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theme/theme2.xml" ContentType="application/vnd.openxmlformats-officedocument.theme+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omments/modernComment_7F3E90CA_1087A1FB.xml" ContentType="application/vnd.ms-powerpoint.comments+xml"/>
  <Override PartName="/ppt/notesSlides/notesSlide4.xml" ContentType="application/vnd.openxmlformats-officedocument.presentationml.notesSlide+xml"/>
  <Override PartName="/ppt/comments/modernComment_7F3E90CD_30A58EE4.xml" ContentType="application/vnd.ms-powerpoint.comments+xml"/>
  <Override PartName="/ppt/notesSlides/notesSlide5.xml" ContentType="application/vnd.openxmlformats-officedocument.presentationml.notesSlide+xml"/>
  <Override PartName="/ppt/notesSlides/notesSlide6.xml" ContentType="application/vnd.openxmlformats-officedocument.presentationml.notesSlide+xml"/>
  <Override PartName="/ppt/comments/modernComment_7FFFF401_94887BA2.xml" ContentType="application/vnd.ms-powerpoint.comment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4151" r:id="rId4"/>
    <p:sldMasterId id="2147484250" r:id="rId5"/>
    <p:sldMasterId id="2147484418" r:id="rId6"/>
  </p:sldMasterIdLst>
  <p:notesMasterIdLst>
    <p:notesMasterId r:id="rId19"/>
  </p:notesMasterIdLst>
  <p:handoutMasterIdLst>
    <p:handoutMasterId r:id="rId20"/>
  </p:handoutMasterIdLst>
  <p:sldIdLst>
    <p:sldId id="2147480578" r:id="rId7"/>
    <p:sldId id="2147480575" r:id="rId8"/>
    <p:sldId id="2134806732" r:id="rId9"/>
    <p:sldId id="2134806731" r:id="rId10"/>
    <p:sldId id="2134806730" r:id="rId11"/>
    <p:sldId id="2134806733" r:id="rId12"/>
    <p:sldId id="2147480576" r:id="rId13"/>
    <p:sldId id="2147480577" r:id="rId14"/>
    <p:sldId id="2147483485" r:id="rId15"/>
    <p:sldId id="256" r:id="rId16"/>
    <p:sldId id="2147480579" r:id="rId17"/>
    <p:sldId id="2147480567" r:id="rId18"/>
  </p:sldIdLst>
  <p:sldSz cx="12192000" cy="6858000"/>
  <p:notesSz cx="9928225" cy="6797675"/>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142" userDrawn="1">
          <p15:clr>
            <a:srgbClr val="A4A3A4"/>
          </p15:clr>
        </p15:guide>
        <p15:guide id="2" pos="3128"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5EBA467-641D-5D12-AF61-43EE218FDC3E}" name="Kozlowski, Michael" initials="KM" userId="S::michael.kozlowski@softwareone.com::bcae8c71-3c8d-4092-8dcc-c2b862680ba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Frensel, Holger" initials="FH" lastIdx="1" clrIdx="0">
    <p:extLst>
      <p:ext uri="{19B8F6BF-5375-455C-9EA6-DF929625EA0E}">
        <p15:presenceInfo xmlns:p15="http://schemas.microsoft.com/office/powerpoint/2012/main" userId="S::holger.frensel@softwareone.com::d9daec5d-1fee-4d19-b73c-0e27f2b2aac6" providerId="AD"/>
      </p:ext>
    </p:extLst>
  </p:cmAuthor>
  <p:cmAuthor id="2" name="Kleine, Andre" initials="KA" lastIdx="52" clrIdx="1">
    <p:extLst>
      <p:ext uri="{19B8F6BF-5375-455C-9EA6-DF929625EA0E}">
        <p15:presenceInfo xmlns:p15="http://schemas.microsoft.com/office/powerpoint/2012/main" userId="S::andre.kleine@softwareone.com::dd49fbc3-64b5-4dca-a172-e4df375fa8e4" providerId="AD"/>
      </p:ext>
    </p:extLst>
  </p:cmAuthor>
  <p:cmAuthor id="3" name="Johnston, Ian" initials="JI" lastIdx="9" clrIdx="2">
    <p:extLst>
      <p:ext uri="{19B8F6BF-5375-455C-9EA6-DF929625EA0E}">
        <p15:presenceInfo xmlns:p15="http://schemas.microsoft.com/office/powerpoint/2012/main" userId="S::ian.johnston@softwareone.com::8e5a7d14-952b-408c-b8ab-317936ebfdff" providerId="AD"/>
      </p:ext>
    </p:extLst>
  </p:cmAuthor>
  <p:cmAuthor id="4" name="Sabacky, Jaroslav" initials="SJ" lastIdx="2" clrIdx="3">
    <p:extLst>
      <p:ext uri="{19B8F6BF-5375-455C-9EA6-DF929625EA0E}">
        <p15:presenceInfo xmlns:p15="http://schemas.microsoft.com/office/powerpoint/2012/main" userId="S::jaroslav.sabacky@softwareone.com::780d4ec9-af71-4ab0-a036-d8b6f77561b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600"/>
    <a:srgbClr val="000000"/>
    <a:srgbClr val="467303"/>
    <a:srgbClr val="DF526C"/>
    <a:srgbClr val="D93452"/>
    <a:srgbClr val="D21034"/>
    <a:srgbClr val="007E3A"/>
    <a:srgbClr val="4CAA5B"/>
    <a:srgbClr val="003C79"/>
    <a:srgbClr val="EF4B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34BCE2D-045D-5C88-243D-2071E43D5B2F}" v="23" dt="2025-07-14T09:51:50.92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1634" autoAdjust="0"/>
  </p:normalViewPr>
  <p:slideViewPr>
    <p:cSldViewPr snapToGrid="0">
      <p:cViewPr varScale="1">
        <p:scale>
          <a:sx n="58" d="100"/>
          <a:sy n="58" d="100"/>
        </p:scale>
        <p:origin x="964" y="40"/>
      </p:cViewPr>
      <p:guideLst/>
    </p:cSldViewPr>
  </p:slideViewPr>
  <p:notesTextViewPr>
    <p:cViewPr>
      <p:scale>
        <a:sx n="3" d="2"/>
        <a:sy n="3" d="2"/>
      </p:scale>
      <p:origin x="0" y="0"/>
    </p:cViewPr>
  </p:notesTextViewPr>
  <p:sorterViewPr>
    <p:cViewPr varScale="1">
      <p:scale>
        <a:sx n="100" d="100"/>
        <a:sy n="100" d="100"/>
      </p:scale>
      <p:origin x="0" y="0"/>
    </p:cViewPr>
  </p:sorterViewPr>
  <p:notesViewPr>
    <p:cSldViewPr snapToGrid="0">
      <p:cViewPr>
        <p:scale>
          <a:sx n="1" d="2"/>
          <a:sy n="1" d="2"/>
        </p:scale>
        <p:origin x="0" y="0"/>
      </p:cViewPr>
      <p:guideLst>
        <p:guide orient="horz" pos="2142"/>
        <p:guide pos="312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viewProps" Target="viewProps.xml"/><Relationship Id="rId28" Type="http://schemas.microsoft.com/office/2018/10/relationships/authors" Target="authors.xml"/><Relationship Id="rId10" Type="http://schemas.openxmlformats.org/officeDocument/2006/relationships/slide" Target="slides/slide4.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ozlowski, Michael" userId="S::michael.kozlowski@softwareone.com::bcae8c71-3c8d-4092-8dcc-c2b862680ba3" providerId="AD" clId="Web-{C34BCE2D-045D-5C88-243D-2071E43D5B2F}"/>
    <pc:docChg chg="modSld">
      <pc:chgData name="Kozlowski, Michael" userId="S::michael.kozlowski@softwareone.com::bcae8c71-3c8d-4092-8dcc-c2b862680ba3" providerId="AD" clId="Web-{C34BCE2D-045D-5C88-243D-2071E43D5B2F}" dt="2025-07-14T09:51:39.607" v="16"/>
      <pc:docMkLst>
        <pc:docMk/>
      </pc:docMkLst>
      <pc:sldChg chg="modSp">
        <pc:chgData name="Kozlowski, Michael" userId="S::michael.kozlowski@softwareone.com::bcae8c71-3c8d-4092-8dcc-c2b862680ba3" providerId="AD" clId="Web-{C34BCE2D-045D-5C88-243D-2071E43D5B2F}" dt="2025-07-14T09:51:39.607" v="16"/>
        <pc:sldMkLst>
          <pc:docMk/>
          <pc:sldMk cId="277324283" sldId="2134806730"/>
        </pc:sldMkLst>
        <pc:graphicFrameChg chg="mod modGraphic">
          <ac:chgData name="Kozlowski, Michael" userId="S::michael.kozlowski@softwareone.com::bcae8c71-3c8d-4092-8dcc-c2b862680ba3" providerId="AD" clId="Web-{C34BCE2D-045D-5C88-243D-2071E43D5B2F}" dt="2025-07-14T09:51:39.607" v="16"/>
          <ac:graphicFrameMkLst>
            <pc:docMk/>
            <pc:sldMk cId="277324283" sldId="2134806730"/>
            <ac:graphicFrameMk id="7" creationId="{ABEF2689-F9FB-2FBF-58BD-91BCA983BDF7}"/>
          </ac:graphicFrameMkLst>
        </pc:graphicFrameChg>
        <pc:picChg chg="mod">
          <ac:chgData name="Kozlowski, Michael" userId="S::michael.kozlowski@softwareone.com::bcae8c71-3c8d-4092-8dcc-c2b862680ba3" providerId="AD" clId="Web-{C34BCE2D-045D-5C88-243D-2071E43D5B2F}" dt="2025-07-14T09:48:40.854" v="4" actId="1076"/>
          <ac:picMkLst>
            <pc:docMk/>
            <pc:sldMk cId="277324283" sldId="2134806730"/>
            <ac:picMk id="19" creationId="{9B1DE4A6-43F2-0CC0-EB62-CE1C1025EE70}"/>
          </ac:picMkLst>
        </pc:picChg>
        <pc:picChg chg="mod">
          <ac:chgData name="Kozlowski, Michael" userId="S::michael.kozlowski@softwareone.com::bcae8c71-3c8d-4092-8dcc-c2b862680ba3" providerId="AD" clId="Web-{C34BCE2D-045D-5C88-243D-2071E43D5B2F}" dt="2025-07-14T09:48:52.588" v="5" actId="1076"/>
          <ac:picMkLst>
            <pc:docMk/>
            <pc:sldMk cId="277324283" sldId="2134806730"/>
            <ac:picMk id="22" creationId="{C0E3F67D-B680-3A87-2C1A-93703B9FAC71}"/>
          </ac:picMkLst>
        </pc:picChg>
        <pc:picChg chg="mod">
          <ac:chgData name="Kozlowski, Michael" userId="S::michael.kozlowski@softwareone.com::bcae8c71-3c8d-4092-8dcc-c2b862680ba3" providerId="AD" clId="Web-{C34BCE2D-045D-5C88-243D-2071E43D5B2F}" dt="2025-07-14T09:49:24.714" v="8" actId="1076"/>
          <ac:picMkLst>
            <pc:docMk/>
            <pc:sldMk cId="277324283" sldId="2134806730"/>
            <ac:picMk id="23" creationId="{AC7CFD16-5B5A-678F-07F7-D58A58386068}"/>
          </ac:picMkLst>
        </pc:picChg>
        <pc:picChg chg="mod">
          <ac:chgData name="Kozlowski, Michael" userId="S::michael.kozlowski@softwareone.com::bcae8c71-3c8d-4092-8dcc-c2b862680ba3" providerId="AD" clId="Web-{C34BCE2D-045D-5C88-243D-2071E43D5B2F}" dt="2025-07-14T09:48:29.478" v="3" actId="1076"/>
          <ac:picMkLst>
            <pc:docMk/>
            <pc:sldMk cId="277324283" sldId="2134806730"/>
            <ac:picMk id="24" creationId="{FFA37911-3C2D-B7EA-ECA2-9F782251F207}"/>
          </ac:picMkLst>
        </pc:picChg>
        <pc:picChg chg="mod">
          <ac:chgData name="Kozlowski, Michael" userId="S::michael.kozlowski@softwareone.com::bcae8c71-3c8d-4092-8dcc-c2b862680ba3" providerId="AD" clId="Web-{C34BCE2D-045D-5C88-243D-2071E43D5B2F}" dt="2025-07-14T09:48:29.369" v="2" actId="1076"/>
          <ac:picMkLst>
            <pc:docMk/>
            <pc:sldMk cId="277324283" sldId="2134806730"/>
            <ac:picMk id="25" creationId="{4BFDB874-509A-58CD-53E2-FFD449A60BE5}"/>
          </ac:picMkLst>
        </pc:picChg>
        <pc:picChg chg="mod">
          <ac:chgData name="Kozlowski, Michael" userId="S::michael.kozlowski@softwareone.com::bcae8c71-3c8d-4092-8dcc-c2b862680ba3" providerId="AD" clId="Web-{C34BCE2D-045D-5C88-243D-2071E43D5B2F}" dt="2025-07-14T09:49:03.307" v="6" actId="1076"/>
          <ac:picMkLst>
            <pc:docMk/>
            <pc:sldMk cId="277324283" sldId="2134806730"/>
            <ac:picMk id="26" creationId="{7AC653B4-1D81-324B-D76F-D9C4879A6760}"/>
          </ac:picMkLst>
        </pc:picChg>
      </pc:sldChg>
    </pc:docChg>
  </pc:docChgLst>
  <pc:docChgLst>
    <pc:chgData name="Kozlowski, Michael" userId="S::michael.kozlowski@softwareone.com::bcae8c71-3c8d-4092-8dcc-c2b862680ba3" providerId="AD" clId="Web-{781A16C9-E4BE-C4C1-D7E4-25B2C05BB018}"/>
    <pc:docChg chg="modSld">
      <pc:chgData name="Kozlowski, Michael" userId="S::michael.kozlowski@softwareone.com::bcae8c71-3c8d-4092-8dcc-c2b862680ba3" providerId="AD" clId="Web-{781A16C9-E4BE-C4C1-D7E4-25B2C05BB018}" dt="2025-07-07T13:35:56.448" v="36" actId="20577"/>
      <pc:docMkLst>
        <pc:docMk/>
      </pc:docMkLst>
      <pc:sldChg chg="addSp delSp modSp">
        <pc:chgData name="Kozlowski, Michael" userId="S::michael.kozlowski@softwareone.com::bcae8c71-3c8d-4092-8dcc-c2b862680ba3" providerId="AD" clId="Web-{781A16C9-E4BE-C4C1-D7E4-25B2C05BB018}" dt="2025-07-07T13:35:56.448" v="36" actId="20577"/>
        <pc:sldMkLst>
          <pc:docMk/>
          <pc:sldMk cId="2491972514" sldId="2147480577"/>
        </pc:sldMkLst>
        <pc:spChg chg="add mod">
          <ac:chgData name="Kozlowski, Michael" userId="S::michael.kozlowski@softwareone.com::bcae8c71-3c8d-4092-8dcc-c2b862680ba3" providerId="AD" clId="Web-{781A16C9-E4BE-C4C1-D7E4-25B2C05BB018}" dt="2025-07-07T13:35:43.650" v="32"/>
          <ac:spMkLst>
            <pc:docMk/>
            <pc:sldMk cId="2491972514" sldId="2147480577"/>
            <ac:spMk id="5" creationId="{515353F7-F158-775B-5469-25BE6BBEED96}"/>
          </ac:spMkLst>
        </pc:spChg>
        <pc:spChg chg="mod">
          <ac:chgData name="Kozlowski, Michael" userId="S::michael.kozlowski@softwareone.com::bcae8c71-3c8d-4092-8dcc-c2b862680ba3" providerId="AD" clId="Web-{781A16C9-E4BE-C4C1-D7E4-25B2C05BB018}" dt="2025-07-07T13:34:26.852" v="19" actId="20577"/>
          <ac:spMkLst>
            <pc:docMk/>
            <pc:sldMk cId="2491972514" sldId="2147480577"/>
            <ac:spMk id="19" creationId="{1EE27E93-9D95-7A4D-BB2C-98FF240BB67D}"/>
          </ac:spMkLst>
        </pc:spChg>
        <pc:spChg chg="mod">
          <ac:chgData name="Kozlowski, Michael" userId="S::michael.kozlowski@softwareone.com::bcae8c71-3c8d-4092-8dcc-c2b862680ba3" providerId="AD" clId="Web-{781A16C9-E4BE-C4C1-D7E4-25B2C05BB018}" dt="2025-07-07T13:35:56.448" v="36" actId="20577"/>
          <ac:spMkLst>
            <pc:docMk/>
            <pc:sldMk cId="2491972514" sldId="2147480577"/>
            <ac:spMk id="22" creationId="{7A9D186A-6403-7CDE-E5C2-8C9A552B8D8F}"/>
          </ac:spMkLst>
        </pc:spChg>
        <pc:spChg chg="mod">
          <ac:chgData name="Kozlowski, Michael" userId="S::michael.kozlowski@softwareone.com::bcae8c71-3c8d-4092-8dcc-c2b862680ba3" providerId="AD" clId="Web-{781A16C9-E4BE-C4C1-D7E4-25B2C05BB018}" dt="2025-07-07T13:35:56.213" v="34" actId="20577"/>
          <ac:spMkLst>
            <pc:docMk/>
            <pc:sldMk cId="2491972514" sldId="2147480577"/>
            <ac:spMk id="27" creationId="{B9DF0223-F7BB-3341-8A40-7488651AEE1E}"/>
          </ac:spMkLst>
        </pc:spChg>
        <pc:spChg chg="mod">
          <ac:chgData name="Kozlowski, Michael" userId="S::michael.kozlowski@softwareone.com::bcae8c71-3c8d-4092-8dcc-c2b862680ba3" providerId="AD" clId="Web-{781A16C9-E4BE-C4C1-D7E4-25B2C05BB018}" dt="2025-07-07T13:35:43.369" v="31" actId="20577"/>
          <ac:spMkLst>
            <pc:docMk/>
            <pc:sldMk cId="2491972514" sldId="2147480577"/>
            <ac:spMk id="30" creationId="{B819DC45-D8B6-3823-329B-FE9E54BE1EDB}"/>
          </ac:spMkLst>
        </pc:spChg>
      </pc:sldChg>
    </pc:docChg>
  </pc:docChgLst>
  <pc:docChgLst>
    <pc:chgData name="Narula, Charu" userId="b56383b3-a5ee-44db-8acf-152ad7cef5c9" providerId="ADAL" clId="{AE6CCD4B-1D39-40E7-BDF8-A45CF143A25C}"/>
    <pc:docChg chg="undo custSel modSld delMainMaster modMainMaster">
      <pc:chgData name="Narula, Charu" userId="b56383b3-a5ee-44db-8acf-152ad7cef5c9" providerId="ADAL" clId="{AE6CCD4B-1D39-40E7-BDF8-A45CF143A25C}" dt="2025-06-24T11:17:41.333" v="38" actId="478"/>
      <pc:docMkLst>
        <pc:docMk/>
      </pc:docMkLst>
      <pc:sldChg chg="modTransition">
        <pc:chgData name="Narula, Charu" userId="b56383b3-a5ee-44db-8acf-152ad7cef5c9" providerId="ADAL" clId="{AE6CCD4B-1D39-40E7-BDF8-A45CF143A25C}" dt="2025-06-23T04:51:17.645" v="0"/>
        <pc:sldMkLst>
          <pc:docMk/>
          <pc:sldMk cId="3587432784" sldId="256"/>
        </pc:sldMkLst>
      </pc:sldChg>
      <pc:sldChg chg="modSp mod modTransition">
        <pc:chgData name="Narula, Charu" userId="b56383b3-a5ee-44db-8acf-152ad7cef5c9" providerId="ADAL" clId="{AE6CCD4B-1D39-40E7-BDF8-A45CF143A25C}" dt="2025-06-24T11:07:39.474" v="24"/>
        <pc:sldMkLst>
          <pc:docMk/>
          <pc:sldMk cId="277324283" sldId="2134806730"/>
        </pc:sldMkLst>
        <pc:spChg chg="mod">
          <ac:chgData name="Narula, Charu" userId="b56383b3-a5ee-44db-8acf-152ad7cef5c9" providerId="ADAL" clId="{AE6CCD4B-1D39-40E7-BDF8-A45CF143A25C}" dt="2025-06-24T11:07:39.474" v="24"/>
          <ac:spMkLst>
            <pc:docMk/>
            <pc:sldMk cId="277324283" sldId="2134806730"/>
            <ac:spMk id="2" creationId="{C902A099-8263-D1E2-4B89-BAAF24EB9F1D}"/>
          </ac:spMkLst>
        </pc:spChg>
        <pc:spChg chg="mod">
          <ac:chgData name="Narula, Charu" userId="b56383b3-a5ee-44db-8acf-152ad7cef5c9" providerId="ADAL" clId="{AE6CCD4B-1D39-40E7-BDF8-A45CF143A25C}" dt="2025-06-24T11:07:39.474" v="24"/>
          <ac:spMkLst>
            <pc:docMk/>
            <pc:sldMk cId="277324283" sldId="2134806730"/>
            <ac:spMk id="12" creationId="{0C80E43E-DF63-C158-2194-450AE0E6B5B0}"/>
          </ac:spMkLst>
        </pc:spChg>
        <pc:spChg chg="mod">
          <ac:chgData name="Narula, Charu" userId="b56383b3-a5ee-44db-8acf-152ad7cef5c9" providerId="ADAL" clId="{AE6CCD4B-1D39-40E7-BDF8-A45CF143A25C}" dt="2025-06-24T11:07:39.474" v="24"/>
          <ac:spMkLst>
            <pc:docMk/>
            <pc:sldMk cId="277324283" sldId="2134806730"/>
            <ac:spMk id="13" creationId="{93838C12-F825-6F4A-738D-4CC1463E71A7}"/>
          </ac:spMkLst>
        </pc:spChg>
        <pc:spChg chg="mod">
          <ac:chgData name="Narula, Charu" userId="b56383b3-a5ee-44db-8acf-152ad7cef5c9" providerId="ADAL" clId="{AE6CCD4B-1D39-40E7-BDF8-A45CF143A25C}" dt="2025-06-24T11:07:39.474" v="24"/>
          <ac:spMkLst>
            <pc:docMk/>
            <pc:sldMk cId="277324283" sldId="2134806730"/>
            <ac:spMk id="14" creationId="{9EF19B97-6DF7-E592-4406-4D22C2CF6CD3}"/>
          </ac:spMkLst>
        </pc:spChg>
        <pc:graphicFrameChg chg="mod modGraphic">
          <ac:chgData name="Narula, Charu" userId="b56383b3-a5ee-44db-8acf-152ad7cef5c9" providerId="ADAL" clId="{AE6CCD4B-1D39-40E7-BDF8-A45CF143A25C}" dt="2025-06-23T04:52:06.353" v="4"/>
          <ac:graphicFrameMkLst>
            <pc:docMk/>
            <pc:sldMk cId="277324283" sldId="2134806730"/>
            <ac:graphicFrameMk id="7" creationId="{ABEF2689-F9FB-2FBF-58BD-91BCA983BDF7}"/>
          </ac:graphicFrameMkLst>
        </pc:graphicFrameChg>
        <pc:picChg chg="mod">
          <ac:chgData name="Narula, Charu" userId="b56383b3-a5ee-44db-8acf-152ad7cef5c9" providerId="ADAL" clId="{AE6CCD4B-1D39-40E7-BDF8-A45CF143A25C}" dt="2025-06-24T11:07:39.474" v="24"/>
          <ac:picMkLst>
            <pc:docMk/>
            <pc:sldMk cId="277324283" sldId="2134806730"/>
            <ac:picMk id="15" creationId="{4868A111-BFBD-9EBF-2CC3-E0AF989B4A23}"/>
          </ac:picMkLst>
        </pc:picChg>
        <pc:picChg chg="mod">
          <ac:chgData name="Narula, Charu" userId="b56383b3-a5ee-44db-8acf-152ad7cef5c9" providerId="ADAL" clId="{AE6CCD4B-1D39-40E7-BDF8-A45CF143A25C}" dt="2025-06-23T04:52:33.733" v="22" actId="1035"/>
          <ac:picMkLst>
            <pc:docMk/>
            <pc:sldMk cId="277324283" sldId="2134806730"/>
            <ac:picMk id="25" creationId="{4BFDB874-509A-58CD-53E2-FFD449A60BE5}"/>
          </ac:picMkLst>
        </pc:picChg>
      </pc:sldChg>
      <pc:sldChg chg="delSp modSp mod modTransition">
        <pc:chgData name="Narula, Charu" userId="b56383b3-a5ee-44db-8acf-152ad7cef5c9" providerId="ADAL" clId="{AE6CCD4B-1D39-40E7-BDF8-A45CF143A25C}" dt="2025-06-24T11:17:30.953" v="34" actId="1036"/>
        <pc:sldMkLst>
          <pc:docMk/>
          <pc:sldMk cId="2531642105" sldId="2134806731"/>
        </pc:sldMkLst>
        <pc:spChg chg="mod">
          <ac:chgData name="Narula, Charu" userId="b56383b3-a5ee-44db-8acf-152ad7cef5c9" providerId="ADAL" clId="{AE6CCD4B-1D39-40E7-BDF8-A45CF143A25C}" dt="2025-06-24T11:07:39.474" v="24"/>
          <ac:spMkLst>
            <pc:docMk/>
            <pc:sldMk cId="2531642105" sldId="2134806731"/>
            <ac:spMk id="2" creationId="{866EC463-5417-7A76-978C-DB12A3B0AAD3}"/>
          </ac:spMkLst>
        </pc:spChg>
        <pc:spChg chg="mod">
          <ac:chgData name="Narula, Charu" userId="b56383b3-a5ee-44db-8acf-152ad7cef5c9" providerId="ADAL" clId="{AE6CCD4B-1D39-40E7-BDF8-A45CF143A25C}" dt="2025-06-24T11:07:39.474" v="24"/>
          <ac:spMkLst>
            <pc:docMk/>
            <pc:sldMk cId="2531642105" sldId="2134806731"/>
            <ac:spMk id="13" creationId="{FC52154A-EB8B-4517-2A46-2B41469B08BF}"/>
          </ac:spMkLst>
        </pc:spChg>
        <pc:spChg chg="mod">
          <ac:chgData name="Narula, Charu" userId="b56383b3-a5ee-44db-8acf-152ad7cef5c9" providerId="ADAL" clId="{AE6CCD4B-1D39-40E7-BDF8-A45CF143A25C}" dt="2025-06-24T11:07:39.474" v="24"/>
          <ac:spMkLst>
            <pc:docMk/>
            <pc:sldMk cId="2531642105" sldId="2134806731"/>
            <ac:spMk id="14" creationId="{21F92E28-1BB6-B4C7-56C9-6424C28C0FAA}"/>
          </ac:spMkLst>
        </pc:spChg>
        <pc:graphicFrameChg chg="mod ord">
          <ac:chgData name="Narula, Charu" userId="b56383b3-a5ee-44db-8acf-152ad7cef5c9" providerId="ADAL" clId="{AE6CCD4B-1D39-40E7-BDF8-A45CF143A25C}" dt="2025-06-24T11:17:14.769" v="28" actId="167"/>
          <ac:graphicFrameMkLst>
            <pc:docMk/>
            <pc:sldMk cId="2531642105" sldId="2134806731"/>
            <ac:graphicFrameMk id="7" creationId="{48B57799-8B00-11D8-F9E1-8A82DA40CA8E}"/>
          </ac:graphicFrameMkLst>
        </pc:graphicFrameChg>
        <pc:picChg chg="mod ord">
          <ac:chgData name="Narula, Charu" userId="b56383b3-a5ee-44db-8acf-152ad7cef5c9" providerId="ADAL" clId="{AE6CCD4B-1D39-40E7-BDF8-A45CF143A25C}" dt="2025-06-24T11:17:22.705" v="30" actId="167"/>
          <ac:picMkLst>
            <pc:docMk/>
            <pc:sldMk cId="2531642105" sldId="2134806731"/>
            <ac:picMk id="15" creationId="{D6EEB19D-3DD5-45EE-14EB-11DE3EC1F3AD}"/>
          </ac:picMkLst>
        </pc:picChg>
        <pc:picChg chg="mod">
          <ac:chgData name="Narula, Charu" userId="b56383b3-a5ee-44db-8acf-152ad7cef5c9" providerId="ADAL" clId="{AE6CCD4B-1D39-40E7-BDF8-A45CF143A25C}" dt="2025-06-24T11:17:30.953" v="34" actId="1036"/>
          <ac:picMkLst>
            <pc:docMk/>
            <pc:sldMk cId="2531642105" sldId="2134806731"/>
            <ac:picMk id="28" creationId="{A81F195B-EB48-1E8B-3FCC-B36B8FB41C24}"/>
          </ac:picMkLst>
        </pc:picChg>
      </pc:sldChg>
      <pc:sldChg chg="delSp modSp mod modTransition">
        <pc:chgData name="Narula, Charu" userId="b56383b3-a5ee-44db-8acf-152ad7cef5c9" providerId="ADAL" clId="{AE6CCD4B-1D39-40E7-BDF8-A45CF143A25C}" dt="2025-06-24T11:17:41.333" v="38" actId="478"/>
        <pc:sldMkLst>
          <pc:docMk/>
          <pc:sldMk cId="3949397584" sldId="2134806732"/>
        </pc:sldMkLst>
        <pc:spChg chg="mod">
          <ac:chgData name="Narula, Charu" userId="b56383b3-a5ee-44db-8acf-152ad7cef5c9" providerId="ADAL" clId="{AE6CCD4B-1D39-40E7-BDF8-A45CF143A25C}" dt="2025-06-24T11:17:38.233" v="36" actId="1076"/>
          <ac:spMkLst>
            <pc:docMk/>
            <pc:sldMk cId="3949397584" sldId="2134806732"/>
            <ac:spMk id="7" creationId="{A2BC9129-E531-5302-BF3B-36870BB2FACB}"/>
          </ac:spMkLst>
        </pc:spChg>
        <pc:spChg chg="mod">
          <ac:chgData name="Narula, Charu" userId="b56383b3-a5ee-44db-8acf-152ad7cef5c9" providerId="ADAL" clId="{AE6CCD4B-1D39-40E7-BDF8-A45CF143A25C}" dt="2025-06-24T11:07:39.474" v="24"/>
          <ac:spMkLst>
            <pc:docMk/>
            <pc:sldMk cId="3949397584" sldId="2134806732"/>
            <ac:spMk id="13" creationId="{A29BE6C0-F1A5-8880-9152-D448B37B0028}"/>
          </ac:spMkLst>
        </pc:spChg>
        <pc:spChg chg="mod">
          <ac:chgData name="Narula, Charu" userId="b56383b3-a5ee-44db-8acf-152ad7cef5c9" providerId="ADAL" clId="{AE6CCD4B-1D39-40E7-BDF8-A45CF143A25C}" dt="2025-06-24T11:07:39.474" v="24"/>
          <ac:spMkLst>
            <pc:docMk/>
            <pc:sldMk cId="3949397584" sldId="2134806732"/>
            <ac:spMk id="14" creationId="{539CC910-3C08-84A6-2E5C-B816361038FB}"/>
          </ac:spMkLst>
        </pc:spChg>
        <pc:picChg chg="mod">
          <ac:chgData name="Narula, Charu" userId="b56383b3-a5ee-44db-8acf-152ad7cef5c9" providerId="ADAL" clId="{AE6CCD4B-1D39-40E7-BDF8-A45CF143A25C}" dt="2025-06-24T11:07:39.474" v="24"/>
          <ac:picMkLst>
            <pc:docMk/>
            <pc:sldMk cId="3949397584" sldId="2134806732"/>
            <ac:picMk id="15" creationId="{4188B8B4-BD98-BA9E-3F9E-08C55032B6F8}"/>
          </ac:picMkLst>
        </pc:picChg>
      </pc:sldChg>
      <pc:sldChg chg="modSp mod modTransition">
        <pc:chgData name="Narula, Charu" userId="b56383b3-a5ee-44db-8acf-152ad7cef5c9" providerId="ADAL" clId="{AE6CCD4B-1D39-40E7-BDF8-A45CF143A25C}" dt="2025-06-24T11:07:39.474" v="24"/>
        <pc:sldMkLst>
          <pc:docMk/>
          <pc:sldMk cId="816156388" sldId="2134806733"/>
        </pc:sldMkLst>
        <pc:spChg chg="mod">
          <ac:chgData name="Narula, Charu" userId="b56383b3-a5ee-44db-8acf-152ad7cef5c9" providerId="ADAL" clId="{AE6CCD4B-1D39-40E7-BDF8-A45CF143A25C}" dt="2025-06-24T11:07:39.474" v="24"/>
          <ac:spMkLst>
            <pc:docMk/>
            <pc:sldMk cId="816156388" sldId="2134806733"/>
            <ac:spMk id="2" creationId="{16FF2D73-A17F-715A-5DAF-74FF9BADB48C}"/>
          </ac:spMkLst>
        </pc:spChg>
        <pc:spChg chg="mod">
          <ac:chgData name="Narula, Charu" userId="b56383b3-a5ee-44db-8acf-152ad7cef5c9" providerId="ADAL" clId="{AE6CCD4B-1D39-40E7-BDF8-A45CF143A25C}" dt="2025-06-24T11:07:39.474" v="24"/>
          <ac:spMkLst>
            <pc:docMk/>
            <pc:sldMk cId="816156388" sldId="2134806733"/>
            <ac:spMk id="12" creationId="{C7969BA2-1AD5-CE3A-FF19-591E1F64DE3A}"/>
          </ac:spMkLst>
        </pc:spChg>
        <pc:spChg chg="mod">
          <ac:chgData name="Narula, Charu" userId="b56383b3-a5ee-44db-8acf-152ad7cef5c9" providerId="ADAL" clId="{AE6CCD4B-1D39-40E7-BDF8-A45CF143A25C}" dt="2025-06-24T11:07:39.474" v="24"/>
          <ac:spMkLst>
            <pc:docMk/>
            <pc:sldMk cId="816156388" sldId="2134806733"/>
            <ac:spMk id="13" creationId="{5D5F5F0C-E20E-B27D-ECBD-A0937B773F90}"/>
          </ac:spMkLst>
        </pc:spChg>
        <pc:spChg chg="mod">
          <ac:chgData name="Narula, Charu" userId="b56383b3-a5ee-44db-8acf-152ad7cef5c9" providerId="ADAL" clId="{AE6CCD4B-1D39-40E7-BDF8-A45CF143A25C}" dt="2025-06-24T11:07:39.474" v="24"/>
          <ac:spMkLst>
            <pc:docMk/>
            <pc:sldMk cId="816156388" sldId="2134806733"/>
            <ac:spMk id="14" creationId="{CB1F7EBB-EC6C-33AA-B6E4-10E383DF8AFA}"/>
          </ac:spMkLst>
        </pc:spChg>
        <pc:picChg chg="mod">
          <ac:chgData name="Narula, Charu" userId="b56383b3-a5ee-44db-8acf-152ad7cef5c9" providerId="ADAL" clId="{AE6CCD4B-1D39-40E7-BDF8-A45CF143A25C}" dt="2025-06-23T04:52:30.035" v="21" actId="1038"/>
          <ac:picMkLst>
            <pc:docMk/>
            <pc:sldMk cId="816156388" sldId="2134806733"/>
            <ac:picMk id="11" creationId="{BAA7A5EA-420D-FD7D-2FF1-A817DC314120}"/>
          </ac:picMkLst>
        </pc:picChg>
        <pc:picChg chg="mod">
          <ac:chgData name="Narula, Charu" userId="b56383b3-a5ee-44db-8acf-152ad7cef5c9" providerId="ADAL" clId="{AE6CCD4B-1D39-40E7-BDF8-A45CF143A25C}" dt="2025-06-24T11:07:39.474" v="24"/>
          <ac:picMkLst>
            <pc:docMk/>
            <pc:sldMk cId="816156388" sldId="2134806733"/>
            <ac:picMk id="15" creationId="{7E797F5D-4948-6E69-AF02-E7591DA2956A}"/>
          </ac:picMkLst>
        </pc:picChg>
        <pc:picChg chg="mod">
          <ac:chgData name="Narula, Charu" userId="b56383b3-a5ee-44db-8acf-152ad7cef5c9" providerId="ADAL" clId="{AE6CCD4B-1D39-40E7-BDF8-A45CF143A25C}" dt="2025-06-23T04:52:30.035" v="21" actId="1038"/>
          <ac:picMkLst>
            <pc:docMk/>
            <pc:sldMk cId="816156388" sldId="2134806733"/>
            <ac:picMk id="20" creationId="{D35CFE1C-A89B-D41A-DFDA-98BE3DAEE873}"/>
          </ac:picMkLst>
        </pc:picChg>
        <pc:picChg chg="mod">
          <ac:chgData name="Narula, Charu" userId="b56383b3-a5ee-44db-8acf-152ad7cef5c9" providerId="ADAL" clId="{AE6CCD4B-1D39-40E7-BDF8-A45CF143A25C}" dt="2025-06-23T04:52:30.035" v="21" actId="1038"/>
          <ac:picMkLst>
            <pc:docMk/>
            <pc:sldMk cId="816156388" sldId="2134806733"/>
            <ac:picMk id="21" creationId="{C9046B68-DFE4-F0BC-8015-FC2996497852}"/>
          </ac:picMkLst>
        </pc:picChg>
        <pc:picChg chg="mod">
          <ac:chgData name="Narula, Charu" userId="b56383b3-a5ee-44db-8acf-152ad7cef5c9" providerId="ADAL" clId="{AE6CCD4B-1D39-40E7-BDF8-A45CF143A25C}" dt="2025-06-23T04:52:30.035" v="21" actId="1038"/>
          <ac:picMkLst>
            <pc:docMk/>
            <pc:sldMk cId="816156388" sldId="2134806733"/>
            <ac:picMk id="27" creationId="{1B703A16-12B5-D8D4-9706-37E016E80CDA}"/>
          </ac:picMkLst>
        </pc:picChg>
        <pc:picChg chg="mod">
          <ac:chgData name="Narula, Charu" userId="b56383b3-a5ee-44db-8acf-152ad7cef5c9" providerId="ADAL" clId="{AE6CCD4B-1D39-40E7-BDF8-A45CF143A25C}" dt="2025-06-23T04:52:30.035" v="21" actId="1038"/>
          <ac:picMkLst>
            <pc:docMk/>
            <pc:sldMk cId="816156388" sldId="2134806733"/>
            <ac:picMk id="28" creationId="{05644B9F-F1B7-13D4-DF5B-C74EA768604D}"/>
          </ac:picMkLst>
        </pc:picChg>
        <pc:picChg chg="mod">
          <ac:chgData name="Narula, Charu" userId="b56383b3-a5ee-44db-8acf-152ad7cef5c9" providerId="ADAL" clId="{AE6CCD4B-1D39-40E7-BDF8-A45CF143A25C}" dt="2025-06-23T04:52:30.035" v="21" actId="1038"/>
          <ac:picMkLst>
            <pc:docMk/>
            <pc:sldMk cId="816156388" sldId="2134806733"/>
            <ac:picMk id="29" creationId="{8436FA6F-00DF-61D6-FDFD-678DA0C2A1A4}"/>
          </ac:picMkLst>
        </pc:picChg>
        <pc:picChg chg="mod">
          <ac:chgData name="Narula, Charu" userId="b56383b3-a5ee-44db-8acf-152ad7cef5c9" providerId="ADAL" clId="{AE6CCD4B-1D39-40E7-BDF8-A45CF143A25C}" dt="2025-06-23T04:52:30.035" v="21" actId="1038"/>
          <ac:picMkLst>
            <pc:docMk/>
            <pc:sldMk cId="816156388" sldId="2134806733"/>
            <ac:picMk id="30" creationId="{608387BE-31D0-161F-A629-2E3CD306173D}"/>
          </ac:picMkLst>
        </pc:picChg>
        <pc:picChg chg="mod">
          <ac:chgData name="Narula, Charu" userId="b56383b3-a5ee-44db-8acf-152ad7cef5c9" providerId="ADAL" clId="{AE6CCD4B-1D39-40E7-BDF8-A45CF143A25C}" dt="2025-06-23T04:52:30.035" v="21" actId="1038"/>
          <ac:picMkLst>
            <pc:docMk/>
            <pc:sldMk cId="816156388" sldId="2134806733"/>
            <ac:picMk id="32" creationId="{84B5C8F7-5C11-A380-5223-DC7D855E12C9}"/>
          </ac:picMkLst>
        </pc:picChg>
        <pc:picChg chg="mod">
          <ac:chgData name="Narula, Charu" userId="b56383b3-a5ee-44db-8acf-152ad7cef5c9" providerId="ADAL" clId="{AE6CCD4B-1D39-40E7-BDF8-A45CF143A25C}" dt="2025-06-23T04:52:30.035" v="21" actId="1038"/>
          <ac:picMkLst>
            <pc:docMk/>
            <pc:sldMk cId="816156388" sldId="2134806733"/>
            <ac:picMk id="33" creationId="{571070A2-7F81-36D3-D326-E142E7BC3603}"/>
          </ac:picMkLst>
        </pc:picChg>
        <pc:picChg chg="mod">
          <ac:chgData name="Narula, Charu" userId="b56383b3-a5ee-44db-8acf-152ad7cef5c9" providerId="ADAL" clId="{AE6CCD4B-1D39-40E7-BDF8-A45CF143A25C}" dt="2025-06-23T04:52:30.035" v="21" actId="1038"/>
          <ac:picMkLst>
            <pc:docMk/>
            <pc:sldMk cId="816156388" sldId="2134806733"/>
            <ac:picMk id="35" creationId="{504D2758-57C7-5821-AE09-432D7E9F1B5C}"/>
          </ac:picMkLst>
        </pc:picChg>
      </pc:sldChg>
      <pc:sldChg chg="modTransition">
        <pc:chgData name="Narula, Charu" userId="b56383b3-a5ee-44db-8acf-152ad7cef5c9" providerId="ADAL" clId="{AE6CCD4B-1D39-40E7-BDF8-A45CF143A25C}" dt="2025-06-23T04:51:17.645" v="0"/>
        <pc:sldMkLst>
          <pc:docMk/>
          <pc:sldMk cId="1723168151" sldId="2147480567"/>
        </pc:sldMkLst>
      </pc:sldChg>
      <pc:sldChg chg="modTransition">
        <pc:chgData name="Narula, Charu" userId="b56383b3-a5ee-44db-8acf-152ad7cef5c9" providerId="ADAL" clId="{AE6CCD4B-1D39-40E7-BDF8-A45CF143A25C}" dt="2025-06-23T04:51:17.645" v="0"/>
        <pc:sldMkLst>
          <pc:docMk/>
          <pc:sldMk cId="240820397" sldId="2147480575"/>
        </pc:sldMkLst>
      </pc:sldChg>
      <pc:sldChg chg="delSp modSp mod modTransition">
        <pc:chgData name="Narula, Charu" userId="b56383b3-a5ee-44db-8acf-152ad7cef5c9" providerId="ADAL" clId="{AE6CCD4B-1D39-40E7-BDF8-A45CF143A25C}" dt="2025-06-24T11:16:59.213" v="25" actId="478"/>
        <pc:sldMkLst>
          <pc:docMk/>
          <pc:sldMk cId="757563831" sldId="2147480576"/>
        </pc:sldMkLst>
        <pc:spChg chg="mod">
          <ac:chgData name="Narula, Charu" userId="b56383b3-a5ee-44db-8acf-152ad7cef5c9" providerId="ADAL" clId="{AE6CCD4B-1D39-40E7-BDF8-A45CF143A25C}" dt="2025-06-24T11:07:39.474" v="24"/>
          <ac:spMkLst>
            <pc:docMk/>
            <pc:sldMk cId="757563831" sldId="2147480576"/>
            <ac:spMk id="13" creationId="{701C9553-A9FE-7AB5-F303-BEEEB8A08422}"/>
          </ac:spMkLst>
        </pc:spChg>
        <pc:spChg chg="mod">
          <ac:chgData name="Narula, Charu" userId="b56383b3-a5ee-44db-8acf-152ad7cef5c9" providerId="ADAL" clId="{AE6CCD4B-1D39-40E7-BDF8-A45CF143A25C}" dt="2025-06-24T11:07:39.474" v="24"/>
          <ac:spMkLst>
            <pc:docMk/>
            <pc:sldMk cId="757563831" sldId="2147480576"/>
            <ac:spMk id="24" creationId="{92E83434-555F-1F4D-20D6-5E7D03CDBA4B}"/>
          </ac:spMkLst>
        </pc:spChg>
        <pc:picChg chg="mod">
          <ac:chgData name="Narula, Charu" userId="b56383b3-a5ee-44db-8acf-152ad7cef5c9" providerId="ADAL" clId="{AE6CCD4B-1D39-40E7-BDF8-A45CF143A25C}" dt="2025-06-24T11:07:39.474" v="24"/>
          <ac:picMkLst>
            <pc:docMk/>
            <pc:sldMk cId="757563831" sldId="2147480576"/>
            <ac:picMk id="15" creationId="{7CBA754A-C60C-7003-B0D4-B34C4A4D83FE}"/>
          </ac:picMkLst>
        </pc:picChg>
      </pc:sldChg>
      <pc:sldChg chg="modSp modTransition">
        <pc:chgData name="Narula, Charu" userId="b56383b3-a5ee-44db-8acf-152ad7cef5c9" providerId="ADAL" clId="{AE6CCD4B-1D39-40E7-BDF8-A45CF143A25C}" dt="2025-06-24T11:07:39.474" v="24"/>
        <pc:sldMkLst>
          <pc:docMk/>
          <pc:sldMk cId="2491972514" sldId="2147480577"/>
        </pc:sldMkLst>
        <pc:spChg chg="mod">
          <ac:chgData name="Narula, Charu" userId="b56383b3-a5ee-44db-8acf-152ad7cef5c9" providerId="ADAL" clId="{AE6CCD4B-1D39-40E7-BDF8-A45CF143A25C}" dt="2025-06-24T11:07:39.474" v="24"/>
          <ac:spMkLst>
            <pc:docMk/>
            <pc:sldMk cId="2491972514" sldId="2147480577"/>
            <ac:spMk id="13" creationId="{B0C4FB84-5D87-B71F-2D6B-A3F9EF6956D8}"/>
          </ac:spMkLst>
        </pc:spChg>
        <pc:spChg chg="mod">
          <ac:chgData name="Narula, Charu" userId="b56383b3-a5ee-44db-8acf-152ad7cef5c9" providerId="ADAL" clId="{AE6CCD4B-1D39-40E7-BDF8-A45CF143A25C}" dt="2025-06-24T11:07:39.474" v="24"/>
          <ac:spMkLst>
            <pc:docMk/>
            <pc:sldMk cId="2491972514" sldId="2147480577"/>
            <ac:spMk id="35" creationId="{D26E139B-836B-929D-26A7-E0D6A6D1D586}"/>
          </ac:spMkLst>
        </pc:spChg>
      </pc:sldChg>
      <pc:sldChg chg="modTransition">
        <pc:chgData name="Narula, Charu" userId="b56383b3-a5ee-44db-8acf-152ad7cef5c9" providerId="ADAL" clId="{AE6CCD4B-1D39-40E7-BDF8-A45CF143A25C}" dt="2025-06-23T04:51:17.645" v="0"/>
        <pc:sldMkLst>
          <pc:docMk/>
          <pc:sldMk cId="2025368365" sldId="2147480578"/>
        </pc:sldMkLst>
      </pc:sldChg>
      <pc:sldChg chg="modTransition">
        <pc:chgData name="Narula, Charu" userId="b56383b3-a5ee-44db-8acf-152ad7cef5c9" providerId="ADAL" clId="{AE6CCD4B-1D39-40E7-BDF8-A45CF143A25C}" dt="2025-06-23T04:51:17.645" v="0"/>
        <pc:sldMkLst>
          <pc:docMk/>
          <pc:sldMk cId="4051016731" sldId="2147480579"/>
        </pc:sldMkLst>
      </pc:sldChg>
      <pc:sldChg chg="modSp modTransition">
        <pc:chgData name="Narula, Charu" userId="b56383b3-a5ee-44db-8acf-152ad7cef5c9" providerId="ADAL" clId="{AE6CCD4B-1D39-40E7-BDF8-A45CF143A25C}" dt="2025-06-24T11:07:39.474" v="24"/>
        <pc:sldMkLst>
          <pc:docMk/>
          <pc:sldMk cId="2550574028" sldId="2147483485"/>
        </pc:sldMkLst>
        <pc:spChg chg="mod">
          <ac:chgData name="Narula, Charu" userId="b56383b3-a5ee-44db-8acf-152ad7cef5c9" providerId="ADAL" clId="{AE6CCD4B-1D39-40E7-BDF8-A45CF143A25C}" dt="2025-06-24T11:07:39.474" v="24"/>
          <ac:spMkLst>
            <pc:docMk/>
            <pc:sldMk cId="2550574028" sldId="2147483485"/>
            <ac:spMk id="2" creationId="{173438D0-861B-2151-6B31-00AEF708BA36}"/>
          </ac:spMkLst>
        </pc:spChg>
        <pc:picChg chg="mod">
          <ac:chgData name="Narula, Charu" userId="b56383b3-a5ee-44db-8acf-152ad7cef5c9" providerId="ADAL" clId="{AE6CCD4B-1D39-40E7-BDF8-A45CF143A25C}" dt="2025-06-24T11:07:39.474" v="24"/>
          <ac:picMkLst>
            <pc:docMk/>
            <pc:sldMk cId="2550574028" sldId="2147483485"/>
            <ac:picMk id="8" creationId="{19601317-0B2C-4C13-CD49-E6FBAAEC66E3}"/>
          </ac:picMkLst>
        </pc:picChg>
      </pc:sldChg>
      <pc:sldMasterChg chg="del">
        <pc:chgData name="Narula, Charu" userId="b56383b3-a5ee-44db-8acf-152ad7cef5c9" providerId="ADAL" clId="{AE6CCD4B-1D39-40E7-BDF8-A45CF143A25C}" dt="2025-06-24T11:07:36.652" v="23" actId="2696"/>
        <pc:sldMasterMkLst>
          <pc:docMk/>
          <pc:sldMasterMk cId="1669786927" sldId="2147483732"/>
        </pc:sldMasterMkLst>
      </pc:sldMasterChg>
      <pc:sldMasterChg chg="modSldLayout">
        <pc:chgData name="Narula, Charu" userId="b56383b3-a5ee-44db-8acf-152ad7cef5c9" providerId="ADAL" clId="{AE6CCD4B-1D39-40E7-BDF8-A45CF143A25C}" dt="2025-06-24T11:07:39.474" v="24"/>
        <pc:sldMasterMkLst>
          <pc:docMk/>
          <pc:sldMasterMk cId="2418750376" sldId="2147484151"/>
        </pc:sldMasterMkLst>
        <pc:sldLayoutChg chg="modSp">
          <pc:chgData name="Narula, Charu" userId="b56383b3-a5ee-44db-8acf-152ad7cef5c9" providerId="ADAL" clId="{AE6CCD4B-1D39-40E7-BDF8-A45CF143A25C}" dt="2025-06-24T11:07:39.474" v="24"/>
          <pc:sldLayoutMkLst>
            <pc:docMk/>
            <pc:sldMasterMk cId="2418750376" sldId="2147484151"/>
            <pc:sldLayoutMk cId="3783970218" sldId="2147483805"/>
          </pc:sldLayoutMkLst>
          <pc:spChg chg="mod">
            <ac:chgData name="Narula, Charu" userId="b56383b3-a5ee-44db-8acf-152ad7cef5c9" providerId="ADAL" clId="{AE6CCD4B-1D39-40E7-BDF8-A45CF143A25C}" dt="2025-06-24T11:07:39.474" v="24"/>
            <ac:spMkLst>
              <pc:docMk/>
              <pc:sldMasterMk cId="2418750376" sldId="2147484151"/>
              <pc:sldLayoutMk cId="3783970218" sldId="2147483805"/>
              <ac:spMk id="7" creationId="{392D8EC4-AB42-07E9-61BB-702464BAE1E9}"/>
            </ac:spMkLst>
          </pc:spChg>
        </pc:sldLayoutChg>
        <pc:sldLayoutChg chg="modSp">
          <pc:chgData name="Narula, Charu" userId="b56383b3-a5ee-44db-8acf-152ad7cef5c9" providerId="ADAL" clId="{AE6CCD4B-1D39-40E7-BDF8-A45CF143A25C}" dt="2025-06-24T11:07:39.474" v="24"/>
          <pc:sldLayoutMkLst>
            <pc:docMk/>
            <pc:sldMasterMk cId="2418750376" sldId="2147484151"/>
            <pc:sldLayoutMk cId="3291060119" sldId="2147483806"/>
          </pc:sldLayoutMkLst>
          <pc:spChg chg="mod">
            <ac:chgData name="Narula, Charu" userId="b56383b3-a5ee-44db-8acf-152ad7cef5c9" providerId="ADAL" clId="{AE6CCD4B-1D39-40E7-BDF8-A45CF143A25C}" dt="2025-06-24T11:07:39.474" v="24"/>
            <ac:spMkLst>
              <pc:docMk/>
              <pc:sldMasterMk cId="2418750376" sldId="2147484151"/>
              <pc:sldLayoutMk cId="3291060119" sldId="2147483806"/>
              <ac:spMk id="3" creationId="{7F2B2CA1-BAF4-65C8-ACF4-C872BF9B8268}"/>
            </ac:spMkLst>
          </pc:spChg>
        </pc:sldLayoutChg>
        <pc:sldLayoutChg chg="modSp">
          <pc:chgData name="Narula, Charu" userId="b56383b3-a5ee-44db-8acf-152ad7cef5c9" providerId="ADAL" clId="{AE6CCD4B-1D39-40E7-BDF8-A45CF143A25C}" dt="2025-06-24T11:07:39.474" v="24"/>
          <pc:sldLayoutMkLst>
            <pc:docMk/>
            <pc:sldMasterMk cId="2418750376" sldId="2147484151"/>
            <pc:sldLayoutMk cId="3459161695" sldId="2147483811"/>
          </pc:sldLayoutMkLst>
          <pc:spChg chg="mod">
            <ac:chgData name="Narula, Charu" userId="b56383b3-a5ee-44db-8acf-152ad7cef5c9" providerId="ADAL" clId="{AE6CCD4B-1D39-40E7-BDF8-A45CF143A25C}" dt="2025-06-24T11:07:39.474" v="24"/>
            <ac:spMkLst>
              <pc:docMk/>
              <pc:sldMasterMk cId="2418750376" sldId="2147484151"/>
              <pc:sldLayoutMk cId="3459161695" sldId="2147483811"/>
              <ac:spMk id="7" creationId="{7A64A786-7982-4345-97EC-AAC033844AB0}"/>
            </ac:spMkLst>
          </pc:spChg>
        </pc:sldLayoutChg>
        <pc:sldLayoutChg chg="modSp">
          <pc:chgData name="Narula, Charu" userId="b56383b3-a5ee-44db-8acf-152ad7cef5c9" providerId="ADAL" clId="{AE6CCD4B-1D39-40E7-BDF8-A45CF143A25C}" dt="2025-06-24T11:07:39.474" v="24"/>
          <pc:sldLayoutMkLst>
            <pc:docMk/>
            <pc:sldMasterMk cId="2418750376" sldId="2147484151"/>
            <pc:sldLayoutMk cId="3015380892" sldId="2147483812"/>
          </pc:sldLayoutMkLst>
          <pc:spChg chg="mod">
            <ac:chgData name="Narula, Charu" userId="b56383b3-a5ee-44db-8acf-152ad7cef5c9" providerId="ADAL" clId="{AE6CCD4B-1D39-40E7-BDF8-A45CF143A25C}" dt="2025-06-24T11:07:39.474" v="24"/>
            <ac:spMkLst>
              <pc:docMk/>
              <pc:sldMasterMk cId="2418750376" sldId="2147484151"/>
              <pc:sldLayoutMk cId="3015380892" sldId="2147483812"/>
              <ac:spMk id="6" creationId="{368C66C4-0FD9-473D-93DC-CAE02AB7AA74}"/>
            </ac:spMkLst>
          </pc:spChg>
        </pc:sldLayoutChg>
        <pc:sldLayoutChg chg="modSp">
          <pc:chgData name="Narula, Charu" userId="b56383b3-a5ee-44db-8acf-152ad7cef5c9" providerId="ADAL" clId="{AE6CCD4B-1D39-40E7-BDF8-A45CF143A25C}" dt="2025-06-24T11:07:39.474" v="24"/>
          <pc:sldLayoutMkLst>
            <pc:docMk/>
            <pc:sldMasterMk cId="2418750376" sldId="2147484151"/>
            <pc:sldLayoutMk cId="2694486814" sldId="2147483815"/>
          </pc:sldLayoutMkLst>
          <pc:spChg chg="mod">
            <ac:chgData name="Narula, Charu" userId="b56383b3-a5ee-44db-8acf-152ad7cef5c9" providerId="ADAL" clId="{AE6CCD4B-1D39-40E7-BDF8-A45CF143A25C}" dt="2025-06-24T11:07:39.474" v="24"/>
            <ac:spMkLst>
              <pc:docMk/>
              <pc:sldMasterMk cId="2418750376" sldId="2147484151"/>
              <pc:sldLayoutMk cId="2694486814" sldId="2147483815"/>
              <ac:spMk id="9" creationId="{C98042CB-0E11-2E2A-2DB2-950F75C17725}"/>
            </ac:spMkLst>
          </pc:spChg>
        </pc:sldLayoutChg>
        <pc:sldLayoutChg chg="modSp">
          <pc:chgData name="Narula, Charu" userId="b56383b3-a5ee-44db-8acf-152ad7cef5c9" providerId="ADAL" clId="{AE6CCD4B-1D39-40E7-BDF8-A45CF143A25C}" dt="2025-06-24T11:07:39.474" v="24"/>
          <pc:sldLayoutMkLst>
            <pc:docMk/>
            <pc:sldMasterMk cId="2418750376" sldId="2147484151"/>
            <pc:sldLayoutMk cId="14373461" sldId="2147483816"/>
          </pc:sldLayoutMkLst>
          <pc:spChg chg="mod">
            <ac:chgData name="Narula, Charu" userId="b56383b3-a5ee-44db-8acf-152ad7cef5c9" providerId="ADAL" clId="{AE6CCD4B-1D39-40E7-BDF8-A45CF143A25C}" dt="2025-06-24T11:07:39.474" v="24"/>
            <ac:spMkLst>
              <pc:docMk/>
              <pc:sldMasterMk cId="2418750376" sldId="2147484151"/>
              <pc:sldLayoutMk cId="14373461" sldId="2147483816"/>
              <ac:spMk id="6" creationId="{2E2468AB-FA45-150D-FDDE-E7F9D1CB0E0F}"/>
            </ac:spMkLst>
          </pc:spChg>
        </pc:sldLayoutChg>
        <pc:sldLayoutChg chg="modSp">
          <pc:chgData name="Narula, Charu" userId="b56383b3-a5ee-44db-8acf-152ad7cef5c9" providerId="ADAL" clId="{AE6CCD4B-1D39-40E7-BDF8-A45CF143A25C}" dt="2025-06-24T11:07:39.474" v="24"/>
          <pc:sldLayoutMkLst>
            <pc:docMk/>
            <pc:sldMasterMk cId="2418750376" sldId="2147484151"/>
            <pc:sldLayoutMk cId="777239653" sldId="2147483817"/>
          </pc:sldLayoutMkLst>
          <pc:spChg chg="mod">
            <ac:chgData name="Narula, Charu" userId="b56383b3-a5ee-44db-8acf-152ad7cef5c9" providerId="ADAL" clId="{AE6CCD4B-1D39-40E7-BDF8-A45CF143A25C}" dt="2025-06-24T11:07:39.474" v="24"/>
            <ac:spMkLst>
              <pc:docMk/>
              <pc:sldMasterMk cId="2418750376" sldId="2147484151"/>
              <pc:sldLayoutMk cId="777239653" sldId="2147483817"/>
              <ac:spMk id="6" creationId="{7B6E73CB-9D3F-B9A5-7AB1-AF53294A82F0}"/>
            </ac:spMkLst>
          </pc:spChg>
        </pc:sldLayoutChg>
        <pc:sldLayoutChg chg="modSp">
          <pc:chgData name="Narula, Charu" userId="b56383b3-a5ee-44db-8acf-152ad7cef5c9" providerId="ADAL" clId="{AE6CCD4B-1D39-40E7-BDF8-A45CF143A25C}" dt="2025-06-24T11:07:39.474" v="24"/>
          <pc:sldLayoutMkLst>
            <pc:docMk/>
            <pc:sldMasterMk cId="2418750376" sldId="2147484151"/>
            <pc:sldLayoutMk cId="1428088434" sldId="2147483818"/>
          </pc:sldLayoutMkLst>
          <pc:spChg chg="mod">
            <ac:chgData name="Narula, Charu" userId="b56383b3-a5ee-44db-8acf-152ad7cef5c9" providerId="ADAL" clId="{AE6CCD4B-1D39-40E7-BDF8-A45CF143A25C}" dt="2025-06-24T11:07:39.474" v="24"/>
            <ac:spMkLst>
              <pc:docMk/>
              <pc:sldMasterMk cId="2418750376" sldId="2147484151"/>
              <pc:sldLayoutMk cId="1428088434" sldId="2147483818"/>
              <ac:spMk id="6" creationId="{B4BB1F47-7A61-C971-A8D8-6DA126684F44}"/>
            </ac:spMkLst>
          </pc:spChg>
        </pc:sldLayoutChg>
        <pc:sldLayoutChg chg="modSp">
          <pc:chgData name="Narula, Charu" userId="b56383b3-a5ee-44db-8acf-152ad7cef5c9" providerId="ADAL" clId="{AE6CCD4B-1D39-40E7-BDF8-A45CF143A25C}" dt="2025-06-24T11:07:39.474" v="24"/>
          <pc:sldLayoutMkLst>
            <pc:docMk/>
            <pc:sldMasterMk cId="2418750376" sldId="2147484151"/>
            <pc:sldLayoutMk cId="2640985116" sldId="2147483831"/>
          </pc:sldLayoutMkLst>
          <pc:spChg chg="mod">
            <ac:chgData name="Narula, Charu" userId="b56383b3-a5ee-44db-8acf-152ad7cef5c9" providerId="ADAL" clId="{AE6CCD4B-1D39-40E7-BDF8-A45CF143A25C}" dt="2025-06-24T11:07:39.474" v="24"/>
            <ac:spMkLst>
              <pc:docMk/>
              <pc:sldMasterMk cId="2418750376" sldId="2147484151"/>
              <pc:sldLayoutMk cId="2640985116" sldId="2147483831"/>
              <ac:spMk id="33" creationId="{6AEF0995-26CE-99A3-3325-282CAD29B916}"/>
            </ac:spMkLst>
          </pc:spChg>
        </pc:sldLayoutChg>
        <pc:sldLayoutChg chg="modSp">
          <pc:chgData name="Narula, Charu" userId="b56383b3-a5ee-44db-8acf-152ad7cef5c9" providerId="ADAL" clId="{AE6CCD4B-1D39-40E7-BDF8-A45CF143A25C}" dt="2025-06-24T11:07:39.474" v="24"/>
          <pc:sldLayoutMkLst>
            <pc:docMk/>
            <pc:sldMasterMk cId="2418750376" sldId="2147484151"/>
            <pc:sldLayoutMk cId="2017737169" sldId="2147483832"/>
          </pc:sldLayoutMkLst>
          <pc:spChg chg="mod">
            <ac:chgData name="Narula, Charu" userId="b56383b3-a5ee-44db-8acf-152ad7cef5c9" providerId="ADAL" clId="{AE6CCD4B-1D39-40E7-BDF8-A45CF143A25C}" dt="2025-06-24T11:07:39.474" v="24"/>
            <ac:spMkLst>
              <pc:docMk/>
              <pc:sldMasterMk cId="2418750376" sldId="2147484151"/>
              <pc:sldLayoutMk cId="2017737169" sldId="2147483832"/>
              <ac:spMk id="33" creationId="{6AEF0995-26CE-99A3-3325-282CAD29B916}"/>
            </ac:spMkLst>
          </pc:spChg>
        </pc:sldLayoutChg>
        <pc:sldLayoutChg chg="modSp">
          <pc:chgData name="Narula, Charu" userId="b56383b3-a5ee-44db-8acf-152ad7cef5c9" providerId="ADAL" clId="{AE6CCD4B-1D39-40E7-BDF8-A45CF143A25C}" dt="2025-06-24T11:07:39.474" v="24"/>
          <pc:sldLayoutMkLst>
            <pc:docMk/>
            <pc:sldMasterMk cId="2418750376" sldId="2147484151"/>
            <pc:sldLayoutMk cId="3993442075" sldId="2147483833"/>
          </pc:sldLayoutMkLst>
          <pc:spChg chg="mod">
            <ac:chgData name="Narula, Charu" userId="b56383b3-a5ee-44db-8acf-152ad7cef5c9" providerId="ADAL" clId="{AE6CCD4B-1D39-40E7-BDF8-A45CF143A25C}" dt="2025-06-24T11:07:39.474" v="24"/>
            <ac:spMkLst>
              <pc:docMk/>
              <pc:sldMasterMk cId="2418750376" sldId="2147484151"/>
              <pc:sldLayoutMk cId="3993442075" sldId="2147483833"/>
              <ac:spMk id="33" creationId="{6AEF0995-26CE-99A3-3325-282CAD29B916}"/>
            </ac:spMkLst>
          </pc:spChg>
        </pc:sldLayoutChg>
        <pc:sldLayoutChg chg="modSp">
          <pc:chgData name="Narula, Charu" userId="b56383b3-a5ee-44db-8acf-152ad7cef5c9" providerId="ADAL" clId="{AE6CCD4B-1D39-40E7-BDF8-A45CF143A25C}" dt="2025-06-24T11:07:39.474" v="24"/>
          <pc:sldLayoutMkLst>
            <pc:docMk/>
            <pc:sldMasterMk cId="2418750376" sldId="2147484151"/>
            <pc:sldLayoutMk cId="2402216879" sldId="2147483844"/>
          </pc:sldLayoutMkLst>
          <pc:spChg chg="mod">
            <ac:chgData name="Narula, Charu" userId="b56383b3-a5ee-44db-8acf-152ad7cef5c9" providerId="ADAL" clId="{AE6CCD4B-1D39-40E7-BDF8-A45CF143A25C}" dt="2025-06-24T11:07:39.474" v="24"/>
            <ac:spMkLst>
              <pc:docMk/>
              <pc:sldMasterMk cId="2418750376" sldId="2147484151"/>
              <pc:sldLayoutMk cId="2402216879" sldId="2147483844"/>
              <ac:spMk id="19" creationId="{2F2B8837-5898-7665-942D-26B35922029C}"/>
            </ac:spMkLst>
          </pc:spChg>
        </pc:sldLayoutChg>
        <pc:sldLayoutChg chg="modSp">
          <pc:chgData name="Narula, Charu" userId="b56383b3-a5ee-44db-8acf-152ad7cef5c9" providerId="ADAL" clId="{AE6CCD4B-1D39-40E7-BDF8-A45CF143A25C}" dt="2025-06-24T11:07:39.474" v="24"/>
          <pc:sldLayoutMkLst>
            <pc:docMk/>
            <pc:sldMasterMk cId="2418750376" sldId="2147484151"/>
            <pc:sldLayoutMk cId="2676595857" sldId="2147483848"/>
          </pc:sldLayoutMkLst>
          <pc:spChg chg="mod">
            <ac:chgData name="Narula, Charu" userId="b56383b3-a5ee-44db-8acf-152ad7cef5c9" providerId="ADAL" clId="{AE6CCD4B-1D39-40E7-BDF8-A45CF143A25C}" dt="2025-06-24T11:07:39.474" v="24"/>
            <ac:spMkLst>
              <pc:docMk/>
              <pc:sldMasterMk cId="2418750376" sldId="2147484151"/>
              <pc:sldLayoutMk cId="2676595857" sldId="2147483848"/>
              <ac:spMk id="2" creationId="{89552DE1-1916-C2A7-CFEE-218026B1186B}"/>
            </ac:spMkLst>
          </pc:spChg>
        </pc:sldLayoutChg>
        <pc:sldLayoutChg chg="modSp">
          <pc:chgData name="Narula, Charu" userId="b56383b3-a5ee-44db-8acf-152ad7cef5c9" providerId="ADAL" clId="{AE6CCD4B-1D39-40E7-BDF8-A45CF143A25C}" dt="2025-06-24T11:07:39.474" v="24"/>
          <pc:sldLayoutMkLst>
            <pc:docMk/>
            <pc:sldMasterMk cId="2418750376" sldId="2147484151"/>
            <pc:sldLayoutMk cId="351906097" sldId="2147483850"/>
          </pc:sldLayoutMkLst>
          <pc:spChg chg="mod">
            <ac:chgData name="Narula, Charu" userId="b56383b3-a5ee-44db-8acf-152ad7cef5c9" providerId="ADAL" clId="{AE6CCD4B-1D39-40E7-BDF8-A45CF143A25C}" dt="2025-06-24T11:07:39.474" v="24"/>
            <ac:spMkLst>
              <pc:docMk/>
              <pc:sldMasterMk cId="2418750376" sldId="2147484151"/>
              <pc:sldLayoutMk cId="351906097" sldId="2147483850"/>
              <ac:spMk id="2" creationId="{EC8A1EB3-6CC1-5280-453B-1234822BE5AD}"/>
            </ac:spMkLst>
          </pc:spChg>
        </pc:sldLayoutChg>
        <pc:sldLayoutChg chg="modSp">
          <pc:chgData name="Narula, Charu" userId="b56383b3-a5ee-44db-8acf-152ad7cef5c9" providerId="ADAL" clId="{AE6CCD4B-1D39-40E7-BDF8-A45CF143A25C}" dt="2025-06-24T11:07:39.474" v="24"/>
          <pc:sldLayoutMkLst>
            <pc:docMk/>
            <pc:sldMasterMk cId="2418750376" sldId="2147484151"/>
            <pc:sldLayoutMk cId="403643904" sldId="2147483859"/>
          </pc:sldLayoutMkLst>
          <pc:spChg chg="mod">
            <ac:chgData name="Narula, Charu" userId="b56383b3-a5ee-44db-8acf-152ad7cef5c9" providerId="ADAL" clId="{AE6CCD4B-1D39-40E7-BDF8-A45CF143A25C}" dt="2025-06-24T11:07:39.474" v="24"/>
            <ac:spMkLst>
              <pc:docMk/>
              <pc:sldMasterMk cId="2418750376" sldId="2147484151"/>
              <pc:sldLayoutMk cId="403643904" sldId="2147483859"/>
              <ac:spMk id="6" creationId="{B6BFDE06-550D-8511-74E2-ABBE9E6CFA7F}"/>
            </ac:spMkLst>
          </pc:spChg>
        </pc:sldLayoutChg>
        <pc:sldLayoutChg chg="modSp">
          <pc:chgData name="Narula, Charu" userId="b56383b3-a5ee-44db-8acf-152ad7cef5c9" providerId="ADAL" clId="{AE6CCD4B-1D39-40E7-BDF8-A45CF143A25C}" dt="2025-06-24T11:07:39.474" v="24"/>
          <pc:sldLayoutMkLst>
            <pc:docMk/>
            <pc:sldMasterMk cId="2418750376" sldId="2147484151"/>
            <pc:sldLayoutMk cId="3447373919" sldId="2147483860"/>
          </pc:sldLayoutMkLst>
          <pc:spChg chg="mod">
            <ac:chgData name="Narula, Charu" userId="b56383b3-a5ee-44db-8acf-152ad7cef5c9" providerId="ADAL" clId="{AE6CCD4B-1D39-40E7-BDF8-A45CF143A25C}" dt="2025-06-24T11:07:39.474" v="24"/>
            <ac:spMkLst>
              <pc:docMk/>
              <pc:sldMasterMk cId="2418750376" sldId="2147484151"/>
              <pc:sldLayoutMk cId="3447373919" sldId="2147483860"/>
              <ac:spMk id="3" creationId="{7F2B2CA1-BAF4-65C8-ACF4-C872BF9B8268}"/>
            </ac:spMkLst>
          </pc:spChg>
        </pc:sldLayoutChg>
        <pc:sldLayoutChg chg="modSp">
          <pc:chgData name="Narula, Charu" userId="b56383b3-a5ee-44db-8acf-152ad7cef5c9" providerId="ADAL" clId="{AE6CCD4B-1D39-40E7-BDF8-A45CF143A25C}" dt="2025-06-24T11:07:39.474" v="24"/>
          <pc:sldLayoutMkLst>
            <pc:docMk/>
            <pc:sldMasterMk cId="2418750376" sldId="2147484151"/>
            <pc:sldLayoutMk cId="3492688812" sldId="2147483865"/>
          </pc:sldLayoutMkLst>
          <pc:spChg chg="mod">
            <ac:chgData name="Narula, Charu" userId="b56383b3-a5ee-44db-8acf-152ad7cef5c9" providerId="ADAL" clId="{AE6CCD4B-1D39-40E7-BDF8-A45CF143A25C}" dt="2025-06-24T11:07:39.474" v="24"/>
            <ac:spMkLst>
              <pc:docMk/>
              <pc:sldMasterMk cId="2418750376" sldId="2147484151"/>
              <pc:sldLayoutMk cId="3492688812" sldId="2147483865"/>
              <ac:spMk id="7" creationId="{7A64A786-7982-4345-97EC-AAC033844AB0}"/>
            </ac:spMkLst>
          </pc:spChg>
        </pc:sldLayoutChg>
        <pc:sldLayoutChg chg="modSp">
          <pc:chgData name="Narula, Charu" userId="b56383b3-a5ee-44db-8acf-152ad7cef5c9" providerId="ADAL" clId="{AE6CCD4B-1D39-40E7-BDF8-A45CF143A25C}" dt="2025-06-24T11:07:39.474" v="24"/>
          <pc:sldLayoutMkLst>
            <pc:docMk/>
            <pc:sldMasterMk cId="2418750376" sldId="2147484151"/>
            <pc:sldLayoutMk cId="43403684" sldId="2147483866"/>
          </pc:sldLayoutMkLst>
          <pc:spChg chg="mod">
            <ac:chgData name="Narula, Charu" userId="b56383b3-a5ee-44db-8acf-152ad7cef5c9" providerId="ADAL" clId="{AE6CCD4B-1D39-40E7-BDF8-A45CF143A25C}" dt="2025-06-24T11:07:39.474" v="24"/>
            <ac:spMkLst>
              <pc:docMk/>
              <pc:sldMasterMk cId="2418750376" sldId="2147484151"/>
              <pc:sldLayoutMk cId="43403684" sldId="2147483866"/>
              <ac:spMk id="6" creationId="{368C66C4-0FD9-473D-93DC-CAE02AB7AA74}"/>
            </ac:spMkLst>
          </pc:spChg>
        </pc:sldLayoutChg>
        <pc:sldLayoutChg chg="modSp">
          <pc:chgData name="Narula, Charu" userId="b56383b3-a5ee-44db-8acf-152ad7cef5c9" providerId="ADAL" clId="{AE6CCD4B-1D39-40E7-BDF8-A45CF143A25C}" dt="2025-06-24T11:07:39.474" v="24"/>
          <pc:sldLayoutMkLst>
            <pc:docMk/>
            <pc:sldMasterMk cId="2418750376" sldId="2147484151"/>
            <pc:sldLayoutMk cId="2674622143" sldId="2147483869"/>
          </pc:sldLayoutMkLst>
          <pc:spChg chg="mod">
            <ac:chgData name="Narula, Charu" userId="b56383b3-a5ee-44db-8acf-152ad7cef5c9" providerId="ADAL" clId="{AE6CCD4B-1D39-40E7-BDF8-A45CF143A25C}" dt="2025-06-24T11:07:39.474" v="24"/>
            <ac:spMkLst>
              <pc:docMk/>
              <pc:sldMasterMk cId="2418750376" sldId="2147484151"/>
              <pc:sldLayoutMk cId="2674622143" sldId="2147483869"/>
              <ac:spMk id="9" creationId="{C98042CB-0E11-2E2A-2DB2-950F75C17725}"/>
            </ac:spMkLst>
          </pc:spChg>
        </pc:sldLayoutChg>
        <pc:sldLayoutChg chg="modSp">
          <pc:chgData name="Narula, Charu" userId="b56383b3-a5ee-44db-8acf-152ad7cef5c9" providerId="ADAL" clId="{AE6CCD4B-1D39-40E7-BDF8-A45CF143A25C}" dt="2025-06-24T11:07:39.474" v="24"/>
          <pc:sldLayoutMkLst>
            <pc:docMk/>
            <pc:sldMasterMk cId="2418750376" sldId="2147484151"/>
            <pc:sldLayoutMk cId="389490823" sldId="2147483870"/>
          </pc:sldLayoutMkLst>
          <pc:spChg chg="mod">
            <ac:chgData name="Narula, Charu" userId="b56383b3-a5ee-44db-8acf-152ad7cef5c9" providerId="ADAL" clId="{AE6CCD4B-1D39-40E7-BDF8-A45CF143A25C}" dt="2025-06-24T11:07:39.474" v="24"/>
            <ac:spMkLst>
              <pc:docMk/>
              <pc:sldMasterMk cId="2418750376" sldId="2147484151"/>
              <pc:sldLayoutMk cId="389490823" sldId="2147483870"/>
              <ac:spMk id="6" creationId="{2E2468AB-FA45-150D-FDDE-E7F9D1CB0E0F}"/>
            </ac:spMkLst>
          </pc:spChg>
        </pc:sldLayoutChg>
        <pc:sldLayoutChg chg="modSp">
          <pc:chgData name="Narula, Charu" userId="b56383b3-a5ee-44db-8acf-152ad7cef5c9" providerId="ADAL" clId="{AE6CCD4B-1D39-40E7-BDF8-A45CF143A25C}" dt="2025-06-24T11:07:39.474" v="24"/>
          <pc:sldLayoutMkLst>
            <pc:docMk/>
            <pc:sldMasterMk cId="2418750376" sldId="2147484151"/>
            <pc:sldLayoutMk cId="4212588467" sldId="2147483871"/>
          </pc:sldLayoutMkLst>
          <pc:spChg chg="mod">
            <ac:chgData name="Narula, Charu" userId="b56383b3-a5ee-44db-8acf-152ad7cef5c9" providerId="ADAL" clId="{AE6CCD4B-1D39-40E7-BDF8-A45CF143A25C}" dt="2025-06-24T11:07:39.474" v="24"/>
            <ac:spMkLst>
              <pc:docMk/>
              <pc:sldMasterMk cId="2418750376" sldId="2147484151"/>
              <pc:sldLayoutMk cId="4212588467" sldId="2147483871"/>
              <ac:spMk id="6" creationId="{7B6E73CB-9D3F-B9A5-7AB1-AF53294A82F0}"/>
            </ac:spMkLst>
          </pc:spChg>
        </pc:sldLayoutChg>
        <pc:sldLayoutChg chg="modSp">
          <pc:chgData name="Narula, Charu" userId="b56383b3-a5ee-44db-8acf-152ad7cef5c9" providerId="ADAL" clId="{AE6CCD4B-1D39-40E7-BDF8-A45CF143A25C}" dt="2025-06-24T11:07:39.474" v="24"/>
          <pc:sldLayoutMkLst>
            <pc:docMk/>
            <pc:sldMasterMk cId="2418750376" sldId="2147484151"/>
            <pc:sldLayoutMk cId="1440667880" sldId="2147483872"/>
          </pc:sldLayoutMkLst>
          <pc:spChg chg="mod">
            <ac:chgData name="Narula, Charu" userId="b56383b3-a5ee-44db-8acf-152ad7cef5c9" providerId="ADAL" clId="{AE6CCD4B-1D39-40E7-BDF8-A45CF143A25C}" dt="2025-06-24T11:07:39.474" v="24"/>
            <ac:spMkLst>
              <pc:docMk/>
              <pc:sldMasterMk cId="2418750376" sldId="2147484151"/>
              <pc:sldLayoutMk cId="1440667880" sldId="2147483872"/>
              <ac:spMk id="6" creationId="{B4BB1F47-7A61-C971-A8D8-6DA126684F44}"/>
            </ac:spMkLst>
          </pc:spChg>
        </pc:sldLayoutChg>
        <pc:sldLayoutChg chg="modSp">
          <pc:chgData name="Narula, Charu" userId="b56383b3-a5ee-44db-8acf-152ad7cef5c9" providerId="ADAL" clId="{AE6CCD4B-1D39-40E7-BDF8-A45CF143A25C}" dt="2025-06-24T11:07:39.474" v="24"/>
          <pc:sldLayoutMkLst>
            <pc:docMk/>
            <pc:sldMasterMk cId="2418750376" sldId="2147484151"/>
            <pc:sldLayoutMk cId="874530493" sldId="2147483873"/>
          </pc:sldLayoutMkLst>
          <pc:spChg chg="mod">
            <ac:chgData name="Narula, Charu" userId="b56383b3-a5ee-44db-8acf-152ad7cef5c9" providerId="ADAL" clId="{AE6CCD4B-1D39-40E7-BDF8-A45CF143A25C}" dt="2025-06-24T11:07:39.474" v="24"/>
            <ac:spMkLst>
              <pc:docMk/>
              <pc:sldMasterMk cId="2418750376" sldId="2147484151"/>
              <pc:sldLayoutMk cId="874530493" sldId="2147483873"/>
              <ac:spMk id="12" creationId="{6EBB2897-E5A8-B72A-FB17-406B593CECFA}"/>
            </ac:spMkLst>
          </pc:spChg>
        </pc:sldLayoutChg>
        <pc:sldLayoutChg chg="modSp">
          <pc:chgData name="Narula, Charu" userId="b56383b3-a5ee-44db-8acf-152ad7cef5c9" providerId="ADAL" clId="{AE6CCD4B-1D39-40E7-BDF8-A45CF143A25C}" dt="2025-06-24T11:07:39.474" v="24"/>
          <pc:sldLayoutMkLst>
            <pc:docMk/>
            <pc:sldMasterMk cId="2418750376" sldId="2147484151"/>
            <pc:sldLayoutMk cId="4068942377" sldId="2147483882"/>
          </pc:sldLayoutMkLst>
          <pc:spChg chg="mod">
            <ac:chgData name="Narula, Charu" userId="b56383b3-a5ee-44db-8acf-152ad7cef5c9" providerId="ADAL" clId="{AE6CCD4B-1D39-40E7-BDF8-A45CF143A25C}" dt="2025-06-24T11:07:39.474" v="24"/>
            <ac:spMkLst>
              <pc:docMk/>
              <pc:sldMasterMk cId="2418750376" sldId="2147484151"/>
              <pc:sldLayoutMk cId="4068942377" sldId="2147483882"/>
              <ac:spMk id="6" creationId="{B6BFDE06-550D-8511-74E2-ABBE9E6CFA7F}"/>
            </ac:spMkLst>
          </pc:spChg>
        </pc:sldLayoutChg>
        <pc:sldLayoutChg chg="modSp">
          <pc:chgData name="Narula, Charu" userId="b56383b3-a5ee-44db-8acf-152ad7cef5c9" providerId="ADAL" clId="{AE6CCD4B-1D39-40E7-BDF8-A45CF143A25C}" dt="2025-06-24T11:07:39.474" v="24"/>
          <pc:sldLayoutMkLst>
            <pc:docMk/>
            <pc:sldMasterMk cId="2418750376" sldId="2147484151"/>
            <pc:sldLayoutMk cId="2264190992" sldId="2147483885"/>
          </pc:sldLayoutMkLst>
          <pc:spChg chg="mod">
            <ac:chgData name="Narula, Charu" userId="b56383b3-a5ee-44db-8acf-152ad7cef5c9" providerId="ADAL" clId="{AE6CCD4B-1D39-40E7-BDF8-A45CF143A25C}" dt="2025-06-24T11:07:39.474" v="24"/>
            <ac:spMkLst>
              <pc:docMk/>
              <pc:sldMasterMk cId="2418750376" sldId="2147484151"/>
              <pc:sldLayoutMk cId="2264190992" sldId="2147483885"/>
              <ac:spMk id="6" creationId="{B6BFDE06-550D-8511-74E2-ABBE9E6CFA7F}"/>
            </ac:spMkLst>
          </pc:spChg>
        </pc:sldLayoutChg>
      </pc:sldMasterChg>
    </pc:docChg>
  </pc:docChgLst>
  <pc:docChgLst>
    <pc:chgData name="Kozlowski, Michael" userId="S::michael.kozlowski@softwareone.com::bcae8c71-3c8d-4092-8dcc-c2b862680ba3" providerId="AD" clId="Web-{C18E2EAC-B12E-11C7-3C6E-9DA826631F6D}"/>
    <pc:docChg chg="mod modSld">
      <pc:chgData name="Kozlowski, Michael" userId="S::michael.kozlowski@softwareone.com::bcae8c71-3c8d-4092-8dcc-c2b862680ba3" providerId="AD" clId="Web-{C18E2EAC-B12E-11C7-3C6E-9DA826631F6D}" dt="2025-06-24T15:02:08.533" v="3" actId="20577"/>
      <pc:docMkLst>
        <pc:docMk/>
      </pc:docMkLst>
      <pc:sldChg chg="modSp">
        <pc:chgData name="Kozlowski, Michael" userId="S::michael.kozlowski@softwareone.com::bcae8c71-3c8d-4092-8dcc-c2b862680ba3" providerId="AD" clId="Web-{C18E2EAC-B12E-11C7-3C6E-9DA826631F6D}" dt="2025-06-24T15:01:41.001" v="2" actId="20577"/>
        <pc:sldMkLst>
          <pc:docMk/>
          <pc:sldMk cId="277324283" sldId="2134806730"/>
        </pc:sldMkLst>
        <pc:spChg chg="mod">
          <ac:chgData name="Kozlowski, Michael" userId="S::michael.kozlowski@softwareone.com::bcae8c71-3c8d-4092-8dcc-c2b862680ba3" providerId="AD" clId="Web-{C18E2EAC-B12E-11C7-3C6E-9DA826631F6D}" dt="2025-06-24T15:01:41.001" v="2" actId="20577"/>
          <ac:spMkLst>
            <pc:docMk/>
            <pc:sldMk cId="277324283" sldId="2134806730"/>
            <ac:spMk id="13" creationId="{93838C12-F825-6F4A-738D-4CC1463E71A7}"/>
          </ac:spMkLst>
        </pc:spChg>
      </pc:sldChg>
      <pc:sldChg chg="modSp">
        <pc:chgData name="Kozlowski, Michael" userId="S::michael.kozlowski@softwareone.com::bcae8c71-3c8d-4092-8dcc-c2b862680ba3" providerId="AD" clId="Web-{C18E2EAC-B12E-11C7-3C6E-9DA826631F6D}" dt="2025-06-24T15:01:02.891" v="0" actId="20577"/>
        <pc:sldMkLst>
          <pc:docMk/>
          <pc:sldMk cId="2531642105" sldId="2134806731"/>
        </pc:sldMkLst>
        <pc:spChg chg="mod">
          <ac:chgData name="Kozlowski, Michael" userId="S::michael.kozlowski@softwareone.com::bcae8c71-3c8d-4092-8dcc-c2b862680ba3" providerId="AD" clId="Web-{C18E2EAC-B12E-11C7-3C6E-9DA826631F6D}" dt="2025-06-24T15:01:02.891" v="0" actId="20577"/>
          <ac:spMkLst>
            <pc:docMk/>
            <pc:sldMk cId="2531642105" sldId="2134806731"/>
            <ac:spMk id="13" creationId="{FC52154A-EB8B-4517-2A46-2B41469B08BF}"/>
          </ac:spMkLst>
        </pc:spChg>
      </pc:sldChg>
      <pc:sldChg chg="modSp">
        <pc:chgData name="Kozlowski, Michael" userId="S::michael.kozlowski@softwareone.com::bcae8c71-3c8d-4092-8dcc-c2b862680ba3" providerId="AD" clId="Web-{C18E2EAC-B12E-11C7-3C6E-9DA826631F6D}" dt="2025-06-24T15:02:08.533" v="3" actId="20577"/>
        <pc:sldMkLst>
          <pc:docMk/>
          <pc:sldMk cId="816156388" sldId="2134806733"/>
        </pc:sldMkLst>
        <pc:spChg chg="mod">
          <ac:chgData name="Kozlowski, Michael" userId="S::michael.kozlowski@softwareone.com::bcae8c71-3c8d-4092-8dcc-c2b862680ba3" providerId="AD" clId="Web-{C18E2EAC-B12E-11C7-3C6E-9DA826631F6D}" dt="2025-06-24T15:02:08.533" v="3" actId="20577"/>
          <ac:spMkLst>
            <pc:docMk/>
            <pc:sldMk cId="816156388" sldId="2134806733"/>
            <ac:spMk id="13" creationId="{5D5F5F0C-E20E-B27D-ECBD-A0937B773F90}"/>
          </ac:spMkLst>
        </pc:spChg>
      </pc:sldChg>
    </pc:docChg>
  </pc:docChgLst>
  <pc:docChgLst>
    <pc:chgData name="Kozlowski, Michael" userId="S::michael.kozlowski@softwareone.com::bcae8c71-3c8d-4092-8dcc-c2b862680ba3" providerId="AD" clId="Web-{10DEFE65-35CD-2005-1A9F-D8BBE06E1593}"/>
    <pc:docChg chg="modSld">
      <pc:chgData name="Kozlowski, Michael" userId="S::michael.kozlowski@softwareone.com::bcae8c71-3c8d-4092-8dcc-c2b862680ba3" providerId="AD" clId="Web-{10DEFE65-35CD-2005-1A9F-D8BBE06E1593}" dt="2025-06-25T13:20:16.404" v="0" actId="20577"/>
      <pc:docMkLst>
        <pc:docMk/>
      </pc:docMkLst>
      <pc:sldChg chg="modSp">
        <pc:chgData name="Kozlowski, Michael" userId="S::michael.kozlowski@softwareone.com::bcae8c71-3c8d-4092-8dcc-c2b862680ba3" providerId="AD" clId="Web-{10DEFE65-35CD-2005-1A9F-D8BBE06E1593}" dt="2025-06-25T13:20:16.404" v="0" actId="20577"/>
        <pc:sldMkLst>
          <pc:docMk/>
          <pc:sldMk cId="3949397584" sldId="2134806732"/>
        </pc:sldMkLst>
        <pc:spChg chg="mod">
          <ac:chgData name="Kozlowski, Michael" userId="S::michael.kozlowski@softwareone.com::bcae8c71-3c8d-4092-8dcc-c2b862680ba3" providerId="AD" clId="Web-{10DEFE65-35CD-2005-1A9F-D8BBE06E1593}" dt="2025-06-25T13:20:16.404" v="0" actId="20577"/>
          <ac:spMkLst>
            <pc:docMk/>
            <pc:sldMk cId="3949397584" sldId="2134806732"/>
            <ac:spMk id="13" creationId="{A29BE6C0-F1A5-8880-9152-D448B37B0028}"/>
          </ac:spMkLst>
        </pc:spChg>
      </pc:sldChg>
    </pc:docChg>
  </pc:docChgLst>
  <pc:docChgLst>
    <pc:chgData name="Jacobs, Joelle" userId="S::joelle.jacobs@softwareone.com::c985d972-28a0-4c6c-b416-e8c8ba191153" providerId="AD" clId="Web-{E5709196-BEDF-C584-0D40-34000F5F7CC0}"/>
    <pc:docChg chg="modSld">
      <pc:chgData name="Jacobs, Joelle" userId="S::joelle.jacobs@softwareone.com::c985d972-28a0-4c6c-b416-e8c8ba191153" providerId="AD" clId="Web-{E5709196-BEDF-C584-0D40-34000F5F7CC0}" dt="2025-06-25T13:25:53.228" v="27" actId="1076"/>
      <pc:docMkLst>
        <pc:docMk/>
      </pc:docMkLst>
      <pc:sldChg chg="modSp">
        <pc:chgData name="Jacobs, Joelle" userId="S::joelle.jacobs@softwareone.com::c985d972-28a0-4c6c-b416-e8c8ba191153" providerId="AD" clId="Web-{E5709196-BEDF-C584-0D40-34000F5F7CC0}" dt="2025-06-25T12:29:43.401" v="2" actId="20577"/>
        <pc:sldMkLst>
          <pc:docMk/>
          <pc:sldMk cId="277324283" sldId="2134806730"/>
        </pc:sldMkLst>
        <pc:spChg chg="mod">
          <ac:chgData name="Jacobs, Joelle" userId="S::joelle.jacobs@softwareone.com::c985d972-28a0-4c6c-b416-e8c8ba191153" providerId="AD" clId="Web-{E5709196-BEDF-C584-0D40-34000F5F7CC0}" dt="2025-06-25T12:29:43.401" v="2" actId="20577"/>
          <ac:spMkLst>
            <pc:docMk/>
            <pc:sldMk cId="277324283" sldId="2134806730"/>
            <ac:spMk id="13" creationId="{93838C12-F825-6F4A-738D-4CC1463E71A7}"/>
          </ac:spMkLst>
        </pc:spChg>
      </pc:sldChg>
      <pc:sldChg chg="modSp">
        <pc:chgData name="Jacobs, Joelle" userId="S::joelle.jacobs@softwareone.com::c985d972-28a0-4c6c-b416-e8c8ba191153" providerId="AD" clId="Web-{E5709196-BEDF-C584-0D40-34000F5F7CC0}" dt="2025-06-25T13:25:53.228" v="27" actId="1076"/>
        <pc:sldMkLst>
          <pc:docMk/>
          <pc:sldMk cId="2531642105" sldId="2134806731"/>
        </pc:sldMkLst>
        <pc:spChg chg="mod">
          <ac:chgData name="Jacobs, Joelle" userId="S::joelle.jacobs@softwareone.com::c985d972-28a0-4c6c-b416-e8c8ba191153" providerId="AD" clId="Web-{E5709196-BEDF-C584-0D40-34000F5F7CC0}" dt="2025-06-25T12:28:53.275" v="0" actId="20577"/>
          <ac:spMkLst>
            <pc:docMk/>
            <pc:sldMk cId="2531642105" sldId="2134806731"/>
            <ac:spMk id="13" creationId="{FC52154A-EB8B-4517-2A46-2B41469B08BF}"/>
          </ac:spMkLst>
        </pc:spChg>
        <pc:graphicFrameChg chg="mod">
          <ac:chgData name="Jacobs, Joelle" userId="S::joelle.jacobs@softwareone.com::c985d972-28a0-4c6c-b416-e8c8ba191153" providerId="AD" clId="Web-{E5709196-BEDF-C584-0D40-34000F5F7CC0}" dt="2025-06-25T13:24:40.430" v="9" actId="1076"/>
          <ac:graphicFrameMkLst>
            <pc:docMk/>
            <pc:sldMk cId="2531642105" sldId="2134806731"/>
            <ac:graphicFrameMk id="7" creationId="{48B57799-8B00-11D8-F9E1-8A82DA40CA8E}"/>
          </ac:graphicFrameMkLst>
        </pc:graphicFrameChg>
        <pc:picChg chg="mod">
          <ac:chgData name="Jacobs, Joelle" userId="S::joelle.jacobs@softwareone.com::c985d972-28a0-4c6c-b416-e8c8ba191153" providerId="AD" clId="Web-{E5709196-BEDF-C584-0D40-34000F5F7CC0}" dt="2025-06-25T13:25:52.853" v="16" actId="1076"/>
          <ac:picMkLst>
            <pc:docMk/>
            <pc:sldMk cId="2531642105" sldId="2134806731"/>
            <ac:picMk id="10" creationId="{14F4CD1D-6C5A-6D02-C9DD-D7359DC8E969}"/>
          </ac:picMkLst>
        </pc:picChg>
        <pc:picChg chg="mod">
          <ac:chgData name="Jacobs, Joelle" userId="S::joelle.jacobs@softwareone.com::c985d972-28a0-4c6c-b416-e8c8ba191153" providerId="AD" clId="Web-{E5709196-BEDF-C584-0D40-34000F5F7CC0}" dt="2025-06-25T13:25:52.900" v="17" actId="1076"/>
          <ac:picMkLst>
            <pc:docMk/>
            <pc:sldMk cId="2531642105" sldId="2134806731"/>
            <ac:picMk id="16" creationId="{69002F14-1C35-D486-05E4-97DBB1B46676}"/>
          </ac:picMkLst>
        </pc:picChg>
        <pc:picChg chg="mod">
          <ac:chgData name="Jacobs, Joelle" userId="S::joelle.jacobs@softwareone.com::c985d972-28a0-4c6c-b416-e8c8ba191153" providerId="AD" clId="Web-{E5709196-BEDF-C584-0D40-34000F5F7CC0}" dt="2025-06-25T13:25:52.931" v="18" actId="1076"/>
          <ac:picMkLst>
            <pc:docMk/>
            <pc:sldMk cId="2531642105" sldId="2134806731"/>
            <ac:picMk id="17" creationId="{63D8AC50-FAC6-3BCE-52E8-D53BCB696E14}"/>
          </ac:picMkLst>
        </pc:picChg>
        <pc:picChg chg="mod">
          <ac:chgData name="Jacobs, Joelle" userId="S::joelle.jacobs@softwareone.com::c985d972-28a0-4c6c-b416-e8c8ba191153" providerId="AD" clId="Web-{E5709196-BEDF-C584-0D40-34000F5F7CC0}" dt="2025-06-25T13:25:52.962" v="19" actId="1076"/>
          <ac:picMkLst>
            <pc:docMk/>
            <pc:sldMk cId="2531642105" sldId="2134806731"/>
            <ac:picMk id="18" creationId="{096A3AF8-D7A9-A3D1-BC3B-2F6AF8438202}"/>
          </ac:picMkLst>
        </pc:picChg>
        <pc:picChg chg="mod">
          <ac:chgData name="Jacobs, Joelle" userId="S::joelle.jacobs@softwareone.com::c985d972-28a0-4c6c-b416-e8c8ba191153" providerId="AD" clId="Web-{E5709196-BEDF-C584-0D40-34000F5F7CC0}" dt="2025-06-25T13:25:52.993" v="20" actId="1076"/>
          <ac:picMkLst>
            <pc:docMk/>
            <pc:sldMk cId="2531642105" sldId="2134806731"/>
            <ac:picMk id="19" creationId="{29A5E3DA-D22D-1B09-CAEE-31C6FDA1E9BE}"/>
          </ac:picMkLst>
        </pc:picChg>
        <pc:picChg chg="mod">
          <ac:chgData name="Jacobs, Joelle" userId="S::joelle.jacobs@softwareone.com::c985d972-28a0-4c6c-b416-e8c8ba191153" providerId="AD" clId="Web-{E5709196-BEDF-C584-0D40-34000F5F7CC0}" dt="2025-06-25T13:25:53.025" v="21" actId="1076"/>
          <ac:picMkLst>
            <pc:docMk/>
            <pc:sldMk cId="2531642105" sldId="2134806731"/>
            <ac:picMk id="22" creationId="{8ACE1F82-A682-4223-FC4C-A1DE8EA02B40}"/>
          </ac:picMkLst>
        </pc:picChg>
        <pc:picChg chg="mod">
          <ac:chgData name="Jacobs, Joelle" userId="S::joelle.jacobs@softwareone.com::c985d972-28a0-4c6c-b416-e8c8ba191153" providerId="AD" clId="Web-{E5709196-BEDF-C584-0D40-34000F5F7CC0}" dt="2025-06-25T13:25:53.072" v="22" actId="1076"/>
          <ac:picMkLst>
            <pc:docMk/>
            <pc:sldMk cId="2531642105" sldId="2134806731"/>
            <ac:picMk id="23" creationId="{2EBF1705-598E-AE9D-992F-14A134AC48B4}"/>
          </ac:picMkLst>
        </pc:picChg>
        <pc:picChg chg="mod">
          <ac:chgData name="Jacobs, Joelle" userId="S::joelle.jacobs@softwareone.com::c985d972-28a0-4c6c-b416-e8c8ba191153" providerId="AD" clId="Web-{E5709196-BEDF-C584-0D40-34000F5F7CC0}" dt="2025-06-25T13:25:53.103" v="23" actId="1076"/>
          <ac:picMkLst>
            <pc:docMk/>
            <pc:sldMk cId="2531642105" sldId="2134806731"/>
            <ac:picMk id="24" creationId="{2515F086-C819-411E-1EA5-8BA4009C8D6B}"/>
          </ac:picMkLst>
        </pc:picChg>
        <pc:picChg chg="mod">
          <ac:chgData name="Jacobs, Joelle" userId="S::joelle.jacobs@softwareone.com::c985d972-28a0-4c6c-b416-e8c8ba191153" providerId="AD" clId="Web-{E5709196-BEDF-C584-0D40-34000F5F7CC0}" dt="2025-06-25T13:25:53.134" v="24" actId="1076"/>
          <ac:picMkLst>
            <pc:docMk/>
            <pc:sldMk cId="2531642105" sldId="2134806731"/>
            <ac:picMk id="25" creationId="{EBB06699-08BE-39B0-5646-15A6D786BBCD}"/>
          </ac:picMkLst>
        </pc:picChg>
        <pc:picChg chg="mod">
          <ac:chgData name="Jacobs, Joelle" userId="S::joelle.jacobs@softwareone.com::c985d972-28a0-4c6c-b416-e8c8ba191153" providerId="AD" clId="Web-{E5709196-BEDF-C584-0D40-34000F5F7CC0}" dt="2025-06-25T13:25:53.165" v="25" actId="1076"/>
          <ac:picMkLst>
            <pc:docMk/>
            <pc:sldMk cId="2531642105" sldId="2134806731"/>
            <ac:picMk id="26" creationId="{D8622FE4-B61F-7601-78E4-283228FBE5A2}"/>
          </ac:picMkLst>
        </pc:picChg>
        <pc:picChg chg="mod">
          <ac:chgData name="Jacobs, Joelle" userId="S::joelle.jacobs@softwareone.com::c985d972-28a0-4c6c-b416-e8c8ba191153" providerId="AD" clId="Web-{E5709196-BEDF-C584-0D40-34000F5F7CC0}" dt="2025-06-25T13:25:53.197" v="26" actId="1076"/>
          <ac:picMkLst>
            <pc:docMk/>
            <pc:sldMk cId="2531642105" sldId="2134806731"/>
            <ac:picMk id="27" creationId="{B3AD72ED-CCD0-C1CE-B861-06F3FB51465D}"/>
          </ac:picMkLst>
        </pc:picChg>
        <pc:picChg chg="mod">
          <ac:chgData name="Jacobs, Joelle" userId="S::joelle.jacobs@softwareone.com::c985d972-28a0-4c6c-b416-e8c8ba191153" providerId="AD" clId="Web-{E5709196-BEDF-C584-0D40-34000F5F7CC0}" dt="2025-06-25T13:25:53.228" v="27" actId="1076"/>
          <ac:picMkLst>
            <pc:docMk/>
            <pc:sldMk cId="2531642105" sldId="2134806731"/>
            <ac:picMk id="28" creationId="{A81F195B-EB48-1E8B-3FCC-B36B8FB41C24}"/>
          </ac:picMkLst>
        </pc:picChg>
      </pc:sldChg>
      <pc:sldChg chg="modSp">
        <pc:chgData name="Jacobs, Joelle" userId="S::joelle.jacobs@softwareone.com::c985d972-28a0-4c6c-b416-e8c8ba191153" providerId="AD" clId="Web-{E5709196-BEDF-C584-0D40-34000F5F7CC0}" dt="2025-06-25T12:29:55.635" v="4" actId="20577"/>
        <pc:sldMkLst>
          <pc:docMk/>
          <pc:sldMk cId="816156388" sldId="2134806733"/>
        </pc:sldMkLst>
        <pc:spChg chg="mod">
          <ac:chgData name="Jacobs, Joelle" userId="S::joelle.jacobs@softwareone.com::c985d972-28a0-4c6c-b416-e8c8ba191153" providerId="AD" clId="Web-{E5709196-BEDF-C584-0D40-34000F5F7CC0}" dt="2025-06-25T12:29:55.635" v="4" actId="20577"/>
          <ac:spMkLst>
            <pc:docMk/>
            <pc:sldMk cId="816156388" sldId="2134806733"/>
            <ac:spMk id="13" creationId="{5D5F5F0C-E20E-B27D-ECBD-A0937B773F90}"/>
          </ac:spMkLst>
        </pc:spChg>
      </pc:sldChg>
      <pc:sldChg chg="modSp">
        <pc:chgData name="Jacobs, Joelle" userId="S::joelle.jacobs@softwareone.com::c985d972-28a0-4c6c-b416-e8c8ba191153" providerId="AD" clId="Web-{E5709196-BEDF-C584-0D40-34000F5F7CC0}" dt="2025-06-25T12:35:26.892" v="7" actId="20577"/>
        <pc:sldMkLst>
          <pc:docMk/>
          <pc:sldMk cId="757563831" sldId="2147480576"/>
        </pc:sldMkLst>
        <pc:spChg chg="mod">
          <ac:chgData name="Jacobs, Joelle" userId="S::joelle.jacobs@softwareone.com::c985d972-28a0-4c6c-b416-e8c8ba191153" providerId="AD" clId="Web-{E5709196-BEDF-C584-0D40-34000F5F7CC0}" dt="2025-06-25T12:35:26.892" v="7" actId="20577"/>
          <ac:spMkLst>
            <pc:docMk/>
            <pc:sldMk cId="757563831" sldId="2147480576"/>
            <ac:spMk id="13" creationId="{701C9553-A9FE-7AB5-F303-BEEEB8A08422}"/>
          </ac:spMkLst>
        </pc:spChg>
      </pc:sldChg>
      <pc:sldChg chg="modSp">
        <pc:chgData name="Jacobs, Joelle" userId="S::joelle.jacobs@softwareone.com::c985d972-28a0-4c6c-b416-e8c8ba191153" providerId="AD" clId="Web-{E5709196-BEDF-C584-0D40-34000F5F7CC0}" dt="2025-06-25T12:35:15.361" v="5" actId="20577"/>
        <pc:sldMkLst>
          <pc:docMk/>
          <pc:sldMk cId="2491972514" sldId="2147480577"/>
        </pc:sldMkLst>
        <pc:spChg chg="mod">
          <ac:chgData name="Jacobs, Joelle" userId="S::joelle.jacobs@softwareone.com::c985d972-28a0-4c6c-b416-e8c8ba191153" providerId="AD" clId="Web-{E5709196-BEDF-C584-0D40-34000F5F7CC0}" dt="2025-06-25T12:35:15.361" v="5" actId="20577"/>
          <ac:spMkLst>
            <pc:docMk/>
            <pc:sldMk cId="2491972514" sldId="2147480577"/>
            <ac:spMk id="13" creationId="{B0C4FB84-5D87-B71F-2D6B-A3F9EF6956D8}"/>
          </ac:spMkLst>
        </pc:spChg>
      </pc:sldChg>
    </pc:docChg>
  </pc:docChgLst>
</pc:chgInfo>
</file>

<file path=ppt/comments/modernComment_7F3E90CA_1087A1FB.xml><?xml version="1.0" encoding="utf-8"?>
<p188:cmLst xmlns:a="http://schemas.openxmlformats.org/drawingml/2006/main" xmlns:r="http://schemas.openxmlformats.org/officeDocument/2006/relationships" xmlns:p188="http://schemas.microsoft.com/office/powerpoint/2018/8/main">
  <p188:cm id="{FD12CD1B-7E4B-43B2-BAA8-56FD698A5400}" authorId="{15EBA467-641D-5D12-AF61-43EE218FDC3E}" status="resolved" created="2025-06-24T15:01:53.220" complete="100000">
    <ac:deMkLst xmlns:ac="http://schemas.microsoft.com/office/drawing/2013/main/command">
      <pc:docMk xmlns:pc="http://schemas.microsoft.com/office/powerpoint/2013/main/command"/>
      <pc:sldMk xmlns:pc="http://schemas.microsoft.com/office/powerpoint/2013/main/command" cId="277324283" sldId="2134806730"/>
      <ac:spMk id="13" creationId="{93838C12-F825-6F4A-738D-4CC1463E71A7}"/>
    </ac:deMkLst>
    <p188:txBody>
      <a:bodyPr/>
      <a:lstStyle/>
      <a:p>
        <a:r>
          <a:rPr lang="en-US"/>
          <a:t>Paket heisst managed LSP</a:t>
        </a:r>
      </a:p>
    </p188:txBody>
  </p188:cm>
</p188:cmLst>
</file>

<file path=ppt/comments/modernComment_7F3E90CD_30A58EE4.xml><?xml version="1.0" encoding="utf-8"?>
<p188:cmLst xmlns:a="http://schemas.openxmlformats.org/drawingml/2006/main" xmlns:r="http://schemas.openxmlformats.org/officeDocument/2006/relationships" xmlns:p188="http://schemas.microsoft.com/office/powerpoint/2018/8/main">
  <p188:cm id="{F35C8A5A-4229-4E3D-9C4F-7A4129C8D4EA}" authorId="{15EBA467-641D-5D12-AF61-43EE218FDC3E}" created="2025-06-24T15:03:10.924">
    <ac:deMkLst xmlns:ac="http://schemas.microsoft.com/office/drawing/2013/main/command">
      <pc:docMk xmlns:pc="http://schemas.microsoft.com/office/powerpoint/2013/main/command"/>
      <pc:sldMk xmlns:pc="http://schemas.microsoft.com/office/powerpoint/2013/main/command" cId="816156388" sldId="2134806733"/>
      <ac:spMk id="13" creationId="{5D5F5F0C-E20E-B27D-ECBD-A0937B773F90}"/>
    </ac:deMkLst>
    <p188:txBody>
      <a:bodyPr/>
      <a:lstStyle/>
      <a:p>
        <a:r>
          <a:rPr lang="en-US"/>
          <a:t>Paket heisst Microsoft Advisory Managed Service. wie in der anderen Präsi sollten die Abstände in den Tabellen gleich sein</a:t>
        </a:r>
      </a:p>
    </p188:txBody>
  </p188:cm>
</p188:cmLst>
</file>

<file path=ppt/comments/modernComment_7FFFF401_94887BA2.xml><?xml version="1.0" encoding="utf-8"?>
<p188:cmLst xmlns:a="http://schemas.openxmlformats.org/drawingml/2006/main" xmlns:r="http://schemas.openxmlformats.org/officeDocument/2006/relationships" xmlns:p188="http://schemas.microsoft.com/office/powerpoint/2018/8/main">
  <p188:cm id="{EFF97B09-76A5-4936-9A23-78F63009FD46}" authorId="{15EBA467-641D-5D12-AF61-43EE218FDC3E}" created="2025-06-24T15:03:34.925">
    <pc:sldMkLst xmlns:pc="http://schemas.microsoft.com/office/powerpoint/2013/main/command">
      <pc:docMk/>
      <pc:sldMk cId="2491972514" sldId="2147480577"/>
    </pc:sldMkLst>
    <p188:txBody>
      <a:bodyPr/>
      <a:lstStyle/>
      <a:p>
        <a:r>
          <a:rPr lang="en-US"/>
          <a:t>hier müssen wir noch die Preise überarbeiten</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AA5D587-B1B5-43C0-8079-650E328F7E58}"/>
              </a:ext>
            </a:extLst>
          </p:cNvPr>
          <p:cNvSpPr>
            <a:spLocks noGrp="1"/>
          </p:cNvSpPr>
          <p:nvPr>
            <p:ph type="hdr" sz="quarter"/>
          </p:nvPr>
        </p:nvSpPr>
        <p:spPr>
          <a:xfrm>
            <a:off x="0" y="0"/>
            <a:ext cx="4303313" cy="341297"/>
          </a:xfrm>
          <a:prstGeom prst="rect">
            <a:avLst/>
          </a:prstGeom>
        </p:spPr>
        <p:txBody>
          <a:bodyPr vert="horz" lIns="91440" tIns="45720" rIns="91440" bIns="45720" rtlCol="0"/>
          <a:lstStyle>
            <a:lvl1pPr algn="l">
              <a:defRPr sz="1200"/>
            </a:lvl1pPr>
          </a:lstStyle>
          <a:p>
            <a:endParaRPr lang="en-US" dirty="0">
              <a:latin typeface="Arial" panose="020B0604020202020204" pitchFamily="34" charset="0"/>
            </a:endParaRPr>
          </a:p>
        </p:txBody>
      </p:sp>
      <p:sp>
        <p:nvSpPr>
          <p:cNvPr id="3" name="Date Placeholder 2">
            <a:extLst>
              <a:ext uri="{FF2B5EF4-FFF2-40B4-BE49-F238E27FC236}">
                <a16:creationId xmlns:a16="http://schemas.microsoft.com/office/drawing/2014/main" id="{9C97CD8E-38A3-49C0-B86C-561A39A9F52A}"/>
              </a:ext>
            </a:extLst>
          </p:cNvPr>
          <p:cNvSpPr>
            <a:spLocks noGrp="1"/>
          </p:cNvSpPr>
          <p:nvPr>
            <p:ph type="dt" sz="quarter" idx="1"/>
          </p:nvPr>
        </p:nvSpPr>
        <p:spPr>
          <a:xfrm>
            <a:off x="5622594" y="0"/>
            <a:ext cx="4303313" cy="341297"/>
          </a:xfrm>
          <a:prstGeom prst="rect">
            <a:avLst/>
          </a:prstGeom>
        </p:spPr>
        <p:txBody>
          <a:bodyPr vert="horz" lIns="91440" tIns="45720" rIns="91440" bIns="45720" rtlCol="0"/>
          <a:lstStyle>
            <a:lvl1pPr algn="r">
              <a:defRPr sz="1200"/>
            </a:lvl1pPr>
          </a:lstStyle>
          <a:p>
            <a:fld id="{A489EE4F-FAA8-4CD9-9F54-A488197C508B}" type="datetimeFigureOut">
              <a:rPr lang="en-US" smtClean="0">
                <a:latin typeface="Arial" panose="020B0604020202020204" pitchFamily="34" charset="0"/>
              </a:rPr>
              <a:t>7/14/2025</a:t>
            </a:fld>
            <a:endParaRPr lang="en-US" dirty="0">
              <a:latin typeface="Arial" panose="020B0604020202020204" pitchFamily="34" charset="0"/>
            </a:endParaRPr>
          </a:p>
        </p:txBody>
      </p:sp>
      <p:sp>
        <p:nvSpPr>
          <p:cNvPr id="4" name="Footer Placeholder 3">
            <a:extLst>
              <a:ext uri="{FF2B5EF4-FFF2-40B4-BE49-F238E27FC236}">
                <a16:creationId xmlns:a16="http://schemas.microsoft.com/office/drawing/2014/main" id="{DF346704-A275-490B-85C4-F3D7B99E7AB5}"/>
              </a:ext>
            </a:extLst>
          </p:cNvPr>
          <p:cNvSpPr>
            <a:spLocks noGrp="1"/>
          </p:cNvSpPr>
          <p:nvPr>
            <p:ph type="ftr" sz="quarter" idx="2"/>
          </p:nvPr>
        </p:nvSpPr>
        <p:spPr>
          <a:xfrm>
            <a:off x="0" y="6456378"/>
            <a:ext cx="4303313" cy="341297"/>
          </a:xfrm>
          <a:prstGeom prst="rect">
            <a:avLst/>
          </a:prstGeom>
        </p:spPr>
        <p:txBody>
          <a:bodyPr vert="horz" lIns="91440" tIns="45720" rIns="91440" bIns="45720" rtlCol="0" anchor="b"/>
          <a:lstStyle>
            <a:lvl1pPr algn="l">
              <a:defRPr sz="1200"/>
            </a:lvl1pPr>
          </a:lstStyle>
          <a:p>
            <a:endParaRPr lang="en-US" dirty="0">
              <a:latin typeface="Arial" panose="020B0604020202020204" pitchFamily="34" charset="0"/>
            </a:endParaRPr>
          </a:p>
        </p:txBody>
      </p:sp>
      <p:sp>
        <p:nvSpPr>
          <p:cNvPr id="5" name="Slide Number Placeholder 4">
            <a:extLst>
              <a:ext uri="{FF2B5EF4-FFF2-40B4-BE49-F238E27FC236}">
                <a16:creationId xmlns:a16="http://schemas.microsoft.com/office/drawing/2014/main" id="{60FF104B-7BBD-4FF8-A862-795105AC8EB3}"/>
              </a:ext>
            </a:extLst>
          </p:cNvPr>
          <p:cNvSpPr>
            <a:spLocks noGrp="1"/>
          </p:cNvSpPr>
          <p:nvPr>
            <p:ph type="sldNum" sz="quarter" idx="3"/>
          </p:nvPr>
        </p:nvSpPr>
        <p:spPr>
          <a:xfrm>
            <a:off x="5622594" y="6456378"/>
            <a:ext cx="4303313" cy="341297"/>
          </a:xfrm>
          <a:prstGeom prst="rect">
            <a:avLst/>
          </a:prstGeom>
        </p:spPr>
        <p:txBody>
          <a:bodyPr vert="horz" lIns="91440" tIns="45720" rIns="91440" bIns="45720" rtlCol="0" anchor="b"/>
          <a:lstStyle>
            <a:lvl1pPr algn="r">
              <a:defRPr sz="1200"/>
            </a:lvl1pPr>
          </a:lstStyle>
          <a:p>
            <a:fld id="{585C4F81-824C-4876-ACE6-35856FACAA6F}" type="slidenum">
              <a:rPr lang="en-US" smtClean="0">
                <a:latin typeface="Arial" panose="020B0604020202020204" pitchFamily="34" charset="0"/>
              </a:rPr>
              <a:t>‹#›</a:t>
            </a:fld>
            <a:endParaRPr lang="en-US" dirty="0">
              <a:latin typeface="Arial" panose="020B0604020202020204" pitchFamily="34" charset="0"/>
            </a:endParaRPr>
          </a:p>
        </p:txBody>
      </p:sp>
    </p:spTree>
    <p:extLst>
      <p:ext uri="{BB962C8B-B14F-4D97-AF65-F5344CB8AC3E}">
        <p14:creationId xmlns:p14="http://schemas.microsoft.com/office/powerpoint/2010/main" val="521957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0"/>
            <a:ext cx="4302231" cy="341065"/>
          </a:xfrm>
          <a:prstGeom prst="rect">
            <a:avLst/>
          </a:prstGeom>
        </p:spPr>
        <p:txBody>
          <a:bodyPr vert="horz" lIns="91449" tIns="45725" rIns="91449" bIns="45725" rtlCol="0"/>
          <a:lstStyle>
            <a:lvl1pPr algn="l">
              <a:defRPr sz="1200">
                <a:latin typeface="Arial" panose="020B0604020202020204" pitchFamily="34" charset="0"/>
              </a:defRPr>
            </a:lvl1pPr>
          </a:lstStyle>
          <a:p>
            <a:endParaRPr lang="de-CH" dirty="0"/>
          </a:p>
        </p:txBody>
      </p:sp>
      <p:sp>
        <p:nvSpPr>
          <p:cNvPr id="3" name="Date Placeholder 2"/>
          <p:cNvSpPr>
            <a:spLocks noGrp="1"/>
          </p:cNvSpPr>
          <p:nvPr>
            <p:ph type="dt" idx="1"/>
          </p:nvPr>
        </p:nvSpPr>
        <p:spPr>
          <a:xfrm>
            <a:off x="5623700" y="0"/>
            <a:ext cx="4302231" cy="341065"/>
          </a:xfrm>
          <a:prstGeom prst="rect">
            <a:avLst/>
          </a:prstGeom>
        </p:spPr>
        <p:txBody>
          <a:bodyPr vert="horz" lIns="91449" tIns="45725" rIns="91449" bIns="45725" rtlCol="0"/>
          <a:lstStyle>
            <a:lvl1pPr algn="r">
              <a:defRPr sz="1200">
                <a:latin typeface="Arial" panose="020B0604020202020204" pitchFamily="34" charset="0"/>
              </a:defRPr>
            </a:lvl1pPr>
          </a:lstStyle>
          <a:p>
            <a:fld id="{FECE24BB-7B0B-42E3-B334-FE179AB00FB3}" type="datetimeFigureOut">
              <a:rPr lang="de-CH" smtClean="0"/>
              <a:pPr/>
              <a:t>14.07.2025</a:t>
            </a:fld>
            <a:endParaRPr lang="de-CH" dirty="0"/>
          </a:p>
        </p:txBody>
      </p:sp>
      <p:sp>
        <p:nvSpPr>
          <p:cNvPr id="4" name="Slide Image Placeholder 3"/>
          <p:cNvSpPr>
            <a:spLocks noGrp="1" noRot="1" noChangeAspect="1"/>
          </p:cNvSpPr>
          <p:nvPr>
            <p:ph type="sldImg" idx="2"/>
          </p:nvPr>
        </p:nvSpPr>
        <p:spPr>
          <a:xfrm>
            <a:off x="2925763" y="849313"/>
            <a:ext cx="4076700" cy="2293937"/>
          </a:xfrm>
          <a:prstGeom prst="rect">
            <a:avLst/>
          </a:prstGeom>
          <a:noFill/>
          <a:ln w="12700">
            <a:solidFill>
              <a:prstClr val="black"/>
            </a:solidFill>
          </a:ln>
        </p:spPr>
        <p:txBody>
          <a:bodyPr vert="horz" lIns="91449" tIns="45725" rIns="91449" bIns="45725" rtlCol="0" anchor="ctr"/>
          <a:lstStyle/>
          <a:p>
            <a:endParaRPr lang="de-CH" dirty="0"/>
          </a:p>
        </p:txBody>
      </p:sp>
      <p:sp>
        <p:nvSpPr>
          <p:cNvPr id="5" name="Notes Placeholder 4"/>
          <p:cNvSpPr>
            <a:spLocks noGrp="1"/>
          </p:cNvSpPr>
          <p:nvPr>
            <p:ph type="body" sz="quarter" idx="3"/>
          </p:nvPr>
        </p:nvSpPr>
        <p:spPr>
          <a:xfrm>
            <a:off x="992823" y="3271381"/>
            <a:ext cx="7942580" cy="2676585"/>
          </a:xfrm>
          <a:prstGeom prst="rect">
            <a:avLst/>
          </a:prstGeom>
        </p:spPr>
        <p:txBody>
          <a:bodyPr vert="horz" lIns="91449" tIns="45725" rIns="91449" bIns="45725"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de-CH" dirty="0"/>
          </a:p>
        </p:txBody>
      </p:sp>
      <p:sp>
        <p:nvSpPr>
          <p:cNvPr id="6" name="Footer Placeholder 5"/>
          <p:cNvSpPr>
            <a:spLocks noGrp="1"/>
          </p:cNvSpPr>
          <p:nvPr>
            <p:ph type="ftr" sz="quarter" idx="4"/>
          </p:nvPr>
        </p:nvSpPr>
        <p:spPr>
          <a:xfrm>
            <a:off x="3" y="6456615"/>
            <a:ext cx="4302231" cy="341064"/>
          </a:xfrm>
          <a:prstGeom prst="rect">
            <a:avLst/>
          </a:prstGeom>
        </p:spPr>
        <p:txBody>
          <a:bodyPr vert="horz" lIns="91449" tIns="45725" rIns="91449" bIns="45725" rtlCol="0" anchor="b"/>
          <a:lstStyle>
            <a:lvl1pPr algn="l">
              <a:defRPr sz="1200">
                <a:latin typeface="Arial" panose="020B0604020202020204" pitchFamily="34" charset="0"/>
              </a:defRPr>
            </a:lvl1pPr>
          </a:lstStyle>
          <a:p>
            <a:endParaRPr lang="de-CH" dirty="0"/>
          </a:p>
        </p:txBody>
      </p:sp>
      <p:sp>
        <p:nvSpPr>
          <p:cNvPr id="7" name="Slide Number Placeholder 6"/>
          <p:cNvSpPr>
            <a:spLocks noGrp="1"/>
          </p:cNvSpPr>
          <p:nvPr>
            <p:ph type="sldNum" sz="quarter" idx="5"/>
          </p:nvPr>
        </p:nvSpPr>
        <p:spPr>
          <a:xfrm>
            <a:off x="5623700" y="6456615"/>
            <a:ext cx="4302231" cy="341064"/>
          </a:xfrm>
          <a:prstGeom prst="rect">
            <a:avLst/>
          </a:prstGeom>
        </p:spPr>
        <p:txBody>
          <a:bodyPr vert="horz" lIns="91449" tIns="45725" rIns="91449" bIns="45725" rtlCol="0" anchor="b"/>
          <a:lstStyle>
            <a:lvl1pPr algn="r">
              <a:defRPr sz="1200">
                <a:latin typeface="Arial" panose="020B0604020202020204" pitchFamily="34" charset="0"/>
              </a:defRPr>
            </a:lvl1pPr>
          </a:lstStyle>
          <a:p>
            <a:fld id="{07387E37-81CD-4BE5-BD8A-6F4FD822AB4A}" type="slidenum">
              <a:rPr lang="de-CH" smtClean="0"/>
              <a:pPr/>
              <a:t>‹#›</a:t>
            </a:fld>
            <a:endParaRPr lang="de-CH" dirty="0"/>
          </a:p>
        </p:txBody>
      </p:sp>
    </p:spTree>
    <p:extLst>
      <p:ext uri="{BB962C8B-B14F-4D97-AF65-F5344CB8AC3E}">
        <p14:creationId xmlns:p14="http://schemas.microsoft.com/office/powerpoint/2010/main" val="7947587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anose="020B0604020202020204" pitchFamily="34" charset="0"/>
        <a:ea typeface="+mn-ea"/>
        <a:cs typeface="+mn-cs"/>
      </a:defRPr>
    </a:lvl1pPr>
    <a:lvl2pPr marL="457200" algn="l" defTabSz="914400" rtl="0" eaLnBrk="1" latinLnBrk="0" hangingPunct="1">
      <a:defRPr sz="1200" kern="1200">
        <a:solidFill>
          <a:schemeClr val="tx1"/>
        </a:solidFill>
        <a:latin typeface="Arial" panose="020B0604020202020204" pitchFamily="34" charset="0"/>
        <a:ea typeface="+mn-ea"/>
        <a:cs typeface="+mn-cs"/>
      </a:defRPr>
    </a:lvl2pPr>
    <a:lvl3pPr marL="914400" algn="l" defTabSz="914400" rtl="0" eaLnBrk="1" latinLnBrk="0" hangingPunct="1">
      <a:defRPr sz="1200" kern="1200">
        <a:solidFill>
          <a:schemeClr val="tx1"/>
        </a:solidFill>
        <a:latin typeface="Arial" panose="020B0604020202020204" pitchFamily="34" charset="0"/>
        <a:ea typeface="+mn-ea"/>
        <a:cs typeface="+mn-cs"/>
      </a:defRPr>
    </a:lvl3pPr>
    <a:lvl4pPr marL="1371600" algn="l" defTabSz="914400" rtl="0" eaLnBrk="1" latinLnBrk="0" hangingPunct="1">
      <a:defRPr sz="1200" kern="1200">
        <a:solidFill>
          <a:schemeClr val="tx1"/>
        </a:solidFill>
        <a:latin typeface="Arial" panose="020B0604020202020204" pitchFamily="34" charset="0"/>
        <a:ea typeface="+mn-ea"/>
        <a:cs typeface="+mn-cs"/>
      </a:defRPr>
    </a:lvl4pPr>
    <a:lvl5pPr marL="1828800" algn="l" defTabSz="914400" rtl="0" eaLnBrk="1" latinLnBrk="0" hangingPunct="1">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6A26AB-31D3-8B41-A774-54ADE14541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0A1D867-F8D2-E246-3282-3F20BF7CBEA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81AC3C5-EDAE-5F1C-3463-9BF5EEFE8DE5}"/>
              </a:ext>
            </a:extLst>
          </p:cNvPr>
          <p:cNvSpPr>
            <a:spLocks noGrp="1"/>
          </p:cNvSpPr>
          <p:nvPr>
            <p:ph type="body" idx="1"/>
          </p:nvPr>
        </p:nvSpPr>
        <p:spPr/>
        <p:txBody>
          <a:bodyPr/>
          <a:lstStyle/>
          <a:p>
            <a:pPr>
              <a:lnSpc>
                <a:spcPct val="120000"/>
              </a:lnSpc>
              <a:spcBef>
                <a:spcPts val="1200"/>
              </a:spcBef>
              <a:spcAft>
                <a:spcPts val="1200"/>
              </a:spcAft>
            </a:pPr>
            <a:r>
              <a:rPr lang="de-DE" sz="1200" b="1">
                <a:effectLst/>
                <a:latin typeface="Arial" panose="020B0604020202020204" pitchFamily="34" charset="0"/>
                <a:ea typeface="Arial" panose="020B0604020202020204" pitchFamily="34" charset="0"/>
                <a:cs typeface="Arial" panose="020B0604020202020204" pitchFamily="34" charset="0"/>
              </a:rPr>
              <a:t>PROMPT:</a:t>
            </a:r>
            <a:endParaRPr lang="en-GB" sz="1200" b="0" u="none">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Bef>
                <a:spcPts val="1200"/>
              </a:spcBef>
              <a:spcAft>
                <a:spcPts val="1200"/>
              </a:spcAft>
            </a:pPr>
            <a:r>
              <a:rPr lang="de-DE" sz="1200" b="1" u="sng">
                <a:effectLst/>
                <a:latin typeface="Arial" panose="020B0604020202020204" pitchFamily="34" charset="0"/>
                <a:ea typeface="Arial" panose="020B0604020202020204" pitchFamily="34" charset="0"/>
                <a:cs typeface="Times New Roman" panose="02020603050405020304" pitchFamily="18" charset="0"/>
              </a:rPr>
              <a:t>WHY THIS SLIDE?</a:t>
            </a:r>
            <a:endParaRPr lang="en-GB" sz="120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20000"/>
              </a:lnSpc>
              <a:spcBef>
                <a:spcPts val="300"/>
              </a:spcBef>
              <a:spcAft>
                <a:spcPts val="600"/>
              </a:spcAft>
              <a:buFont typeface="Symbol" panose="05050102010706020507" pitchFamily="18" charset="2"/>
              <a:buChar char=""/>
            </a:pPr>
            <a:r>
              <a:rPr lang="en-GB" sz="1200" b="1">
                <a:effectLst/>
                <a:latin typeface="Arial" panose="020B0604020202020204" pitchFamily="34" charset="0"/>
                <a:ea typeface="Arial" panose="020B0604020202020204" pitchFamily="34" charset="0"/>
                <a:cs typeface="Times New Roman" panose="02020603050405020304" pitchFamily="18" charset="0"/>
              </a:rPr>
              <a:t>Vendor-neutral:</a:t>
            </a:r>
            <a:r>
              <a:rPr lang="en-GB" sz="1200">
                <a:effectLst/>
                <a:latin typeface="Arial" panose="020B0604020202020204" pitchFamily="34" charset="0"/>
                <a:ea typeface="Arial" panose="020B0604020202020204" pitchFamily="34" charset="0"/>
                <a:cs typeface="Times New Roman" panose="02020603050405020304" pitchFamily="18" charset="0"/>
              </a:rPr>
              <a:t> Objective selection of best-fit technologies.</a:t>
            </a:r>
          </a:p>
          <a:p>
            <a:pPr marL="342900" lvl="0" indent="-342900">
              <a:lnSpc>
                <a:spcPct val="120000"/>
              </a:lnSpc>
              <a:spcBef>
                <a:spcPts val="300"/>
              </a:spcBef>
              <a:spcAft>
                <a:spcPts val="600"/>
              </a:spcAft>
              <a:buFont typeface="Symbol" panose="05050102010706020507" pitchFamily="18" charset="2"/>
              <a:buChar char=""/>
            </a:pPr>
            <a:r>
              <a:rPr lang="en-GB" sz="1200" b="1">
                <a:effectLst/>
                <a:latin typeface="Arial" panose="020B0604020202020204" pitchFamily="34" charset="0"/>
                <a:ea typeface="Arial" panose="020B0604020202020204" pitchFamily="34" charset="0"/>
                <a:cs typeface="Times New Roman" panose="02020603050405020304" pitchFamily="18" charset="0"/>
              </a:rPr>
              <a:t>Comprehensive solutions:</a:t>
            </a:r>
            <a:r>
              <a:rPr lang="en-GB" sz="1200">
                <a:effectLst/>
                <a:latin typeface="Arial" panose="020B0604020202020204" pitchFamily="34" charset="0"/>
                <a:ea typeface="Arial" panose="020B0604020202020204" pitchFamily="34" charset="0"/>
                <a:cs typeface="Times New Roman" panose="02020603050405020304" pitchFamily="18" charset="0"/>
              </a:rPr>
              <a:t> Covering all aspects of digital transformation.</a:t>
            </a:r>
          </a:p>
          <a:p>
            <a:pPr marL="342900" lvl="0" indent="-342900">
              <a:lnSpc>
                <a:spcPct val="120000"/>
              </a:lnSpc>
              <a:spcBef>
                <a:spcPts val="300"/>
              </a:spcBef>
              <a:spcAft>
                <a:spcPts val="600"/>
              </a:spcAft>
              <a:buFont typeface="Symbol" panose="05050102010706020507" pitchFamily="18" charset="2"/>
              <a:buChar char=""/>
            </a:pPr>
            <a:r>
              <a:rPr lang="en-GB" sz="1200" b="1">
                <a:effectLst/>
                <a:latin typeface="Arial" panose="020B0604020202020204" pitchFamily="34" charset="0"/>
                <a:ea typeface="Arial" panose="020B0604020202020204" pitchFamily="34" charset="0"/>
                <a:cs typeface="Times New Roman" panose="02020603050405020304" pitchFamily="18" charset="0"/>
              </a:rPr>
              <a:t>All-in-one package:</a:t>
            </a:r>
            <a:r>
              <a:rPr lang="en-GB" sz="1200">
                <a:effectLst/>
                <a:latin typeface="Arial" panose="020B0604020202020204" pitchFamily="34" charset="0"/>
                <a:ea typeface="Arial" panose="020B0604020202020204" pitchFamily="34" charset="0"/>
                <a:cs typeface="Times New Roman" panose="02020603050405020304" pitchFamily="18" charset="0"/>
              </a:rPr>
              <a:t> Cloud, cybersecurity, software management, AI insights.</a:t>
            </a:r>
          </a:p>
          <a:p>
            <a:pPr marL="342900" lvl="0" indent="-342900">
              <a:lnSpc>
                <a:spcPct val="120000"/>
              </a:lnSpc>
              <a:spcBef>
                <a:spcPts val="300"/>
              </a:spcBef>
              <a:spcAft>
                <a:spcPts val="600"/>
              </a:spcAft>
              <a:buFont typeface="Symbol" panose="05050102010706020507" pitchFamily="18" charset="2"/>
              <a:buChar char=""/>
            </a:pPr>
            <a:r>
              <a:rPr lang="en-GB" sz="1200" b="1">
                <a:effectLst/>
                <a:latin typeface="Arial" panose="020B0604020202020204" pitchFamily="34" charset="0"/>
                <a:ea typeface="Arial" panose="020B0604020202020204" pitchFamily="34" charset="0"/>
                <a:cs typeface="Times New Roman" panose="02020603050405020304" pitchFamily="18" charset="0"/>
              </a:rPr>
              <a:t>Partner in transformation:</a:t>
            </a:r>
            <a:r>
              <a:rPr lang="en-GB" sz="1200">
                <a:effectLst/>
                <a:latin typeface="Arial" panose="020B0604020202020204" pitchFamily="34" charset="0"/>
                <a:ea typeface="Arial" panose="020B0604020202020204" pitchFamily="34" charset="0"/>
                <a:cs typeface="Times New Roman" panose="02020603050405020304" pitchFamily="18" charset="0"/>
              </a:rPr>
              <a:t> Trust our holistic approach to help you thrive</a:t>
            </a:r>
            <a:endParaRPr lang="en-GB"/>
          </a:p>
          <a:p>
            <a:endParaRPr lang="en-GB"/>
          </a:p>
        </p:txBody>
      </p:sp>
      <p:sp>
        <p:nvSpPr>
          <p:cNvPr id="4" name="Slide Number Placeholder 3">
            <a:extLst>
              <a:ext uri="{FF2B5EF4-FFF2-40B4-BE49-F238E27FC236}">
                <a16:creationId xmlns:a16="http://schemas.microsoft.com/office/drawing/2014/main" id="{4D23E31C-1ECE-B80E-08E7-5667B07F423A}"/>
              </a:ext>
            </a:extLst>
          </p:cNvPr>
          <p:cNvSpPr>
            <a:spLocks noGrp="1"/>
          </p:cNvSpPr>
          <p:nvPr>
            <p:ph type="sldNum" sz="quarter" idx="5"/>
          </p:nvPr>
        </p:nvSpPr>
        <p:spPr/>
        <p:txBody>
          <a:bodyPr/>
          <a:lstStyle/>
          <a:p>
            <a:fld id="{7B448211-EADB-4DE2-8B6F-2964CA8AB177}" type="slidenum">
              <a:rPr lang="en-AU" smtClean="0"/>
              <a:pPr/>
              <a:t>3</a:t>
            </a:fld>
            <a:endParaRPr lang="en-AU"/>
          </a:p>
        </p:txBody>
      </p:sp>
    </p:spTree>
    <p:extLst>
      <p:ext uri="{BB962C8B-B14F-4D97-AF65-F5344CB8AC3E}">
        <p14:creationId xmlns:p14="http://schemas.microsoft.com/office/powerpoint/2010/main" val="41002427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9F3B80-E692-35DB-A31E-FE6CF5EDB7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5E1123-2237-5070-3B00-077BF0EDC9E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B8BD1B-C55D-834B-38EE-B54A5F9F1B5C}"/>
              </a:ext>
            </a:extLst>
          </p:cNvPr>
          <p:cNvSpPr>
            <a:spLocks noGrp="1"/>
          </p:cNvSpPr>
          <p:nvPr>
            <p:ph type="body" idx="1"/>
          </p:nvPr>
        </p:nvSpPr>
        <p:spPr/>
        <p:txBody>
          <a:bodyPr/>
          <a:lstStyle/>
          <a:p>
            <a:pPr>
              <a:lnSpc>
                <a:spcPct val="120000"/>
              </a:lnSpc>
              <a:spcBef>
                <a:spcPts val="1200"/>
              </a:spcBef>
              <a:spcAft>
                <a:spcPts val="1200"/>
              </a:spcAft>
            </a:pPr>
            <a:r>
              <a:rPr lang="de-DE" sz="1200" b="1">
                <a:effectLst/>
                <a:latin typeface="Arial" panose="020B0604020202020204" pitchFamily="34" charset="0"/>
                <a:ea typeface="Arial" panose="020B0604020202020204" pitchFamily="34" charset="0"/>
                <a:cs typeface="Arial" panose="020B0604020202020204" pitchFamily="34" charset="0"/>
              </a:rPr>
              <a:t>PROMPT:</a:t>
            </a:r>
            <a:endParaRPr lang="en-GB" sz="1200" b="0" u="none">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Bef>
                <a:spcPts val="1200"/>
              </a:spcBef>
              <a:spcAft>
                <a:spcPts val="1200"/>
              </a:spcAft>
            </a:pPr>
            <a:r>
              <a:rPr lang="de-DE" sz="1200" b="1" u="sng">
                <a:effectLst/>
                <a:latin typeface="Arial" panose="020B0604020202020204" pitchFamily="34" charset="0"/>
                <a:ea typeface="Arial" panose="020B0604020202020204" pitchFamily="34" charset="0"/>
                <a:cs typeface="Times New Roman" panose="02020603050405020304" pitchFamily="18" charset="0"/>
              </a:rPr>
              <a:t>WHY THIS SLIDE?</a:t>
            </a:r>
            <a:endParaRPr lang="en-GB" sz="120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20000"/>
              </a:lnSpc>
              <a:spcBef>
                <a:spcPts val="300"/>
              </a:spcBef>
              <a:spcAft>
                <a:spcPts val="600"/>
              </a:spcAft>
              <a:buFont typeface="Symbol" panose="05050102010706020507" pitchFamily="18" charset="2"/>
              <a:buChar char=""/>
            </a:pPr>
            <a:r>
              <a:rPr lang="en-GB" sz="1200" b="1">
                <a:effectLst/>
                <a:latin typeface="Arial" panose="020B0604020202020204" pitchFamily="34" charset="0"/>
                <a:ea typeface="Arial" panose="020B0604020202020204" pitchFamily="34" charset="0"/>
                <a:cs typeface="Times New Roman" panose="02020603050405020304" pitchFamily="18" charset="0"/>
              </a:rPr>
              <a:t>Vendor-neutral:</a:t>
            </a:r>
            <a:r>
              <a:rPr lang="en-GB" sz="1200">
                <a:effectLst/>
                <a:latin typeface="Arial" panose="020B0604020202020204" pitchFamily="34" charset="0"/>
                <a:ea typeface="Arial" panose="020B0604020202020204" pitchFamily="34" charset="0"/>
                <a:cs typeface="Times New Roman" panose="02020603050405020304" pitchFamily="18" charset="0"/>
              </a:rPr>
              <a:t> Objective selection of best-fit technologies.</a:t>
            </a:r>
          </a:p>
          <a:p>
            <a:pPr marL="342900" lvl="0" indent="-342900">
              <a:lnSpc>
                <a:spcPct val="120000"/>
              </a:lnSpc>
              <a:spcBef>
                <a:spcPts val="300"/>
              </a:spcBef>
              <a:spcAft>
                <a:spcPts val="600"/>
              </a:spcAft>
              <a:buFont typeface="Symbol" panose="05050102010706020507" pitchFamily="18" charset="2"/>
              <a:buChar char=""/>
            </a:pPr>
            <a:r>
              <a:rPr lang="en-GB" sz="1200" b="1">
                <a:effectLst/>
                <a:latin typeface="Arial" panose="020B0604020202020204" pitchFamily="34" charset="0"/>
                <a:ea typeface="Arial" panose="020B0604020202020204" pitchFamily="34" charset="0"/>
                <a:cs typeface="Times New Roman" panose="02020603050405020304" pitchFamily="18" charset="0"/>
              </a:rPr>
              <a:t>Comprehensive solutions:</a:t>
            </a:r>
            <a:r>
              <a:rPr lang="en-GB" sz="1200">
                <a:effectLst/>
                <a:latin typeface="Arial" panose="020B0604020202020204" pitchFamily="34" charset="0"/>
                <a:ea typeface="Arial" panose="020B0604020202020204" pitchFamily="34" charset="0"/>
                <a:cs typeface="Times New Roman" panose="02020603050405020304" pitchFamily="18" charset="0"/>
              </a:rPr>
              <a:t> Covering all aspects of digital transformation.</a:t>
            </a:r>
          </a:p>
          <a:p>
            <a:pPr marL="342900" lvl="0" indent="-342900">
              <a:lnSpc>
                <a:spcPct val="120000"/>
              </a:lnSpc>
              <a:spcBef>
                <a:spcPts val="300"/>
              </a:spcBef>
              <a:spcAft>
                <a:spcPts val="600"/>
              </a:spcAft>
              <a:buFont typeface="Symbol" panose="05050102010706020507" pitchFamily="18" charset="2"/>
              <a:buChar char=""/>
            </a:pPr>
            <a:r>
              <a:rPr lang="en-GB" sz="1200" b="1">
                <a:effectLst/>
                <a:latin typeface="Arial" panose="020B0604020202020204" pitchFamily="34" charset="0"/>
                <a:ea typeface="Arial" panose="020B0604020202020204" pitchFamily="34" charset="0"/>
                <a:cs typeface="Times New Roman" panose="02020603050405020304" pitchFamily="18" charset="0"/>
              </a:rPr>
              <a:t>All-in-one package:</a:t>
            </a:r>
            <a:r>
              <a:rPr lang="en-GB" sz="1200">
                <a:effectLst/>
                <a:latin typeface="Arial" panose="020B0604020202020204" pitchFamily="34" charset="0"/>
                <a:ea typeface="Arial" panose="020B0604020202020204" pitchFamily="34" charset="0"/>
                <a:cs typeface="Times New Roman" panose="02020603050405020304" pitchFamily="18" charset="0"/>
              </a:rPr>
              <a:t> Cloud, cybersecurity, software management, AI insights.</a:t>
            </a:r>
          </a:p>
          <a:p>
            <a:pPr marL="342900" lvl="0" indent="-342900">
              <a:lnSpc>
                <a:spcPct val="120000"/>
              </a:lnSpc>
              <a:spcBef>
                <a:spcPts val="300"/>
              </a:spcBef>
              <a:spcAft>
                <a:spcPts val="600"/>
              </a:spcAft>
              <a:buFont typeface="Symbol" panose="05050102010706020507" pitchFamily="18" charset="2"/>
              <a:buChar char=""/>
            </a:pPr>
            <a:r>
              <a:rPr lang="en-GB" sz="1200" b="1">
                <a:effectLst/>
                <a:latin typeface="Arial" panose="020B0604020202020204" pitchFamily="34" charset="0"/>
                <a:ea typeface="Arial" panose="020B0604020202020204" pitchFamily="34" charset="0"/>
                <a:cs typeface="Times New Roman" panose="02020603050405020304" pitchFamily="18" charset="0"/>
              </a:rPr>
              <a:t>Partner in transformation:</a:t>
            </a:r>
            <a:r>
              <a:rPr lang="en-GB" sz="1200">
                <a:effectLst/>
                <a:latin typeface="Arial" panose="020B0604020202020204" pitchFamily="34" charset="0"/>
                <a:ea typeface="Arial" panose="020B0604020202020204" pitchFamily="34" charset="0"/>
                <a:cs typeface="Times New Roman" panose="02020603050405020304" pitchFamily="18" charset="0"/>
              </a:rPr>
              <a:t> Trust our holistic approach to help you thrive</a:t>
            </a:r>
            <a:endParaRPr lang="en-GB"/>
          </a:p>
          <a:p>
            <a:endParaRPr lang="en-GB"/>
          </a:p>
        </p:txBody>
      </p:sp>
      <p:sp>
        <p:nvSpPr>
          <p:cNvPr id="4" name="Slide Number Placeholder 3">
            <a:extLst>
              <a:ext uri="{FF2B5EF4-FFF2-40B4-BE49-F238E27FC236}">
                <a16:creationId xmlns:a16="http://schemas.microsoft.com/office/drawing/2014/main" id="{3DDEFD04-5340-795F-61EA-2FBA4CC7455C}"/>
              </a:ext>
            </a:extLst>
          </p:cNvPr>
          <p:cNvSpPr>
            <a:spLocks noGrp="1"/>
          </p:cNvSpPr>
          <p:nvPr>
            <p:ph type="sldNum" sz="quarter" idx="5"/>
          </p:nvPr>
        </p:nvSpPr>
        <p:spPr/>
        <p:txBody>
          <a:bodyPr/>
          <a:lstStyle/>
          <a:p>
            <a:fld id="{7B448211-EADB-4DE2-8B6F-2964CA8AB177}" type="slidenum">
              <a:rPr lang="en-AU" smtClean="0"/>
              <a:pPr/>
              <a:t>4</a:t>
            </a:fld>
            <a:endParaRPr lang="en-AU"/>
          </a:p>
        </p:txBody>
      </p:sp>
    </p:spTree>
    <p:extLst>
      <p:ext uri="{BB962C8B-B14F-4D97-AF65-F5344CB8AC3E}">
        <p14:creationId xmlns:p14="http://schemas.microsoft.com/office/powerpoint/2010/main" val="33034237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BBAA58-9D28-72AC-526E-31DFE42E19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06C940-B76C-587A-1DFA-C3377A3261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54FAA0-6A0E-01FB-B447-04502720B228}"/>
              </a:ext>
            </a:extLst>
          </p:cNvPr>
          <p:cNvSpPr>
            <a:spLocks noGrp="1"/>
          </p:cNvSpPr>
          <p:nvPr>
            <p:ph type="body" idx="1"/>
          </p:nvPr>
        </p:nvSpPr>
        <p:spPr/>
        <p:txBody>
          <a:bodyPr/>
          <a:lstStyle/>
          <a:p>
            <a:pPr>
              <a:lnSpc>
                <a:spcPct val="120000"/>
              </a:lnSpc>
              <a:spcBef>
                <a:spcPts val="1200"/>
              </a:spcBef>
              <a:spcAft>
                <a:spcPts val="1200"/>
              </a:spcAft>
            </a:pPr>
            <a:r>
              <a:rPr lang="de-DE" sz="1200" b="1">
                <a:effectLst/>
                <a:latin typeface="Arial" panose="020B0604020202020204" pitchFamily="34" charset="0"/>
                <a:ea typeface="Arial" panose="020B0604020202020204" pitchFamily="34" charset="0"/>
                <a:cs typeface="Arial" panose="020B0604020202020204" pitchFamily="34" charset="0"/>
              </a:rPr>
              <a:t>PROMPT:</a:t>
            </a:r>
            <a:endParaRPr lang="en-GB" sz="1200" b="0" u="none">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Bef>
                <a:spcPts val="1200"/>
              </a:spcBef>
              <a:spcAft>
                <a:spcPts val="1200"/>
              </a:spcAft>
            </a:pPr>
            <a:r>
              <a:rPr lang="de-DE" sz="1200" b="1" u="sng">
                <a:effectLst/>
                <a:latin typeface="Arial" panose="020B0604020202020204" pitchFamily="34" charset="0"/>
                <a:ea typeface="Arial" panose="020B0604020202020204" pitchFamily="34" charset="0"/>
                <a:cs typeface="Times New Roman" panose="02020603050405020304" pitchFamily="18" charset="0"/>
              </a:rPr>
              <a:t>WHY THIS SLIDE?</a:t>
            </a:r>
            <a:endParaRPr lang="en-GB" sz="120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20000"/>
              </a:lnSpc>
              <a:spcBef>
                <a:spcPts val="300"/>
              </a:spcBef>
              <a:spcAft>
                <a:spcPts val="600"/>
              </a:spcAft>
              <a:buFont typeface="Symbol" panose="05050102010706020507" pitchFamily="18" charset="2"/>
              <a:buChar char=""/>
            </a:pPr>
            <a:r>
              <a:rPr lang="en-GB" sz="1200" b="1">
                <a:effectLst/>
                <a:latin typeface="Arial" panose="020B0604020202020204" pitchFamily="34" charset="0"/>
                <a:ea typeface="Arial" panose="020B0604020202020204" pitchFamily="34" charset="0"/>
                <a:cs typeface="Times New Roman" panose="02020603050405020304" pitchFamily="18" charset="0"/>
              </a:rPr>
              <a:t>Vendor-neutral:</a:t>
            </a:r>
            <a:r>
              <a:rPr lang="en-GB" sz="1200">
                <a:effectLst/>
                <a:latin typeface="Arial" panose="020B0604020202020204" pitchFamily="34" charset="0"/>
                <a:ea typeface="Arial" panose="020B0604020202020204" pitchFamily="34" charset="0"/>
                <a:cs typeface="Times New Roman" panose="02020603050405020304" pitchFamily="18" charset="0"/>
              </a:rPr>
              <a:t> Objective selection of best-fit technologies.</a:t>
            </a:r>
          </a:p>
          <a:p>
            <a:pPr marL="342900" lvl="0" indent="-342900">
              <a:lnSpc>
                <a:spcPct val="120000"/>
              </a:lnSpc>
              <a:spcBef>
                <a:spcPts val="300"/>
              </a:spcBef>
              <a:spcAft>
                <a:spcPts val="600"/>
              </a:spcAft>
              <a:buFont typeface="Symbol" panose="05050102010706020507" pitchFamily="18" charset="2"/>
              <a:buChar char=""/>
            </a:pPr>
            <a:r>
              <a:rPr lang="en-GB" sz="1200" b="1">
                <a:effectLst/>
                <a:latin typeface="Arial" panose="020B0604020202020204" pitchFamily="34" charset="0"/>
                <a:ea typeface="Arial" panose="020B0604020202020204" pitchFamily="34" charset="0"/>
                <a:cs typeface="Times New Roman" panose="02020603050405020304" pitchFamily="18" charset="0"/>
              </a:rPr>
              <a:t>Comprehensive solutions:</a:t>
            </a:r>
            <a:r>
              <a:rPr lang="en-GB" sz="1200">
                <a:effectLst/>
                <a:latin typeface="Arial" panose="020B0604020202020204" pitchFamily="34" charset="0"/>
                <a:ea typeface="Arial" panose="020B0604020202020204" pitchFamily="34" charset="0"/>
                <a:cs typeface="Times New Roman" panose="02020603050405020304" pitchFamily="18" charset="0"/>
              </a:rPr>
              <a:t> Covering all aspects of digital transformation.</a:t>
            </a:r>
          </a:p>
          <a:p>
            <a:pPr marL="342900" lvl="0" indent="-342900">
              <a:lnSpc>
                <a:spcPct val="120000"/>
              </a:lnSpc>
              <a:spcBef>
                <a:spcPts val="300"/>
              </a:spcBef>
              <a:spcAft>
                <a:spcPts val="600"/>
              </a:spcAft>
              <a:buFont typeface="Symbol" panose="05050102010706020507" pitchFamily="18" charset="2"/>
              <a:buChar char=""/>
            </a:pPr>
            <a:r>
              <a:rPr lang="en-GB" sz="1200" b="1">
                <a:effectLst/>
                <a:latin typeface="Arial" panose="020B0604020202020204" pitchFamily="34" charset="0"/>
                <a:ea typeface="Arial" panose="020B0604020202020204" pitchFamily="34" charset="0"/>
                <a:cs typeface="Times New Roman" panose="02020603050405020304" pitchFamily="18" charset="0"/>
              </a:rPr>
              <a:t>All-in-one package:</a:t>
            </a:r>
            <a:r>
              <a:rPr lang="en-GB" sz="1200">
                <a:effectLst/>
                <a:latin typeface="Arial" panose="020B0604020202020204" pitchFamily="34" charset="0"/>
                <a:ea typeface="Arial" panose="020B0604020202020204" pitchFamily="34" charset="0"/>
                <a:cs typeface="Times New Roman" panose="02020603050405020304" pitchFamily="18" charset="0"/>
              </a:rPr>
              <a:t> Cloud, cybersecurity, software management, AI insights.</a:t>
            </a:r>
          </a:p>
          <a:p>
            <a:pPr marL="342900" lvl="0" indent="-342900">
              <a:lnSpc>
                <a:spcPct val="120000"/>
              </a:lnSpc>
              <a:spcBef>
                <a:spcPts val="300"/>
              </a:spcBef>
              <a:spcAft>
                <a:spcPts val="600"/>
              </a:spcAft>
              <a:buFont typeface="Symbol" panose="05050102010706020507" pitchFamily="18" charset="2"/>
              <a:buChar char=""/>
            </a:pPr>
            <a:r>
              <a:rPr lang="en-GB" sz="1200" b="1">
                <a:effectLst/>
                <a:latin typeface="Arial" panose="020B0604020202020204" pitchFamily="34" charset="0"/>
                <a:ea typeface="Arial" panose="020B0604020202020204" pitchFamily="34" charset="0"/>
                <a:cs typeface="Times New Roman" panose="02020603050405020304" pitchFamily="18" charset="0"/>
              </a:rPr>
              <a:t>Partner in transformation:</a:t>
            </a:r>
            <a:r>
              <a:rPr lang="en-GB" sz="1200">
                <a:effectLst/>
                <a:latin typeface="Arial" panose="020B0604020202020204" pitchFamily="34" charset="0"/>
                <a:ea typeface="Arial" panose="020B0604020202020204" pitchFamily="34" charset="0"/>
                <a:cs typeface="Times New Roman" panose="02020603050405020304" pitchFamily="18" charset="0"/>
              </a:rPr>
              <a:t> Trust our holistic approach to help you thrive</a:t>
            </a:r>
            <a:endParaRPr lang="en-GB"/>
          </a:p>
          <a:p>
            <a:endParaRPr lang="en-GB"/>
          </a:p>
        </p:txBody>
      </p:sp>
      <p:sp>
        <p:nvSpPr>
          <p:cNvPr id="4" name="Slide Number Placeholder 3">
            <a:extLst>
              <a:ext uri="{FF2B5EF4-FFF2-40B4-BE49-F238E27FC236}">
                <a16:creationId xmlns:a16="http://schemas.microsoft.com/office/drawing/2014/main" id="{7CF1D50E-1F37-0BDF-A504-D9C7B19E4CF8}"/>
              </a:ext>
            </a:extLst>
          </p:cNvPr>
          <p:cNvSpPr>
            <a:spLocks noGrp="1"/>
          </p:cNvSpPr>
          <p:nvPr>
            <p:ph type="sldNum" sz="quarter" idx="5"/>
          </p:nvPr>
        </p:nvSpPr>
        <p:spPr/>
        <p:txBody>
          <a:bodyPr/>
          <a:lstStyle/>
          <a:p>
            <a:fld id="{7B448211-EADB-4DE2-8B6F-2964CA8AB177}" type="slidenum">
              <a:rPr lang="en-AU" smtClean="0"/>
              <a:pPr/>
              <a:t>5</a:t>
            </a:fld>
            <a:endParaRPr lang="en-AU"/>
          </a:p>
        </p:txBody>
      </p:sp>
    </p:spTree>
    <p:extLst>
      <p:ext uri="{BB962C8B-B14F-4D97-AF65-F5344CB8AC3E}">
        <p14:creationId xmlns:p14="http://schemas.microsoft.com/office/powerpoint/2010/main" val="37882717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88E6DB-D2D1-46A4-CC8F-8D0F1F815F0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0822BB-5A25-90B1-4289-7E56A62F800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675AAE0-941E-0A08-C55E-C7687EBBDAFB}"/>
              </a:ext>
            </a:extLst>
          </p:cNvPr>
          <p:cNvSpPr>
            <a:spLocks noGrp="1"/>
          </p:cNvSpPr>
          <p:nvPr>
            <p:ph type="body" idx="1"/>
          </p:nvPr>
        </p:nvSpPr>
        <p:spPr/>
        <p:txBody>
          <a:bodyPr/>
          <a:lstStyle/>
          <a:p>
            <a:pPr>
              <a:lnSpc>
                <a:spcPct val="120000"/>
              </a:lnSpc>
              <a:spcBef>
                <a:spcPts val="1200"/>
              </a:spcBef>
              <a:spcAft>
                <a:spcPts val="1200"/>
              </a:spcAft>
            </a:pPr>
            <a:r>
              <a:rPr lang="de-DE" sz="1200" b="1">
                <a:effectLst/>
                <a:latin typeface="Arial" panose="020B0604020202020204" pitchFamily="34" charset="0"/>
                <a:ea typeface="Arial" panose="020B0604020202020204" pitchFamily="34" charset="0"/>
                <a:cs typeface="Arial" panose="020B0604020202020204" pitchFamily="34" charset="0"/>
              </a:rPr>
              <a:t>PROMPT:</a:t>
            </a:r>
            <a:endParaRPr lang="en-GB" sz="1200" b="0" u="none">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Bef>
                <a:spcPts val="1200"/>
              </a:spcBef>
              <a:spcAft>
                <a:spcPts val="1200"/>
              </a:spcAft>
            </a:pPr>
            <a:r>
              <a:rPr lang="de-DE" sz="1200" b="1" u="sng">
                <a:effectLst/>
                <a:latin typeface="Arial" panose="020B0604020202020204" pitchFamily="34" charset="0"/>
                <a:ea typeface="Arial" panose="020B0604020202020204" pitchFamily="34" charset="0"/>
                <a:cs typeface="Times New Roman" panose="02020603050405020304" pitchFamily="18" charset="0"/>
              </a:rPr>
              <a:t>WHY THIS SLIDE?</a:t>
            </a:r>
            <a:endParaRPr lang="en-GB" sz="120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20000"/>
              </a:lnSpc>
              <a:spcBef>
                <a:spcPts val="300"/>
              </a:spcBef>
              <a:spcAft>
                <a:spcPts val="600"/>
              </a:spcAft>
              <a:buFont typeface="Symbol" panose="05050102010706020507" pitchFamily="18" charset="2"/>
              <a:buChar char=""/>
            </a:pPr>
            <a:r>
              <a:rPr lang="en-GB" sz="1200" b="1">
                <a:effectLst/>
                <a:latin typeface="Arial" panose="020B0604020202020204" pitchFamily="34" charset="0"/>
                <a:ea typeface="Arial" panose="020B0604020202020204" pitchFamily="34" charset="0"/>
                <a:cs typeface="Times New Roman" panose="02020603050405020304" pitchFamily="18" charset="0"/>
              </a:rPr>
              <a:t>Vendor-neutral:</a:t>
            </a:r>
            <a:r>
              <a:rPr lang="en-GB" sz="1200">
                <a:effectLst/>
                <a:latin typeface="Arial" panose="020B0604020202020204" pitchFamily="34" charset="0"/>
                <a:ea typeface="Arial" panose="020B0604020202020204" pitchFamily="34" charset="0"/>
                <a:cs typeface="Times New Roman" panose="02020603050405020304" pitchFamily="18" charset="0"/>
              </a:rPr>
              <a:t> Objective selection of best-fit technologies.</a:t>
            </a:r>
          </a:p>
          <a:p>
            <a:pPr marL="342900" lvl="0" indent="-342900">
              <a:lnSpc>
                <a:spcPct val="120000"/>
              </a:lnSpc>
              <a:spcBef>
                <a:spcPts val="300"/>
              </a:spcBef>
              <a:spcAft>
                <a:spcPts val="600"/>
              </a:spcAft>
              <a:buFont typeface="Symbol" panose="05050102010706020507" pitchFamily="18" charset="2"/>
              <a:buChar char=""/>
            </a:pPr>
            <a:r>
              <a:rPr lang="en-GB" sz="1200" b="1">
                <a:effectLst/>
                <a:latin typeface="Arial" panose="020B0604020202020204" pitchFamily="34" charset="0"/>
                <a:ea typeface="Arial" panose="020B0604020202020204" pitchFamily="34" charset="0"/>
                <a:cs typeface="Times New Roman" panose="02020603050405020304" pitchFamily="18" charset="0"/>
              </a:rPr>
              <a:t>Comprehensive solutions:</a:t>
            </a:r>
            <a:r>
              <a:rPr lang="en-GB" sz="1200">
                <a:effectLst/>
                <a:latin typeface="Arial" panose="020B0604020202020204" pitchFamily="34" charset="0"/>
                <a:ea typeface="Arial" panose="020B0604020202020204" pitchFamily="34" charset="0"/>
                <a:cs typeface="Times New Roman" panose="02020603050405020304" pitchFamily="18" charset="0"/>
              </a:rPr>
              <a:t> Covering all aspects of digital transformation.</a:t>
            </a:r>
          </a:p>
          <a:p>
            <a:pPr marL="342900" lvl="0" indent="-342900">
              <a:lnSpc>
                <a:spcPct val="120000"/>
              </a:lnSpc>
              <a:spcBef>
                <a:spcPts val="300"/>
              </a:spcBef>
              <a:spcAft>
                <a:spcPts val="600"/>
              </a:spcAft>
              <a:buFont typeface="Symbol" panose="05050102010706020507" pitchFamily="18" charset="2"/>
              <a:buChar char=""/>
            </a:pPr>
            <a:r>
              <a:rPr lang="en-GB" sz="1200" b="1">
                <a:effectLst/>
                <a:latin typeface="Arial" panose="020B0604020202020204" pitchFamily="34" charset="0"/>
                <a:ea typeface="Arial" panose="020B0604020202020204" pitchFamily="34" charset="0"/>
                <a:cs typeface="Times New Roman" panose="02020603050405020304" pitchFamily="18" charset="0"/>
              </a:rPr>
              <a:t>All-in-one package:</a:t>
            </a:r>
            <a:r>
              <a:rPr lang="en-GB" sz="1200">
                <a:effectLst/>
                <a:latin typeface="Arial" panose="020B0604020202020204" pitchFamily="34" charset="0"/>
                <a:ea typeface="Arial" panose="020B0604020202020204" pitchFamily="34" charset="0"/>
                <a:cs typeface="Times New Roman" panose="02020603050405020304" pitchFamily="18" charset="0"/>
              </a:rPr>
              <a:t> Cloud, cybersecurity, software management, AI insights.</a:t>
            </a:r>
          </a:p>
          <a:p>
            <a:pPr marL="342900" lvl="0" indent="-342900">
              <a:lnSpc>
                <a:spcPct val="120000"/>
              </a:lnSpc>
              <a:spcBef>
                <a:spcPts val="300"/>
              </a:spcBef>
              <a:spcAft>
                <a:spcPts val="600"/>
              </a:spcAft>
              <a:buFont typeface="Symbol" panose="05050102010706020507" pitchFamily="18" charset="2"/>
              <a:buChar char=""/>
            </a:pPr>
            <a:r>
              <a:rPr lang="en-GB" sz="1200" b="1">
                <a:effectLst/>
                <a:latin typeface="Arial" panose="020B0604020202020204" pitchFamily="34" charset="0"/>
                <a:ea typeface="Arial" panose="020B0604020202020204" pitchFamily="34" charset="0"/>
                <a:cs typeface="Times New Roman" panose="02020603050405020304" pitchFamily="18" charset="0"/>
              </a:rPr>
              <a:t>Partner in transformation:</a:t>
            </a:r>
            <a:r>
              <a:rPr lang="en-GB" sz="1200">
                <a:effectLst/>
                <a:latin typeface="Arial" panose="020B0604020202020204" pitchFamily="34" charset="0"/>
                <a:ea typeface="Arial" panose="020B0604020202020204" pitchFamily="34" charset="0"/>
                <a:cs typeface="Times New Roman" panose="02020603050405020304" pitchFamily="18" charset="0"/>
              </a:rPr>
              <a:t> Trust our holistic approach to help you thrive</a:t>
            </a:r>
            <a:endParaRPr lang="en-GB"/>
          </a:p>
          <a:p>
            <a:endParaRPr lang="en-GB"/>
          </a:p>
        </p:txBody>
      </p:sp>
      <p:sp>
        <p:nvSpPr>
          <p:cNvPr id="4" name="Slide Number Placeholder 3">
            <a:extLst>
              <a:ext uri="{FF2B5EF4-FFF2-40B4-BE49-F238E27FC236}">
                <a16:creationId xmlns:a16="http://schemas.microsoft.com/office/drawing/2014/main" id="{4CECFA94-8E2E-0045-FEC4-A0ED72DEBA2B}"/>
              </a:ext>
            </a:extLst>
          </p:cNvPr>
          <p:cNvSpPr>
            <a:spLocks noGrp="1"/>
          </p:cNvSpPr>
          <p:nvPr>
            <p:ph type="sldNum" sz="quarter" idx="5"/>
          </p:nvPr>
        </p:nvSpPr>
        <p:spPr/>
        <p:txBody>
          <a:bodyPr/>
          <a:lstStyle/>
          <a:p>
            <a:fld id="{7B448211-EADB-4DE2-8B6F-2964CA8AB177}" type="slidenum">
              <a:rPr lang="en-AU" smtClean="0"/>
              <a:pPr/>
              <a:t>6</a:t>
            </a:fld>
            <a:endParaRPr lang="en-AU"/>
          </a:p>
        </p:txBody>
      </p:sp>
    </p:spTree>
    <p:extLst>
      <p:ext uri="{BB962C8B-B14F-4D97-AF65-F5344CB8AC3E}">
        <p14:creationId xmlns:p14="http://schemas.microsoft.com/office/powerpoint/2010/main" val="7600622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378475-704D-EA42-D432-44056141D2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537B43-48C2-3C0B-5042-A3F8C48B56E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09217F9-3B8A-879F-A76F-2EE9B562F739}"/>
              </a:ext>
            </a:extLst>
          </p:cNvPr>
          <p:cNvSpPr>
            <a:spLocks noGrp="1"/>
          </p:cNvSpPr>
          <p:nvPr>
            <p:ph type="body" idx="1"/>
          </p:nvPr>
        </p:nvSpPr>
        <p:spPr/>
        <p:txBody>
          <a:bodyPr/>
          <a:lstStyle/>
          <a:p>
            <a:pPr>
              <a:lnSpc>
                <a:spcPct val="120000"/>
              </a:lnSpc>
              <a:spcBef>
                <a:spcPts val="1200"/>
              </a:spcBef>
              <a:spcAft>
                <a:spcPts val="1200"/>
              </a:spcAft>
            </a:pPr>
            <a:r>
              <a:rPr lang="de-DE" sz="1200" b="1" dirty="0">
                <a:effectLst/>
                <a:latin typeface="Arial" panose="020B0604020202020204" pitchFamily="34" charset="0"/>
                <a:ea typeface="Arial" panose="020B0604020202020204" pitchFamily="34" charset="0"/>
                <a:cs typeface="Arial" panose="020B0604020202020204" pitchFamily="34" charset="0"/>
              </a:rPr>
              <a:t>PROMPT:</a:t>
            </a:r>
            <a:endParaRPr lang="en-GB" sz="1200" b="0" u="none" dirty="0">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Bef>
                <a:spcPts val="1200"/>
              </a:spcBef>
              <a:spcAft>
                <a:spcPts val="1200"/>
              </a:spcAft>
            </a:pPr>
            <a:r>
              <a:rPr lang="de-DE" sz="1200" b="1" u="sng" dirty="0">
                <a:effectLst/>
                <a:latin typeface="Arial" panose="020B0604020202020204" pitchFamily="34" charset="0"/>
                <a:ea typeface="Arial" panose="020B0604020202020204" pitchFamily="34" charset="0"/>
                <a:cs typeface="Times New Roman" panose="02020603050405020304" pitchFamily="18" charset="0"/>
              </a:rPr>
              <a:t>WHY THIS SLIDE?</a:t>
            </a:r>
            <a:endParaRPr lang="en-GB" sz="1200" dirty="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20000"/>
              </a:lnSpc>
              <a:spcBef>
                <a:spcPts val="300"/>
              </a:spcBef>
              <a:spcAft>
                <a:spcPts val="600"/>
              </a:spcAft>
              <a:buFont typeface="Symbol" panose="05050102010706020507" pitchFamily="18" charset="2"/>
              <a:buChar char=""/>
            </a:pPr>
            <a:r>
              <a:rPr lang="en-GB" sz="1200" b="1" dirty="0">
                <a:effectLst/>
                <a:latin typeface="Arial" panose="020B0604020202020204" pitchFamily="34" charset="0"/>
                <a:ea typeface="Arial" panose="020B0604020202020204" pitchFamily="34" charset="0"/>
                <a:cs typeface="Times New Roman" panose="02020603050405020304" pitchFamily="18" charset="0"/>
              </a:rPr>
              <a:t>Vendor-neutral:</a:t>
            </a:r>
            <a:r>
              <a:rPr lang="en-GB" sz="1200" dirty="0">
                <a:effectLst/>
                <a:latin typeface="Arial" panose="020B0604020202020204" pitchFamily="34" charset="0"/>
                <a:ea typeface="Arial" panose="020B0604020202020204" pitchFamily="34" charset="0"/>
                <a:cs typeface="Times New Roman" panose="02020603050405020304" pitchFamily="18" charset="0"/>
              </a:rPr>
              <a:t> Objective selection of best-fit technologies.</a:t>
            </a:r>
          </a:p>
          <a:p>
            <a:pPr marL="342900" lvl="0" indent="-342900">
              <a:lnSpc>
                <a:spcPct val="120000"/>
              </a:lnSpc>
              <a:spcBef>
                <a:spcPts val="300"/>
              </a:spcBef>
              <a:spcAft>
                <a:spcPts val="600"/>
              </a:spcAft>
              <a:buFont typeface="Symbol" panose="05050102010706020507" pitchFamily="18" charset="2"/>
              <a:buChar char=""/>
            </a:pPr>
            <a:r>
              <a:rPr lang="en-GB" sz="1200" b="1" dirty="0">
                <a:effectLst/>
                <a:latin typeface="Arial" panose="020B0604020202020204" pitchFamily="34" charset="0"/>
                <a:ea typeface="Arial" panose="020B0604020202020204" pitchFamily="34" charset="0"/>
                <a:cs typeface="Times New Roman" panose="02020603050405020304" pitchFamily="18" charset="0"/>
              </a:rPr>
              <a:t>Comprehensive solutions:</a:t>
            </a:r>
            <a:r>
              <a:rPr lang="en-GB" sz="1200" dirty="0">
                <a:effectLst/>
                <a:latin typeface="Arial" panose="020B0604020202020204" pitchFamily="34" charset="0"/>
                <a:ea typeface="Arial" panose="020B0604020202020204" pitchFamily="34" charset="0"/>
                <a:cs typeface="Times New Roman" panose="02020603050405020304" pitchFamily="18" charset="0"/>
              </a:rPr>
              <a:t> Covering all aspects of digital transformation.</a:t>
            </a:r>
          </a:p>
          <a:p>
            <a:pPr marL="342900" lvl="0" indent="-342900">
              <a:lnSpc>
                <a:spcPct val="120000"/>
              </a:lnSpc>
              <a:spcBef>
                <a:spcPts val="300"/>
              </a:spcBef>
              <a:spcAft>
                <a:spcPts val="600"/>
              </a:spcAft>
              <a:buFont typeface="Symbol" panose="05050102010706020507" pitchFamily="18" charset="2"/>
              <a:buChar char=""/>
            </a:pPr>
            <a:r>
              <a:rPr lang="en-GB" sz="1200" b="1" dirty="0">
                <a:effectLst/>
                <a:latin typeface="Arial" panose="020B0604020202020204" pitchFamily="34" charset="0"/>
                <a:ea typeface="Arial" panose="020B0604020202020204" pitchFamily="34" charset="0"/>
                <a:cs typeface="Times New Roman" panose="02020603050405020304" pitchFamily="18" charset="0"/>
              </a:rPr>
              <a:t>All-in-one package:</a:t>
            </a:r>
            <a:r>
              <a:rPr lang="en-GB" sz="1200" dirty="0">
                <a:effectLst/>
                <a:latin typeface="Arial" panose="020B0604020202020204" pitchFamily="34" charset="0"/>
                <a:ea typeface="Arial" panose="020B0604020202020204" pitchFamily="34" charset="0"/>
                <a:cs typeface="Times New Roman" panose="02020603050405020304" pitchFamily="18" charset="0"/>
              </a:rPr>
              <a:t> Cloud, cybersecurity, software management, AI insights.</a:t>
            </a:r>
          </a:p>
          <a:p>
            <a:pPr marL="342900" lvl="0" indent="-342900">
              <a:lnSpc>
                <a:spcPct val="120000"/>
              </a:lnSpc>
              <a:spcBef>
                <a:spcPts val="300"/>
              </a:spcBef>
              <a:spcAft>
                <a:spcPts val="600"/>
              </a:spcAft>
              <a:buFont typeface="Symbol" panose="05050102010706020507" pitchFamily="18" charset="2"/>
              <a:buChar char=""/>
            </a:pPr>
            <a:r>
              <a:rPr lang="en-GB" sz="1200" b="1" dirty="0">
                <a:effectLst/>
                <a:latin typeface="Arial" panose="020B0604020202020204" pitchFamily="34" charset="0"/>
                <a:ea typeface="Arial" panose="020B0604020202020204" pitchFamily="34" charset="0"/>
                <a:cs typeface="Times New Roman" panose="02020603050405020304" pitchFamily="18" charset="0"/>
              </a:rPr>
              <a:t>Partner in transformation:</a:t>
            </a:r>
            <a:r>
              <a:rPr lang="en-GB" sz="1200" dirty="0">
                <a:effectLst/>
                <a:latin typeface="Arial" panose="020B0604020202020204" pitchFamily="34" charset="0"/>
                <a:ea typeface="Arial" panose="020B0604020202020204" pitchFamily="34" charset="0"/>
                <a:cs typeface="Times New Roman" panose="02020603050405020304" pitchFamily="18" charset="0"/>
              </a:rPr>
              <a:t> Trust our holistic approach to help you thrive</a:t>
            </a:r>
            <a:endParaRPr lang="en-GB" dirty="0"/>
          </a:p>
          <a:p>
            <a:endParaRPr lang="en-GB" dirty="0"/>
          </a:p>
        </p:txBody>
      </p:sp>
      <p:sp>
        <p:nvSpPr>
          <p:cNvPr id="4" name="Slide Number Placeholder 3">
            <a:extLst>
              <a:ext uri="{FF2B5EF4-FFF2-40B4-BE49-F238E27FC236}">
                <a16:creationId xmlns:a16="http://schemas.microsoft.com/office/drawing/2014/main" id="{FCA4DFB7-B044-E492-EB0B-C942CD81A04A}"/>
              </a:ext>
            </a:extLst>
          </p:cNvPr>
          <p:cNvSpPr>
            <a:spLocks noGrp="1"/>
          </p:cNvSpPr>
          <p:nvPr>
            <p:ph type="sldNum" sz="quarter" idx="5"/>
          </p:nvPr>
        </p:nvSpPr>
        <p:spPr/>
        <p:txBody>
          <a:bodyPr/>
          <a:lstStyle/>
          <a:p>
            <a:fld id="{7B448211-EADB-4DE2-8B6F-2964CA8AB177}" type="slidenum">
              <a:rPr lang="en-AU" smtClean="0"/>
              <a:pPr/>
              <a:t>7</a:t>
            </a:fld>
            <a:endParaRPr lang="en-AU"/>
          </a:p>
        </p:txBody>
      </p:sp>
    </p:spTree>
    <p:extLst>
      <p:ext uri="{BB962C8B-B14F-4D97-AF65-F5344CB8AC3E}">
        <p14:creationId xmlns:p14="http://schemas.microsoft.com/office/powerpoint/2010/main" val="12321127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148ED2-9692-DAB0-9D36-D490DA7399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A8B811-3044-9B64-72AE-EA2A0C87A29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5ED0250-D42C-33D6-225B-F0970C2F6F59}"/>
              </a:ext>
            </a:extLst>
          </p:cNvPr>
          <p:cNvSpPr>
            <a:spLocks noGrp="1"/>
          </p:cNvSpPr>
          <p:nvPr>
            <p:ph type="body" idx="1"/>
          </p:nvPr>
        </p:nvSpPr>
        <p:spPr/>
        <p:txBody>
          <a:bodyPr/>
          <a:lstStyle/>
          <a:p>
            <a:pPr>
              <a:lnSpc>
                <a:spcPct val="120000"/>
              </a:lnSpc>
              <a:spcBef>
                <a:spcPts val="1200"/>
              </a:spcBef>
              <a:spcAft>
                <a:spcPts val="1200"/>
              </a:spcAft>
            </a:pPr>
            <a:r>
              <a:rPr lang="de-DE" sz="1200" b="1">
                <a:effectLst/>
                <a:latin typeface="Arial" panose="020B0604020202020204" pitchFamily="34" charset="0"/>
                <a:ea typeface="Arial" panose="020B0604020202020204" pitchFamily="34" charset="0"/>
                <a:cs typeface="Arial" panose="020B0604020202020204" pitchFamily="34" charset="0"/>
              </a:rPr>
              <a:t>PROMPT:</a:t>
            </a:r>
            <a:endParaRPr lang="en-GB" sz="1200" b="0" u="none">
              <a:effectLst/>
              <a:latin typeface="Arial" panose="020B0604020202020204" pitchFamily="34" charset="0"/>
              <a:ea typeface="Arial" panose="020B0604020202020204" pitchFamily="34" charset="0"/>
              <a:cs typeface="Times New Roman" panose="02020603050405020304" pitchFamily="18" charset="0"/>
            </a:endParaRPr>
          </a:p>
          <a:p>
            <a:pPr>
              <a:lnSpc>
                <a:spcPct val="120000"/>
              </a:lnSpc>
              <a:spcBef>
                <a:spcPts val="1200"/>
              </a:spcBef>
              <a:spcAft>
                <a:spcPts val="1200"/>
              </a:spcAft>
            </a:pPr>
            <a:r>
              <a:rPr lang="de-DE" sz="1200" b="1" u="sng">
                <a:effectLst/>
                <a:latin typeface="Arial" panose="020B0604020202020204" pitchFamily="34" charset="0"/>
                <a:ea typeface="Arial" panose="020B0604020202020204" pitchFamily="34" charset="0"/>
                <a:cs typeface="Times New Roman" panose="02020603050405020304" pitchFamily="18" charset="0"/>
              </a:rPr>
              <a:t>WHY THIS SLIDE?</a:t>
            </a:r>
            <a:endParaRPr lang="en-GB" sz="1200">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lnSpc>
                <a:spcPct val="120000"/>
              </a:lnSpc>
              <a:spcBef>
                <a:spcPts val="300"/>
              </a:spcBef>
              <a:spcAft>
                <a:spcPts val="600"/>
              </a:spcAft>
              <a:buFont typeface="Symbol" panose="05050102010706020507" pitchFamily="18" charset="2"/>
              <a:buChar char=""/>
            </a:pPr>
            <a:r>
              <a:rPr lang="en-GB" sz="1200" b="1">
                <a:effectLst/>
                <a:latin typeface="Arial" panose="020B0604020202020204" pitchFamily="34" charset="0"/>
                <a:ea typeface="Arial" panose="020B0604020202020204" pitchFamily="34" charset="0"/>
                <a:cs typeface="Times New Roman" panose="02020603050405020304" pitchFamily="18" charset="0"/>
              </a:rPr>
              <a:t>Vendor-neutral:</a:t>
            </a:r>
            <a:r>
              <a:rPr lang="en-GB" sz="1200">
                <a:effectLst/>
                <a:latin typeface="Arial" panose="020B0604020202020204" pitchFamily="34" charset="0"/>
                <a:ea typeface="Arial" panose="020B0604020202020204" pitchFamily="34" charset="0"/>
                <a:cs typeface="Times New Roman" panose="02020603050405020304" pitchFamily="18" charset="0"/>
              </a:rPr>
              <a:t> Objective selection of best-fit technologies.</a:t>
            </a:r>
          </a:p>
          <a:p>
            <a:pPr marL="342900" lvl="0" indent="-342900">
              <a:lnSpc>
                <a:spcPct val="120000"/>
              </a:lnSpc>
              <a:spcBef>
                <a:spcPts val="300"/>
              </a:spcBef>
              <a:spcAft>
                <a:spcPts val="600"/>
              </a:spcAft>
              <a:buFont typeface="Symbol" panose="05050102010706020507" pitchFamily="18" charset="2"/>
              <a:buChar char=""/>
            </a:pPr>
            <a:r>
              <a:rPr lang="en-GB" sz="1200" b="1">
                <a:effectLst/>
                <a:latin typeface="Arial" panose="020B0604020202020204" pitchFamily="34" charset="0"/>
                <a:ea typeface="Arial" panose="020B0604020202020204" pitchFamily="34" charset="0"/>
                <a:cs typeface="Times New Roman" panose="02020603050405020304" pitchFamily="18" charset="0"/>
              </a:rPr>
              <a:t>Comprehensive solutions:</a:t>
            </a:r>
            <a:r>
              <a:rPr lang="en-GB" sz="1200">
                <a:effectLst/>
                <a:latin typeface="Arial" panose="020B0604020202020204" pitchFamily="34" charset="0"/>
                <a:ea typeface="Arial" panose="020B0604020202020204" pitchFamily="34" charset="0"/>
                <a:cs typeface="Times New Roman" panose="02020603050405020304" pitchFamily="18" charset="0"/>
              </a:rPr>
              <a:t> Covering all aspects of digital transformation.</a:t>
            </a:r>
          </a:p>
          <a:p>
            <a:pPr marL="342900" lvl="0" indent="-342900">
              <a:lnSpc>
                <a:spcPct val="120000"/>
              </a:lnSpc>
              <a:spcBef>
                <a:spcPts val="300"/>
              </a:spcBef>
              <a:spcAft>
                <a:spcPts val="600"/>
              </a:spcAft>
              <a:buFont typeface="Symbol" panose="05050102010706020507" pitchFamily="18" charset="2"/>
              <a:buChar char=""/>
            </a:pPr>
            <a:r>
              <a:rPr lang="en-GB" sz="1200" b="1">
                <a:effectLst/>
                <a:latin typeface="Arial" panose="020B0604020202020204" pitchFamily="34" charset="0"/>
                <a:ea typeface="Arial" panose="020B0604020202020204" pitchFamily="34" charset="0"/>
                <a:cs typeface="Times New Roman" panose="02020603050405020304" pitchFamily="18" charset="0"/>
              </a:rPr>
              <a:t>All-in-one package:</a:t>
            </a:r>
            <a:r>
              <a:rPr lang="en-GB" sz="1200">
                <a:effectLst/>
                <a:latin typeface="Arial" panose="020B0604020202020204" pitchFamily="34" charset="0"/>
                <a:ea typeface="Arial" panose="020B0604020202020204" pitchFamily="34" charset="0"/>
                <a:cs typeface="Times New Roman" panose="02020603050405020304" pitchFamily="18" charset="0"/>
              </a:rPr>
              <a:t> Cloud, cybersecurity, software management, AI insights.</a:t>
            </a:r>
          </a:p>
          <a:p>
            <a:pPr marL="342900" lvl="0" indent="-342900">
              <a:lnSpc>
                <a:spcPct val="120000"/>
              </a:lnSpc>
              <a:spcBef>
                <a:spcPts val="300"/>
              </a:spcBef>
              <a:spcAft>
                <a:spcPts val="600"/>
              </a:spcAft>
              <a:buFont typeface="Symbol" panose="05050102010706020507" pitchFamily="18" charset="2"/>
              <a:buChar char=""/>
            </a:pPr>
            <a:r>
              <a:rPr lang="en-GB" sz="1200" b="1">
                <a:effectLst/>
                <a:latin typeface="Arial" panose="020B0604020202020204" pitchFamily="34" charset="0"/>
                <a:ea typeface="Arial" panose="020B0604020202020204" pitchFamily="34" charset="0"/>
                <a:cs typeface="Times New Roman" panose="02020603050405020304" pitchFamily="18" charset="0"/>
              </a:rPr>
              <a:t>Partner in transformation:</a:t>
            </a:r>
            <a:r>
              <a:rPr lang="en-GB" sz="1200">
                <a:effectLst/>
                <a:latin typeface="Arial" panose="020B0604020202020204" pitchFamily="34" charset="0"/>
                <a:ea typeface="Arial" panose="020B0604020202020204" pitchFamily="34" charset="0"/>
                <a:cs typeface="Times New Roman" panose="02020603050405020304" pitchFamily="18" charset="0"/>
              </a:rPr>
              <a:t> Trust our holistic approach to help you thrive</a:t>
            </a:r>
            <a:endParaRPr lang="en-GB"/>
          </a:p>
          <a:p>
            <a:endParaRPr lang="en-GB"/>
          </a:p>
        </p:txBody>
      </p:sp>
      <p:sp>
        <p:nvSpPr>
          <p:cNvPr id="4" name="Slide Number Placeholder 3">
            <a:extLst>
              <a:ext uri="{FF2B5EF4-FFF2-40B4-BE49-F238E27FC236}">
                <a16:creationId xmlns:a16="http://schemas.microsoft.com/office/drawing/2014/main" id="{6ACCAD29-C9E7-8D85-3C0F-6F4A3A0FD813}"/>
              </a:ext>
            </a:extLst>
          </p:cNvPr>
          <p:cNvSpPr>
            <a:spLocks noGrp="1"/>
          </p:cNvSpPr>
          <p:nvPr>
            <p:ph type="sldNum" sz="quarter" idx="5"/>
          </p:nvPr>
        </p:nvSpPr>
        <p:spPr/>
        <p:txBody>
          <a:bodyPr/>
          <a:lstStyle/>
          <a:p>
            <a:fld id="{7B448211-EADB-4DE2-8B6F-2964CA8AB177}" type="slidenum">
              <a:rPr lang="en-AU" smtClean="0"/>
              <a:pPr/>
              <a:t>8</a:t>
            </a:fld>
            <a:endParaRPr lang="en-AU"/>
          </a:p>
        </p:txBody>
      </p:sp>
    </p:spTree>
    <p:extLst>
      <p:ext uri="{BB962C8B-B14F-4D97-AF65-F5344CB8AC3E}">
        <p14:creationId xmlns:p14="http://schemas.microsoft.com/office/powerpoint/2010/main" val="187682611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1.jpeg"/><Relationship Id="rId1" Type="http://schemas.openxmlformats.org/officeDocument/2006/relationships/slideMaster" Target="../slideMasters/slideMaster1.xml"/><Relationship Id="rId4" Type="http://schemas.openxmlformats.org/officeDocument/2006/relationships/image" Target="../media/image14.svg"/></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2.jpeg"/><Relationship Id="rId1" Type="http://schemas.openxmlformats.org/officeDocument/2006/relationships/slideMaster" Target="../slideMasters/slideMaster1.xml"/><Relationship Id="rId4" Type="http://schemas.openxmlformats.org/officeDocument/2006/relationships/image" Target="../media/image14.svg"/></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16.svg"/></Relationships>
</file>

<file path=ppt/slideLayouts/_rels/slideLayout1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16.svg"/></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8.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16.svg"/></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7.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61.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62.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7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7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7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1.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8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8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8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8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8.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8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1.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9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9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9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9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0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0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0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0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0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0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0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0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0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1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1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1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1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1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17.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1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1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21.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2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2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2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2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2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2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2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1.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3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3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3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4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4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5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0.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jpg"/><Relationship Id="rId1" Type="http://schemas.openxmlformats.org/officeDocument/2006/relationships/slideMaster" Target="../slideMasters/slideMaster2.xml"/><Relationship Id="rId4" Type="http://schemas.openxmlformats.org/officeDocument/2006/relationships/image" Target="../media/image3.svg"/></Relationships>
</file>

<file path=ppt/slideLayouts/_rels/slideLayout26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63.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64.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65.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66.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267.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268.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69.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70.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271.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7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1.jpeg"/><Relationship Id="rId1" Type="http://schemas.openxmlformats.org/officeDocument/2006/relationships/slideMaster" Target="../slideMasters/slideMaster2.xml"/><Relationship Id="rId4" Type="http://schemas.openxmlformats.org/officeDocument/2006/relationships/image" Target="../media/image14.svg"/></Relationships>
</file>

<file path=ppt/slideLayouts/_rels/slideLayout27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2.jpeg"/><Relationship Id="rId1" Type="http://schemas.openxmlformats.org/officeDocument/2006/relationships/slideMaster" Target="../slideMasters/slideMaster2.xml"/><Relationship Id="rId4" Type="http://schemas.openxmlformats.org/officeDocument/2006/relationships/image" Target="../media/image14.svg"/></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9.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0.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3.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84.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2.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93.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9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3.png"/><Relationship Id="rId1" Type="http://schemas.openxmlformats.org/officeDocument/2006/relationships/slideMaster" Target="../slideMasters/slideMaster2.xml"/><Relationship Id="rId4" Type="http://schemas.openxmlformats.org/officeDocument/2006/relationships/image" Target="../media/image16.svg"/></Relationships>
</file>

<file path=ppt/slideLayouts/_rels/slideLayout29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3.png"/><Relationship Id="rId1" Type="http://schemas.openxmlformats.org/officeDocument/2006/relationships/slideMaster" Target="../slideMasters/slideMaster2.xml"/><Relationship Id="rId4" Type="http://schemas.openxmlformats.org/officeDocument/2006/relationships/image" Target="../media/image16.svg"/></Relationships>
</file>

<file path=ppt/slideLayouts/_rels/slideLayout296.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297.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5.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306.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30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3.png"/><Relationship Id="rId1" Type="http://schemas.openxmlformats.org/officeDocument/2006/relationships/slideMaster" Target="../slideMasters/slideMaster2.xml"/><Relationship Id="rId4" Type="http://schemas.openxmlformats.org/officeDocument/2006/relationships/image" Target="../media/image16.svg"/></Relationships>
</file>

<file path=ppt/slideLayouts/_rels/slideLayout30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309.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4.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7.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328.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329.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3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3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37.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3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39.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4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4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4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4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4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48.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4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5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5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5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5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5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5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5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5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58.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5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6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6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6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6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6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6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6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6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6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6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7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7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7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7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7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7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7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7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7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7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80.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8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8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8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8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8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8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8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88.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8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9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9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9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9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9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9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9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9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98.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9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40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0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0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0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0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0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0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0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0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1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41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41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1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1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Cover_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674578" y="853544"/>
            <a:ext cx="10842844" cy="589626"/>
          </a:xfrm>
          <a:prstGeom prst="rect">
            <a:avLst/>
          </a:prstGeom>
        </p:spPr>
        <p:txBody>
          <a:bodyPr lIns="0" tIns="0" rIns="0" bIns="0" anchor="t" anchorCtr="0"/>
          <a:lstStyle>
            <a:lvl1pPr algn="l">
              <a:defRPr sz="3600">
                <a:solidFill>
                  <a:schemeClr val="bg1"/>
                </a:solidFill>
              </a:defRPr>
            </a:lvl1pPr>
          </a:lstStyle>
          <a:p>
            <a:r>
              <a:rPr lang="en-US"/>
              <a:t>Your text here</a:t>
            </a:r>
            <a:endParaRPr lang="en-AU"/>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674578" y="6147435"/>
            <a:ext cx="8620506" cy="371892"/>
          </a:xfrm>
          <a:prstGeom prst="rect">
            <a:avLst/>
          </a:prstGeom>
        </p:spPr>
        <p:txBody>
          <a:bodyPr lIns="0" tIns="0" rIns="0" bIns="0"/>
          <a:lstStyle>
            <a:lvl1pPr marL="0" indent="0" algn="l">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Date</a:t>
            </a:r>
            <a:endParaRPr lang="en-AU"/>
          </a:p>
        </p:txBody>
      </p:sp>
      <p:pic>
        <p:nvPicPr>
          <p:cNvPr id="6" name="Graphic 5">
            <a:extLst>
              <a:ext uri="{FF2B5EF4-FFF2-40B4-BE49-F238E27FC236}">
                <a16:creationId xmlns:a16="http://schemas.microsoft.com/office/drawing/2014/main" id="{BE717366-6BA1-7EF1-D6C0-B14DF27DE08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74578" y="1890060"/>
            <a:ext cx="10842844" cy="3810485"/>
          </a:xfrm>
          <a:prstGeom prst="rect">
            <a:avLst/>
          </a:prstGeom>
        </p:spPr>
      </p:pic>
      <p:sp>
        <p:nvSpPr>
          <p:cNvPr id="4" name="Rectangle 3">
            <a:extLst>
              <a:ext uri="{FF2B5EF4-FFF2-40B4-BE49-F238E27FC236}">
                <a16:creationId xmlns:a16="http://schemas.microsoft.com/office/drawing/2014/main" id="{3335AFBB-5158-CAAF-8C61-EC76D01F7FB3}"/>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599841927"/>
      </p:ext>
    </p:extLst>
  </p:cSld>
  <p:clrMapOvr>
    <a:masterClrMapping/>
  </p:clrMapOvr>
  <p:extLst>
    <p:ext uri="{DCECCB84-F9BA-43D5-87BE-67443E8EF086}">
      <p15:sldGuideLst xmlns:p15="http://schemas.microsoft.com/office/powerpoint/2012/main">
        <p15:guide id="1" orient="horz" pos="3566">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4_typo_one_done">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2" name="Footer Placeholder 4">
            <a:extLst>
              <a:ext uri="{FF2B5EF4-FFF2-40B4-BE49-F238E27FC236}">
                <a16:creationId xmlns:a16="http://schemas.microsoft.com/office/drawing/2014/main" id="{BE5A7412-BDB1-2536-3813-84D6CF1B07FB}"/>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grpSp>
        <p:nvGrpSpPr>
          <p:cNvPr id="7" name="Graphic 4">
            <a:extLst>
              <a:ext uri="{FF2B5EF4-FFF2-40B4-BE49-F238E27FC236}">
                <a16:creationId xmlns:a16="http://schemas.microsoft.com/office/drawing/2014/main" id="{4CF6D4A0-DB28-F592-06B3-995ED2FC3A32}"/>
              </a:ext>
            </a:extLst>
          </p:cNvPr>
          <p:cNvGrpSpPr/>
          <p:nvPr/>
        </p:nvGrpSpPr>
        <p:grpSpPr>
          <a:xfrm>
            <a:off x="2657354" y="1813666"/>
            <a:ext cx="6877291" cy="2983776"/>
            <a:chOff x="2862548" y="-3805506"/>
            <a:chExt cx="6422897" cy="2786633"/>
          </a:xfrm>
        </p:grpSpPr>
        <p:grpSp>
          <p:nvGrpSpPr>
            <p:cNvPr id="8" name="Graphic 4">
              <a:extLst>
                <a:ext uri="{FF2B5EF4-FFF2-40B4-BE49-F238E27FC236}">
                  <a16:creationId xmlns:a16="http://schemas.microsoft.com/office/drawing/2014/main" id="{3E9BBD92-3B54-3027-8FEC-0219E00F97A8}"/>
                </a:ext>
              </a:extLst>
            </p:cNvPr>
            <p:cNvGrpSpPr/>
            <p:nvPr/>
          </p:nvGrpSpPr>
          <p:grpSpPr>
            <a:xfrm>
              <a:off x="4022598" y="-3805506"/>
              <a:ext cx="3252692" cy="1143285"/>
              <a:chOff x="4022598" y="-3805506"/>
              <a:chExt cx="3252692" cy="1143285"/>
            </a:xfrm>
          </p:grpSpPr>
          <p:sp>
            <p:nvSpPr>
              <p:cNvPr id="9" name="Freeform: Shape 8">
                <a:extLst>
                  <a:ext uri="{FF2B5EF4-FFF2-40B4-BE49-F238E27FC236}">
                    <a16:creationId xmlns:a16="http://schemas.microsoft.com/office/drawing/2014/main" id="{74A03DAE-8166-913D-507B-1BA5201E3C35}"/>
                  </a:ext>
                </a:extLst>
              </p:cNvPr>
              <p:cNvSpPr/>
              <p:nvPr/>
            </p:nvSpPr>
            <p:spPr>
              <a:xfrm>
                <a:off x="4022598" y="-3805506"/>
                <a:ext cx="3252692" cy="1143285"/>
              </a:xfrm>
              <a:custGeom>
                <a:avLst/>
                <a:gdLst>
                  <a:gd name="connsiteX0" fmla="*/ 1132808 w 3252692"/>
                  <a:gd name="connsiteY0" fmla="*/ 680942 h 1143285"/>
                  <a:gd name="connsiteX1" fmla="*/ 571595 w 3252692"/>
                  <a:gd name="connsiteY1" fmla="*/ 1143286 h 1143285"/>
                  <a:gd name="connsiteX2" fmla="*/ 0 w 3252692"/>
                  <a:gd name="connsiteY2" fmla="*/ 571690 h 1143285"/>
                  <a:gd name="connsiteX3" fmla="*/ 571595 w 3252692"/>
                  <a:gd name="connsiteY3" fmla="*/ 95 h 1143285"/>
                  <a:gd name="connsiteX4" fmla="*/ 1132808 w 3252692"/>
                  <a:gd name="connsiteY4" fmla="*/ 462439 h 1143285"/>
                  <a:gd name="connsiteX5" fmla="*/ 1132808 w 3252692"/>
                  <a:gd name="connsiteY5" fmla="*/ 32004 h 1143285"/>
                  <a:gd name="connsiteX6" fmla="*/ 1457611 w 3252692"/>
                  <a:gd name="connsiteY6" fmla="*/ 32004 h 1143285"/>
                  <a:gd name="connsiteX7" fmla="*/ 1457611 w 3252692"/>
                  <a:gd name="connsiteY7" fmla="*/ 164306 h 1143285"/>
                  <a:gd name="connsiteX8" fmla="*/ 1783937 w 3252692"/>
                  <a:gd name="connsiteY8" fmla="*/ 0 h 1143285"/>
                  <a:gd name="connsiteX9" fmla="*/ 2166747 w 3252692"/>
                  <a:gd name="connsiteY9" fmla="*/ 447484 h 1143285"/>
                  <a:gd name="connsiteX10" fmla="*/ 2166747 w 3252692"/>
                  <a:gd name="connsiteY10" fmla="*/ 467582 h 1143285"/>
                  <a:gd name="connsiteX11" fmla="*/ 2719768 w 3252692"/>
                  <a:gd name="connsiteY11" fmla="*/ 0 h 1143285"/>
                  <a:gd name="connsiteX12" fmla="*/ 3252692 w 3252692"/>
                  <a:gd name="connsiteY12" fmla="*/ 586454 h 1143285"/>
                  <a:gd name="connsiteX13" fmla="*/ 3252692 w 3252692"/>
                  <a:gd name="connsiteY13" fmla="*/ 658559 h 1143285"/>
                  <a:gd name="connsiteX14" fmla="*/ 2482596 w 3252692"/>
                  <a:gd name="connsiteY14" fmla="*/ 658559 h 1143285"/>
                  <a:gd name="connsiteX15" fmla="*/ 2736056 w 3252692"/>
                  <a:gd name="connsiteY15" fmla="*/ 906113 h 1143285"/>
                  <a:gd name="connsiteX16" fmla="*/ 2932271 w 3252692"/>
                  <a:gd name="connsiteY16" fmla="*/ 779050 h 1143285"/>
                  <a:gd name="connsiteX17" fmla="*/ 3237738 w 3252692"/>
                  <a:gd name="connsiteY17" fmla="*/ 779050 h 1143285"/>
                  <a:gd name="connsiteX18" fmla="*/ 2731485 w 3252692"/>
                  <a:gd name="connsiteY18" fmla="*/ 1143286 h 1143285"/>
                  <a:gd name="connsiteX19" fmla="*/ 2166557 w 3252692"/>
                  <a:gd name="connsiteY19" fmla="*/ 676465 h 1143285"/>
                  <a:gd name="connsiteX20" fmla="*/ 2166557 w 3252692"/>
                  <a:gd name="connsiteY20" fmla="*/ 1111282 h 1143285"/>
                  <a:gd name="connsiteX21" fmla="*/ 1836515 w 3252692"/>
                  <a:gd name="connsiteY21" fmla="*/ 1111282 h 1143285"/>
                  <a:gd name="connsiteX22" fmla="*/ 1836515 w 3252692"/>
                  <a:gd name="connsiteY22" fmla="*/ 481679 h 1143285"/>
                  <a:gd name="connsiteX23" fmla="*/ 1649920 w 3252692"/>
                  <a:gd name="connsiteY23" fmla="*/ 271272 h 1143285"/>
                  <a:gd name="connsiteX24" fmla="*/ 1463326 w 3252692"/>
                  <a:gd name="connsiteY24" fmla="*/ 481679 h 1143285"/>
                  <a:gd name="connsiteX25" fmla="*/ 1463326 w 3252692"/>
                  <a:gd name="connsiteY25" fmla="*/ 1111282 h 1143285"/>
                  <a:gd name="connsiteX26" fmla="*/ 1132523 w 3252692"/>
                  <a:gd name="connsiteY26" fmla="*/ 1111282 h 1143285"/>
                  <a:gd name="connsiteX27" fmla="*/ 1132523 w 3252692"/>
                  <a:gd name="connsiteY27" fmla="*/ 680942 h 1143285"/>
                  <a:gd name="connsiteX28" fmla="*/ 2930176 w 3252692"/>
                  <a:gd name="connsiteY28" fmla="*/ 450532 h 1143285"/>
                  <a:gd name="connsiteX29" fmla="*/ 2713101 w 3252692"/>
                  <a:gd name="connsiteY29" fmla="*/ 228314 h 1143285"/>
                  <a:gd name="connsiteX30" fmla="*/ 2487835 w 3252692"/>
                  <a:gd name="connsiteY30" fmla="*/ 450532 h 1143285"/>
                  <a:gd name="connsiteX31" fmla="*/ 2930176 w 3252692"/>
                  <a:gd name="connsiteY31" fmla="*/ 450532 h 1143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252692" h="1143285">
                    <a:moveTo>
                      <a:pt x="1132808" y="680942"/>
                    </a:moveTo>
                    <a:cubicBezTo>
                      <a:pt x="1081564" y="949262"/>
                      <a:pt x="845153" y="1143286"/>
                      <a:pt x="571595" y="1143286"/>
                    </a:cubicBezTo>
                    <a:cubicBezTo>
                      <a:pt x="256413" y="1143286"/>
                      <a:pt x="0" y="886873"/>
                      <a:pt x="0" y="571690"/>
                    </a:cubicBezTo>
                    <a:cubicBezTo>
                      <a:pt x="0" y="255746"/>
                      <a:pt x="256413" y="95"/>
                      <a:pt x="571595" y="95"/>
                    </a:cubicBezTo>
                    <a:cubicBezTo>
                      <a:pt x="845915" y="95"/>
                      <a:pt x="1081564" y="194119"/>
                      <a:pt x="1132808" y="462439"/>
                    </a:cubicBezTo>
                    <a:lnTo>
                      <a:pt x="1132808" y="32004"/>
                    </a:lnTo>
                    <a:lnTo>
                      <a:pt x="1457611" y="32004"/>
                    </a:lnTo>
                    <a:lnTo>
                      <a:pt x="1457611" y="164306"/>
                    </a:lnTo>
                    <a:cubicBezTo>
                      <a:pt x="1548289" y="50578"/>
                      <a:pt x="1649349" y="0"/>
                      <a:pt x="1783937" y="0"/>
                    </a:cubicBezTo>
                    <a:cubicBezTo>
                      <a:pt x="2020348" y="0"/>
                      <a:pt x="2166747" y="170974"/>
                      <a:pt x="2166747" y="447484"/>
                    </a:cubicBezTo>
                    <a:lnTo>
                      <a:pt x="2166747" y="467582"/>
                    </a:lnTo>
                    <a:cubicBezTo>
                      <a:pt x="2211324" y="186595"/>
                      <a:pt x="2431352" y="0"/>
                      <a:pt x="2719768" y="0"/>
                    </a:cubicBezTo>
                    <a:cubicBezTo>
                      <a:pt x="3036475" y="0"/>
                      <a:pt x="3252692" y="238601"/>
                      <a:pt x="3252692" y="586454"/>
                    </a:cubicBezTo>
                    <a:lnTo>
                      <a:pt x="3252692" y="658559"/>
                    </a:lnTo>
                    <a:lnTo>
                      <a:pt x="2482596" y="658559"/>
                    </a:lnTo>
                    <a:cubicBezTo>
                      <a:pt x="2505647" y="816102"/>
                      <a:pt x="2597849" y="906113"/>
                      <a:pt x="2736056" y="906113"/>
                    </a:cubicBezTo>
                    <a:cubicBezTo>
                      <a:pt x="2837116" y="906113"/>
                      <a:pt x="2909983" y="859250"/>
                      <a:pt x="2932271" y="779050"/>
                    </a:cubicBezTo>
                    <a:lnTo>
                      <a:pt x="3237738" y="779050"/>
                    </a:lnTo>
                    <a:cubicBezTo>
                      <a:pt x="3194590" y="997553"/>
                      <a:pt x="2992469" y="1143286"/>
                      <a:pt x="2731485" y="1143286"/>
                    </a:cubicBezTo>
                    <a:cubicBezTo>
                      <a:pt x="2438591" y="1143286"/>
                      <a:pt x="2211895" y="955929"/>
                      <a:pt x="2166557" y="676465"/>
                    </a:cubicBezTo>
                    <a:lnTo>
                      <a:pt x="2166557" y="1111282"/>
                    </a:lnTo>
                    <a:lnTo>
                      <a:pt x="1836515" y="1111282"/>
                    </a:lnTo>
                    <a:lnTo>
                      <a:pt x="1836515" y="481679"/>
                    </a:lnTo>
                    <a:cubicBezTo>
                      <a:pt x="1836515" y="346424"/>
                      <a:pt x="1769650" y="271272"/>
                      <a:pt x="1649920" y="271272"/>
                    </a:cubicBezTo>
                    <a:cubicBezTo>
                      <a:pt x="1537716" y="271272"/>
                      <a:pt x="1463326" y="354521"/>
                      <a:pt x="1463326" y="481679"/>
                    </a:cubicBezTo>
                    <a:lnTo>
                      <a:pt x="1463326" y="1111282"/>
                    </a:lnTo>
                    <a:lnTo>
                      <a:pt x="1132523" y="1111282"/>
                    </a:lnTo>
                    <a:lnTo>
                      <a:pt x="1132523" y="680942"/>
                    </a:lnTo>
                    <a:close/>
                    <a:moveTo>
                      <a:pt x="2930176" y="450532"/>
                    </a:moveTo>
                    <a:cubicBezTo>
                      <a:pt x="2909316" y="310039"/>
                      <a:pt x="2829116" y="228314"/>
                      <a:pt x="2713101" y="228314"/>
                    </a:cubicBezTo>
                    <a:cubicBezTo>
                      <a:pt x="2596420" y="228314"/>
                      <a:pt x="2514600" y="308610"/>
                      <a:pt x="2487835" y="450532"/>
                    </a:cubicBezTo>
                    <a:lnTo>
                      <a:pt x="2930176" y="450532"/>
                    </a:lnTo>
                    <a:close/>
                  </a:path>
                </a:pathLst>
              </a:custGeom>
              <a:solidFill>
                <a:srgbClr val="FFFFFF"/>
              </a:solidFill>
              <a:ln w="9525"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04471379-4B51-D0B1-C9B5-958E74357D9B}"/>
                  </a:ext>
                </a:extLst>
              </p:cNvPr>
              <p:cNvSpPr/>
              <p:nvPr/>
            </p:nvSpPr>
            <p:spPr>
              <a:xfrm>
                <a:off x="4066984" y="-3375833"/>
                <a:ext cx="1050893" cy="208787"/>
              </a:xfrm>
              <a:custGeom>
                <a:avLst/>
                <a:gdLst>
                  <a:gd name="connsiteX0" fmla="*/ 0 w 1050893"/>
                  <a:gd name="connsiteY0" fmla="*/ 160592 h 208787"/>
                  <a:gd name="connsiteX1" fmla="*/ 41053 w 1050893"/>
                  <a:gd name="connsiteY1" fmla="*/ 160592 h 208787"/>
                  <a:gd name="connsiteX2" fmla="*/ 67627 w 1050893"/>
                  <a:gd name="connsiteY2" fmla="*/ 180499 h 208787"/>
                  <a:gd name="connsiteX3" fmla="*/ 89916 w 1050893"/>
                  <a:gd name="connsiteY3" fmla="*/ 163163 h 208787"/>
                  <a:gd name="connsiteX4" fmla="*/ 72199 w 1050893"/>
                  <a:gd name="connsiteY4" fmla="*/ 148495 h 208787"/>
                  <a:gd name="connsiteX5" fmla="*/ 56197 w 1050893"/>
                  <a:gd name="connsiteY5" fmla="*/ 145828 h 208787"/>
                  <a:gd name="connsiteX6" fmla="*/ 3619 w 1050893"/>
                  <a:gd name="connsiteY6" fmla="*/ 101155 h 208787"/>
                  <a:gd name="connsiteX7" fmla="*/ 65913 w 1050893"/>
                  <a:gd name="connsiteY7" fmla="*/ 56102 h 208787"/>
                  <a:gd name="connsiteX8" fmla="*/ 129635 w 1050893"/>
                  <a:gd name="connsiteY8" fmla="*/ 99441 h 208787"/>
                  <a:gd name="connsiteX9" fmla="*/ 88963 w 1050893"/>
                  <a:gd name="connsiteY9" fmla="*/ 99441 h 208787"/>
                  <a:gd name="connsiteX10" fmla="*/ 65627 w 1050893"/>
                  <a:gd name="connsiteY10" fmla="*/ 82296 h 208787"/>
                  <a:gd name="connsiteX11" fmla="*/ 43910 w 1050893"/>
                  <a:gd name="connsiteY11" fmla="*/ 99346 h 208787"/>
                  <a:gd name="connsiteX12" fmla="*/ 63055 w 1050893"/>
                  <a:gd name="connsiteY12" fmla="*/ 113062 h 208787"/>
                  <a:gd name="connsiteX13" fmla="*/ 80391 w 1050893"/>
                  <a:gd name="connsiteY13" fmla="*/ 116110 h 208787"/>
                  <a:gd name="connsiteX14" fmla="*/ 131350 w 1050893"/>
                  <a:gd name="connsiteY14" fmla="*/ 162306 h 208787"/>
                  <a:gd name="connsiteX15" fmla="*/ 68104 w 1050893"/>
                  <a:gd name="connsiteY15" fmla="*/ 208788 h 208787"/>
                  <a:gd name="connsiteX16" fmla="*/ 0 w 1050893"/>
                  <a:gd name="connsiteY16" fmla="*/ 160592 h 208787"/>
                  <a:gd name="connsiteX17" fmla="*/ 138208 w 1050893"/>
                  <a:gd name="connsiteY17" fmla="*/ 132778 h 208787"/>
                  <a:gd name="connsiteX18" fmla="*/ 214884 w 1050893"/>
                  <a:gd name="connsiteY18" fmla="*/ 56007 h 208787"/>
                  <a:gd name="connsiteX19" fmla="*/ 290131 w 1050893"/>
                  <a:gd name="connsiteY19" fmla="*/ 131540 h 208787"/>
                  <a:gd name="connsiteX20" fmla="*/ 213741 w 1050893"/>
                  <a:gd name="connsiteY20" fmla="*/ 208597 h 208787"/>
                  <a:gd name="connsiteX21" fmla="*/ 138208 w 1050893"/>
                  <a:gd name="connsiteY21" fmla="*/ 132778 h 208787"/>
                  <a:gd name="connsiteX22" fmla="*/ 246602 w 1050893"/>
                  <a:gd name="connsiteY22" fmla="*/ 131921 h 208787"/>
                  <a:gd name="connsiteX23" fmla="*/ 214027 w 1050893"/>
                  <a:gd name="connsiteY23" fmla="*/ 88297 h 208787"/>
                  <a:gd name="connsiteX24" fmla="*/ 181642 w 1050893"/>
                  <a:gd name="connsiteY24" fmla="*/ 132207 h 208787"/>
                  <a:gd name="connsiteX25" fmla="*/ 214027 w 1050893"/>
                  <a:gd name="connsiteY25" fmla="*/ 176498 h 208787"/>
                  <a:gd name="connsiteX26" fmla="*/ 246602 w 1050893"/>
                  <a:gd name="connsiteY26" fmla="*/ 131921 h 208787"/>
                  <a:gd name="connsiteX27" fmla="*/ 287846 w 1050893"/>
                  <a:gd name="connsiteY27" fmla="*/ 60484 h 208787"/>
                  <a:gd name="connsiteX28" fmla="*/ 311467 w 1050893"/>
                  <a:gd name="connsiteY28" fmla="*/ 60484 h 208787"/>
                  <a:gd name="connsiteX29" fmla="*/ 311467 w 1050893"/>
                  <a:gd name="connsiteY29" fmla="*/ 46482 h 208787"/>
                  <a:gd name="connsiteX30" fmla="*/ 359378 w 1050893"/>
                  <a:gd name="connsiteY30" fmla="*/ 0 h 208787"/>
                  <a:gd name="connsiteX31" fmla="*/ 375380 w 1050893"/>
                  <a:gd name="connsiteY31" fmla="*/ 1238 h 208787"/>
                  <a:gd name="connsiteX32" fmla="*/ 375380 w 1050893"/>
                  <a:gd name="connsiteY32" fmla="*/ 31718 h 208787"/>
                  <a:gd name="connsiteX33" fmla="*/ 370046 w 1050893"/>
                  <a:gd name="connsiteY33" fmla="*/ 31623 h 208787"/>
                  <a:gd name="connsiteX34" fmla="*/ 353949 w 1050893"/>
                  <a:gd name="connsiteY34" fmla="*/ 45815 h 208787"/>
                  <a:gd name="connsiteX35" fmla="*/ 353949 w 1050893"/>
                  <a:gd name="connsiteY35" fmla="*/ 60484 h 208787"/>
                  <a:gd name="connsiteX36" fmla="*/ 395859 w 1050893"/>
                  <a:gd name="connsiteY36" fmla="*/ 60484 h 208787"/>
                  <a:gd name="connsiteX37" fmla="*/ 395859 w 1050893"/>
                  <a:gd name="connsiteY37" fmla="*/ 15526 h 208787"/>
                  <a:gd name="connsiteX38" fmla="*/ 438150 w 1050893"/>
                  <a:gd name="connsiteY38" fmla="*/ 15526 h 208787"/>
                  <a:gd name="connsiteX39" fmla="*/ 438150 w 1050893"/>
                  <a:gd name="connsiteY39" fmla="*/ 60484 h 208787"/>
                  <a:gd name="connsiteX40" fmla="*/ 504158 w 1050893"/>
                  <a:gd name="connsiteY40" fmla="*/ 60484 h 208787"/>
                  <a:gd name="connsiteX41" fmla="*/ 519493 w 1050893"/>
                  <a:gd name="connsiteY41" fmla="*/ 128968 h 208787"/>
                  <a:gd name="connsiteX42" fmla="*/ 525494 w 1050893"/>
                  <a:gd name="connsiteY42" fmla="*/ 159067 h 208787"/>
                  <a:gd name="connsiteX43" fmla="*/ 532733 w 1050893"/>
                  <a:gd name="connsiteY43" fmla="*/ 129159 h 208787"/>
                  <a:gd name="connsiteX44" fmla="*/ 550545 w 1050893"/>
                  <a:gd name="connsiteY44" fmla="*/ 61627 h 208787"/>
                  <a:gd name="connsiteX45" fmla="*/ 585216 w 1050893"/>
                  <a:gd name="connsiteY45" fmla="*/ 61627 h 208787"/>
                  <a:gd name="connsiteX46" fmla="*/ 603313 w 1050893"/>
                  <a:gd name="connsiteY46" fmla="*/ 129159 h 208787"/>
                  <a:gd name="connsiteX47" fmla="*/ 610172 w 1050893"/>
                  <a:gd name="connsiteY47" fmla="*/ 157353 h 208787"/>
                  <a:gd name="connsiteX48" fmla="*/ 615791 w 1050893"/>
                  <a:gd name="connsiteY48" fmla="*/ 129159 h 208787"/>
                  <a:gd name="connsiteX49" fmla="*/ 631126 w 1050893"/>
                  <a:gd name="connsiteY49" fmla="*/ 60579 h 208787"/>
                  <a:gd name="connsiteX50" fmla="*/ 672846 w 1050893"/>
                  <a:gd name="connsiteY50" fmla="*/ 60579 h 208787"/>
                  <a:gd name="connsiteX51" fmla="*/ 632079 w 1050893"/>
                  <a:gd name="connsiteY51" fmla="*/ 204311 h 208787"/>
                  <a:gd name="connsiteX52" fmla="*/ 591407 w 1050893"/>
                  <a:gd name="connsiteY52" fmla="*/ 204311 h 208787"/>
                  <a:gd name="connsiteX53" fmla="*/ 567118 w 1050893"/>
                  <a:gd name="connsiteY53" fmla="*/ 112204 h 208787"/>
                  <a:gd name="connsiteX54" fmla="*/ 543401 w 1050893"/>
                  <a:gd name="connsiteY54" fmla="*/ 204311 h 208787"/>
                  <a:gd name="connsiteX55" fmla="*/ 501491 w 1050893"/>
                  <a:gd name="connsiteY55" fmla="*/ 204311 h 208787"/>
                  <a:gd name="connsiteX56" fmla="*/ 469773 w 1050893"/>
                  <a:gd name="connsiteY56" fmla="*/ 90678 h 208787"/>
                  <a:gd name="connsiteX57" fmla="*/ 438055 w 1050893"/>
                  <a:gd name="connsiteY57" fmla="*/ 90678 h 208787"/>
                  <a:gd name="connsiteX58" fmla="*/ 438055 w 1050893"/>
                  <a:gd name="connsiteY58" fmla="*/ 156210 h 208787"/>
                  <a:gd name="connsiteX59" fmla="*/ 455390 w 1050893"/>
                  <a:gd name="connsiteY59" fmla="*/ 172688 h 208787"/>
                  <a:gd name="connsiteX60" fmla="*/ 464915 w 1050893"/>
                  <a:gd name="connsiteY60" fmla="*/ 171926 h 208787"/>
                  <a:gd name="connsiteX61" fmla="*/ 464915 w 1050893"/>
                  <a:gd name="connsiteY61" fmla="*/ 203073 h 208787"/>
                  <a:gd name="connsiteX62" fmla="*/ 443293 w 1050893"/>
                  <a:gd name="connsiteY62" fmla="*/ 205359 h 208787"/>
                  <a:gd name="connsiteX63" fmla="*/ 395764 w 1050893"/>
                  <a:gd name="connsiteY63" fmla="*/ 160687 h 208787"/>
                  <a:gd name="connsiteX64" fmla="*/ 395764 w 1050893"/>
                  <a:gd name="connsiteY64" fmla="*/ 90773 h 208787"/>
                  <a:gd name="connsiteX65" fmla="*/ 353854 w 1050893"/>
                  <a:gd name="connsiteY65" fmla="*/ 90773 h 208787"/>
                  <a:gd name="connsiteX66" fmla="*/ 353854 w 1050893"/>
                  <a:gd name="connsiteY66" fmla="*/ 204406 h 208787"/>
                  <a:gd name="connsiteX67" fmla="*/ 311467 w 1050893"/>
                  <a:gd name="connsiteY67" fmla="*/ 204406 h 208787"/>
                  <a:gd name="connsiteX68" fmla="*/ 311467 w 1050893"/>
                  <a:gd name="connsiteY68" fmla="*/ 90773 h 208787"/>
                  <a:gd name="connsiteX69" fmla="*/ 287846 w 1050893"/>
                  <a:gd name="connsiteY69" fmla="*/ 90773 h 208787"/>
                  <a:gd name="connsiteX70" fmla="*/ 287846 w 1050893"/>
                  <a:gd name="connsiteY70" fmla="*/ 60484 h 208787"/>
                  <a:gd name="connsiteX71" fmla="*/ 664845 w 1050893"/>
                  <a:gd name="connsiteY71" fmla="*/ 167164 h 208787"/>
                  <a:gd name="connsiteX72" fmla="*/ 725138 w 1050893"/>
                  <a:gd name="connsiteY72" fmla="*/ 120586 h 208787"/>
                  <a:gd name="connsiteX73" fmla="*/ 756952 w 1050893"/>
                  <a:gd name="connsiteY73" fmla="*/ 100298 h 208787"/>
                  <a:gd name="connsiteX74" fmla="*/ 735235 w 1050893"/>
                  <a:gd name="connsiteY74" fmla="*/ 82582 h 208787"/>
                  <a:gd name="connsiteX75" fmla="*/ 711708 w 1050893"/>
                  <a:gd name="connsiteY75" fmla="*/ 101632 h 208787"/>
                  <a:gd name="connsiteX76" fmla="*/ 672655 w 1050893"/>
                  <a:gd name="connsiteY76" fmla="*/ 101632 h 208787"/>
                  <a:gd name="connsiteX77" fmla="*/ 735616 w 1050893"/>
                  <a:gd name="connsiteY77" fmla="*/ 56007 h 208787"/>
                  <a:gd name="connsiteX78" fmla="*/ 797719 w 1050893"/>
                  <a:gd name="connsiteY78" fmla="*/ 116681 h 208787"/>
                  <a:gd name="connsiteX79" fmla="*/ 797719 w 1050893"/>
                  <a:gd name="connsiteY79" fmla="*/ 173736 h 208787"/>
                  <a:gd name="connsiteX80" fmla="*/ 803338 w 1050893"/>
                  <a:gd name="connsiteY80" fmla="*/ 204216 h 208787"/>
                  <a:gd name="connsiteX81" fmla="*/ 762572 w 1050893"/>
                  <a:gd name="connsiteY81" fmla="*/ 204216 h 208787"/>
                  <a:gd name="connsiteX82" fmla="*/ 758666 w 1050893"/>
                  <a:gd name="connsiteY82" fmla="*/ 186500 h 208787"/>
                  <a:gd name="connsiteX83" fmla="*/ 713327 w 1050893"/>
                  <a:gd name="connsiteY83" fmla="*/ 207835 h 208787"/>
                  <a:gd name="connsiteX84" fmla="*/ 664845 w 1050893"/>
                  <a:gd name="connsiteY84" fmla="*/ 167164 h 208787"/>
                  <a:gd name="connsiteX85" fmla="*/ 733139 w 1050893"/>
                  <a:gd name="connsiteY85" fmla="*/ 142303 h 208787"/>
                  <a:gd name="connsiteX86" fmla="*/ 705517 w 1050893"/>
                  <a:gd name="connsiteY86" fmla="*/ 163068 h 208787"/>
                  <a:gd name="connsiteX87" fmla="*/ 725614 w 1050893"/>
                  <a:gd name="connsiteY87" fmla="*/ 180784 h 208787"/>
                  <a:gd name="connsiteX88" fmla="*/ 757047 w 1050893"/>
                  <a:gd name="connsiteY88" fmla="*/ 148685 h 208787"/>
                  <a:gd name="connsiteX89" fmla="*/ 757047 w 1050893"/>
                  <a:gd name="connsiteY89" fmla="*/ 135255 h 208787"/>
                  <a:gd name="connsiteX90" fmla="*/ 733139 w 1050893"/>
                  <a:gd name="connsiteY90" fmla="*/ 142303 h 208787"/>
                  <a:gd name="connsiteX91" fmla="*/ 818769 w 1050893"/>
                  <a:gd name="connsiteY91" fmla="*/ 60484 h 208787"/>
                  <a:gd name="connsiteX92" fmla="*/ 860774 w 1050893"/>
                  <a:gd name="connsiteY92" fmla="*/ 60484 h 208787"/>
                  <a:gd name="connsiteX93" fmla="*/ 860774 w 1050893"/>
                  <a:gd name="connsiteY93" fmla="*/ 82486 h 208787"/>
                  <a:gd name="connsiteX94" fmla="*/ 897922 w 1050893"/>
                  <a:gd name="connsiteY94" fmla="*/ 58102 h 208787"/>
                  <a:gd name="connsiteX95" fmla="*/ 906875 w 1050893"/>
                  <a:gd name="connsiteY95" fmla="*/ 59150 h 208787"/>
                  <a:gd name="connsiteX96" fmla="*/ 906875 w 1050893"/>
                  <a:gd name="connsiteY96" fmla="*/ 94297 h 208787"/>
                  <a:gd name="connsiteX97" fmla="*/ 895445 w 1050893"/>
                  <a:gd name="connsiteY97" fmla="*/ 93345 h 208787"/>
                  <a:gd name="connsiteX98" fmla="*/ 861536 w 1050893"/>
                  <a:gd name="connsiteY98" fmla="*/ 127254 h 208787"/>
                  <a:gd name="connsiteX99" fmla="*/ 861536 w 1050893"/>
                  <a:gd name="connsiteY99" fmla="*/ 204121 h 208787"/>
                  <a:gd name="connsiteX100" fmla="*/ 818769 w 1050893"/>
                  <a:gd name="connsiteY100" fmla="*/ 204121 h 208787"/>
                  <a:gd name="connsiteX101" fmla="*/ 818769 w 1050893"/>
                  <a:gd name="connsiteY101" fmla="*/ 60484 h 208787"/>
                  <a:gd name="connsiteX102" fmla="*/ 905637 w 1050893"/>
                  <a:gd name="connsiteY102" fmla="*/ 132778 h 208787"/>
                  <a:gd name="connsiteX103" fmla="*/ 980122 w 1050893"/>
                  <a:gd name="connsiteY103" fmla="*/ 56007 h 208787"/>
                  <a:gd name="connsiteX104" fmla="*/ 1050893 w 1050893"/>
                  <a:gd name="connsiteY104" fmla="*/ 135064 h 208787"/>
                  <a:gd name="connsiteX105" fmla="*/ 1050893 w 1050893"/>
                  <a:gd name="connsiteY105" fmla="*/ 142399 h 208787"/>
                  <a:gd name="connsiteX106" fmla="*/ 948214 w 1050893"/>
                  <a:gd name="connsiteY106" fmla="*/ 142399 h 208787"/>
                  <a:gd name="connsiteX107" fmla="*/ 982313 w 1050893"/>
                  <a:gd name="connsiteY107" fmla="*/ 179832 h 208787"/>
                  <a:gd name="connsiteX108" fmla="*/ 1008888 w 1050893"/>
                  <a:gd name="connsiteY108" fmla="*/ 160877 h 208787"/>
                  <a:gd name="connsiteX109" fmla="*/ 1048893 w 1050893"/>
                  <a:gd name="connsiteY109" fmla="*/ 160877 h 208787"/>
                  <a:gd name="connsiteX110" fmla="*/ 981742 w 1050893"/>
                  <a:gd name="connsiteY110" fmla="*/ 208502 h 208787"/>
                  <a:gd name="connsiteX111" fmla="*/ 905637 w 1050893"/>
                  <a:gd name="connsiteY111" fmla="*/ 132778 h 208787"/>
                  <a:gd name="connsiteX112" fmla="*/ 1008697 w 1050893"/>
                  <a:gd name="connsiteY112" fmla="*/ 117348 h 208787"/>
                  <a:gd name="connsiteX113" fmla="*/ 979265 w 1050893"/>
                  <a:gd name="connsiteY113" fmla="*/ 83820 h 208787"/>
                  <a:gd name="connsiteX114" fmla="*/ 948976 w 1050893"/>
                  <a:gd name="connsiteY114" fmla="*/ 117348 h 208787"/>
                  <a:gd name="connsiteX115" fmla="*/ 1008697 w 1050893"/>
                  <a:gd name="connsiteY115" fmla="*/ 117348 h 208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1050893" h="208787">
                    <a:moveTo>
                      <a:pt x="0" y="160592"/>
                    </a:moveTo>
                    <a:lnTo>
                      <a:pt x="41053" y="160592"/>
                    </a:lnTo>
                    <a:cubicBezTo>
                      <a:pt x="43624" y="174403"/>
                      <a:pt x="51530" y="180499"/>
                      <a:pt x="67627" y="180499"/>
                    </a:cubicBezTo>
                    <a:cubicBezTo>
                      <a:pt x="81058" y="180499"/>
                      <a:pt x="89916" y="173641"/>
                      <a:pt x="89916" y="163163"/>
                    </a:cubicBezTo>
                    <a:cubicBezTo>
                      <a:pt x="89916" y="155543"/>
                      <a:pt x="84010" y="150590"/>
                      <a:pt x="72199" y="148495"/>
                    </a:cubicBezTo>
                    <a:lnTo>
                      <a:pt x="56197" y="145828"/>
                    </a:lnTo>
                    <a:cubicBezTo>
                      <a:pt x="19526" y="139636"/>
                      <a:pt x="3619" y="126111"/>
                      <a:pt x="3619" y="101155"/>
                    </a:cubicBezTo>
                    <a:cubicBezTo>
                      <a:pt x="3619" y="74676"/>
                      <a:pt x="29432" y="56102"/>
                      <a:pt x="65913" y="56102"/>
                    </a:cubicBezTo>
                    <a:cubicBezTo>
                      <a:pt x="102679" y="56102"/>
                      <a:pt x="124682" y="70961"/>
                      <a:pt x="129635" y="99441"/>
                    </a:cubicBezTo>
                    <a:lnTo>
                      <a:pt x="88963" y="99441"/>
                    </a:lnTo>
                    <a:cubicBezTo>
                      <a:pt x="87058" y="88297"/>
                      <a:pt x="78867" y="82296"/>
                      <a:pt x="65627" y="82296"/>
                    </a:cubicBezTo>
                    <a:cubicBezTo>
                      <a:pt x="53149" y="82296"/>
                      <a:pt x="43910" y="89535"/>
                      <a:pt x="43910" y="99346"/>
                    </a:cubicBezTo>
                    <a:cubicBezTo>
                      <a:pt x="43910" y="106585"/>
                      <a:pt x="49721" y="110585"/>
                      <a:pt x="63055" y="113062"/>
                    </a:cubicBezTo>
                    <a:lnTo>
                      <a:pt x="80391" y="116110"/>
                    </a:lnTo>
                    <a:cubicBezTo>
                      <a:pt x="115824" y="122396"/>
                      <a:pt x="131350" y="136493"/>
                      <a:pt x="131350" y="162306"/>
                    </a:cubicBezTo>
                    <a:cubicBezTo>
                      <a:pt x="131350" y="190119"/>
                      <a:pt x="106013" y="208788"/>
                      <a:pt x="68104" y="208788"/>
                    </a:cubicBezTo>
                    <a:cubicBezTo>
                      <a:pt x="27622" y="208693"/>
                      <a:pt x="2762" y="191167"/>
                      <a:pt x="0" y="160592"/>
                    </a:cubicBezTo>
                    <a:close/>
                    <a:moveTo>
                      <a:pt x="138208" y="132778"/>
                    </a:moveTo>
                    <a:cubicBezTo>
                      <a:pt x="138208" y="88392"/>
                      <a:pt x="170402" y="56007"/>
                      <a:pt x="214884" y="56007"/>
                    </a:cubicBezTo>
                    <a:cubicBezTo>
                      <a:pt x="259080" y="56007"/>
                      <a:pt x="290131" y="87154"/>
                      <a:pt x="290131" y="131540"/>
                    </a:cubicBezTo>
                    <a:cubicBezTo>
                      <a:pt x="290131" y="176498"/>
                      <a:pt x="258318" y="208597"/>
                      <a:pt x="213741" y="208597"/>
                    </a:cubicBezTo>
                    <a:cubicBezTo>
                      <a:pt x="169164" y="208597"/>
                      <a:pt x="138208" y="177546"/>
                      <a:pt x="138208" y="132778"/>
                    </a:cubicBezTo>
                    <a:close/>
                    <a:moveTo>
                      <a:pt x="246602" y="131921"/>
                    </a:moveTo>
                    <a:cubicBezTo>
                      <a:pt x="246602" y="105251"/>
                      <a:pt x="234029" y="88297"/>
                      <a:pt x="214027" y="88297"/>
                    </a:cubicBezTo>
                    <a:cubicBezTo>
                      <a:pt x="194310" y="88297"/>
                      <a:pt x="181642" y="105442"/>
                      <a:pt x="181642" y="132207"/>
                    </a:cubicBezTo>
                    <a:cubicBezTo>
                      <a:pt x="181642" y="159544"/>
                      <a:pt x="194024" y="176498"/>
                      <a:pt x="214027" y="176498"/>
                    </a:cubicBezTo>
                    <a:cubicBezTo>
                      <a:pt x="234124" y="176403"/>
                      <a:pt x="246602" y="159258"/>
                      <a:pt x="246602" y="131921"/>
                    </a:cubicBezTo>
                    <a:close/>
                    <a:moveTo>
                      <a:pt x="287846" y="60484"/>
                    </a:moveTo>
                    <a:lnTo>
                      <a:pt x="311467" y="60484"/>
                    </a:lnTo>
                    <a:lnTo>
                      <a:pt x="311467" y="46482"/>
                    </a:lnTo>
                    <a:cubicBezTo>
                      <a:pt x="311467" y="14288"/>
                      <a:pt x="326231" y="0"/>
                      <a:pt x="359378" y="0"/>
                    </a:cubicBezTo>
                    <a:cubicBezTo>
                      <a:pt x="364903" y="0"/>
                      <a:pt x="371570" y="571"/>
                      <a:pt x="375380" y="1238"/>
                    </a:cubicBezTo>
                    <a:lnTo>
                      <a:pt x="375380" y="31718"/>
                    </a:lnTo>
                    <a:cubicBezTo>
                      <a:pt x="372999" y="31623"/>
                      <a:pt x="372999" y="31623"/>
                      <a:pt x="370046" y="31623"/>
                    </a:cubicBezTo>
                    <a:cubicBezTo>
                      <a:pt x="357949" y="31623"/>
                      <a:pt x="353949" y="35147"/>
                      <a:pt x="353949" y="45815"/>
                    </a:cubicBezTo>
                    <a:lnTo>
                      <a:pt x="353949" y="60484"/>
                    </a:lnTo>
                    <a:lnTo>
                      <a:pt x="395859" y="60484"/>
                    </a:lnTo>
                    <a:lnTo>
                      <a:pt x="395859" y="15526"/>
                    </a:lnTo>
                    <a:lnTo>
                      <a:pt x="438150" y="15526"/>
                    </a:lnTo>
                    <a:lnTo>
                      <a:pt x="438150" y="60484"/>
                    </a:lnTo>
                    <a:lnTo>
                      <a:pt x="504158" y="60484"/>
                    </a:lnTo>
                    <a:lnTo>
                      <a:pt x="519493" y="128968"/>
                    </a:lnTo>
                    <a:cubicBezTo>
                      <a:pt x="521684" y="138779"/>
                      <a:pt x="523780" y="149257"/>
                      <a:pt x="525494" y="159067"/>
                    </a:cubicBezTo>
                    <a:cubicBezTo>
                      <a:pt x="527685" y="148876"/>
                      <a:pt x="530162" y="138684"/>
                      <a:pt x="532733" y="129159"/>
                    </a:cubicBezTo>
                    <a:lnTo>
                      <a:pt x="550545" y="61627"/>
                    </a:lnTo>
                    <a:lnTo>
                      <a:pt x="585216" y="61627"/>
                    </a:lnTo>
                    <a:lnTo>
                      <a:pt x="603313" y="129159"/>
                    </a:lnTo>
                    <a:cubicBezTo>
                      <a:pt x="605504" y="137446"/>
                      <a:pt x="607981" y="148209"/>
                      <a:pt x="610172" y="157353"/>
                    </a:cubicBezTo>
                    <a:cubicBezTo>
                      <a:pt x="612743" y="143542"/>
                      <a:pt x="614077" y="136779"/>
                      <a:pt x="615791" y="129159"/>
                    </a:cubicBezTo>
                    <a:lnTo>
                      <a:pt x="631126" y="60579"/>
                    </a:lnTo>
                    <a:lnTo>
                      <a:pt x="672846" y="60579"/>
                    </a:lnTo>
                    <a:lnTo>
                      <a:pt x="632079" y="204311"/>
                    </a:lnTo>
                    <a:lnTo>
                      <a:pt x="591407" y="204311"/>
                    </a:lnTo>
                    <a:lnTo>
                      <a:pt x="567118" y="112204"/>
                    </a:lnTo>
                    <a:lnTo>
                      <a:pt x="543401" y="204311"/>
                    </a:lnTo>
                    <a:lnTo>
                      <a:pt x="501491" y="204311"/>
                    </a:lnTo>
                    <a:lnTo>
                      <a:pt x="469773" y="90678"/>
                    </a:lnTo>
                    <a:lnTo>
                      <a:pt x="438055" y="90678"/>
                    </a:lnTo>
                    <a:lnTo>
                      <a:pt x="438055" y="156210"/>
                    </a:lnTo>
                    <a:cubicBezTo>
                      <a:pt x="438055" y="168592"/>
                      <a:pt x="442436" y="172688"/>
                      <a:pt x="455390" y="172688"/>
                    </a:cubicBezTo>
                    <a:cubicBezTo>
                      <a:pt x="459105" y="172688"/>
                      <a:pt x="461200" y="172593"/>
                      <a:pt x="464915" y="171926"/>
                    </a:cubicBezTo>
                    <a:lnTo>
                      <a:pt x="464915" y="203073"/>
                    </a:lnTo>
                    <a:cubicBezTo>
                      <a:pt x="457771" y="204406"/>
                      <a:pt x="449771" y="205359"/>
                      <a:pt x="443293" y="205359"/>
                    </a:cubicBezTo>
                    <a:cubicBezTo>
                      <a:pt x="409194" y="205359"/>
                      <a:pt x="395764" y="192786"/>
                      <a:pt x="395764" y="160687"/>
                    </a:cubicBezTo>
                    <a:lnTo>
                      <a:pt x="395764" y="90773"/>
                    </a:lnTo>
                    <a:lnTo>
                      <a:pt x="353854" y="90773"/>
                    </a:lnTo>
                    <a:lnTo>
                      <a:pt x="353854" y="204406"/>
                    </a:lnTo>
                    <a:lnTo>
                      <a:pt x="311467" y="204406"/>
                    </a:lnTo>
                    <a:lnTo>
                      <a:pt x="311467" y="90773"/>
                    </a:lnTo>
                    <a:lnTo>
                      <a:pt x="287846" y="90773"/>
                    </a:lnTo>
                    <a:lnTo>
                      <a:pt x="287846" y="60484"/>
                    </a:lnTo>
                    <a:close/>
                    <a:moveTo>
                      <a:pt x="664845" y="167164"/>
                    </a:moveTo>
                    <a:cubicBezTo>
                      <a:pt x="664845" y="141160"/>
                      <a:pt x="681799" y="128016"/>
                      <a:pt x="725138" y="120586"/>
                    </a:cubicBezTo>
                    <a:cubicBezTo>
                      <a:pt x="748474" y="116681"/>
                      <a:pt x="756952" y="111347"/>
                      <a:pt x="756952" y="100298"/>
                    </a:cubicBezTo>
                    <a:cubicBezTo>
                      <a:pt x="756952" y="89249"/>
                      <a:pt x="748760" y="82582"/>
                      <a:pt x="735235" y="82582"/>
                    </a:cubicBezTo>
                    <a:cubicBezTo>
                      <a:pt x="720852" y="82582"/>
                      <a:pt x="712660" y="89154"/>
                      <a:pt x="711708" y="101632"/>
                    </a:cubicBezTo>
                    <a:lnTo>
                      <a:pt x="672655" y="101632"/>
                    </a:lnTo>
                    <a:cubicBezTo>
                      <a:pt x="675704" y="72104"/>
                      <a:pt x="697897" y="56007"/>
                      <a:pt x="735616" y="56007"/>
                    </a:cubicBezTo>
                    <a:cubicBezTo>
                      <a:pt x="777240" y="56007"/>
                      <a:pt x="797719" y="76009"/>
                      <a:pt x="797719" y="116681"/>
                    </a:cubicBezTo>
                    <a:lnTo>
                      <a:pt x="797719" y="173736"/>
                    </a:lnTo>
                    <a:cubicBezTo>
                      <a:pt x="797719" y="191452"/>
                      <a:pt x="798671" y="196596"/>
                      <a:pt x="803338" y="204216"/>
                    </a:cubicBezTo>
                    <a:lnTo>
                      <a:pt x="762572" y="204216"/>
                    </a:lnTo>
                    <a:cubicBezTo>
                      <a:pt x="760571" y="199358"/>
                      <a:pt x="759238" y="193929"/>
                      <a:pt x="758666" y="186500"/>
                    </a:cubicBezTo>
                    <a:cubicBezTo>
                      <a:pt x="747522" y="201168"/>
                      <a:pt x="733139" y="207835"/>
                      <a:pt x="713327" y="207835"/>
                    </a:cubicBezTo>
                    <a:cubicBezTo>
                      <a:pt x="683228" y="207835"/>
                      <a:pt x="664845" y="192405"/>
                      <a:pt x="664845" y="167164"/>
                    </a:cubicBezTo>
                    <a:close/>
                    <a:moveTo>
                      <a:pt x="733139" y="142303"/>
                    </a:moveTo>
                    <a:cubicBezTo>
                      <a:pt x="713041" y="146304"/>
                      <a:pt x="705517" y="151924"/>
                      <a:pt x="705517" y="163068"/>
                    </a:cubicBezTo>
                    <a:cubicBezTo>
                      <a:pt x="705517" y="174307"/>
                      <a:pt x="712756" y="180784"/>
                      <a:pt x="725614" y="180784"/>
                    </a:cubicBezTo>
                    <a:cubicBezTo>
                      <a:pt x="745046" y="180784"/>
                      <a:pt x="757047" y="168402"/>
                      <a:pt x="757047" y="148685"/>
                    </a:cubicBezTo>
                    <a:lnTo>
                      <a:pt x="757047" y="135255"/>
                    </a:lnTo>
                    <a:cubicBezTo>
                      <a:pt x="750856" y="138303"/>
                      <a:pt x="745807" y="139827"/>
                      <a:pt x="733139" y="142303"/>
                    </a:cubicBezTo>
                    <a:close/>
                    <a:moveTo>
                      <a:pt x="818769" y="60484"/>
                    </a:moveTo>
                    <a:lnTo>
                      <a:pt x="860774" y="60484"/>
                    </a:lnTo>
                    <a:lnTo>
                      <a:pt x="860774" y="82486"/>
                    </a:lnTo>
                    <a:cubicBezTo>
                      <a:pt x="869918" y="66008"/>
                      <a:pt x="881824" y="58102"/>
                      <a:pt x="897922" y="58102"/>
                    </a:cubicBezTo>
                    <a:cubicBezTo>
                      <a:pt x="899827" y="58102"/>
                      <a:pt x="903732" y="58483"/>
                      <a:pt x="906875" y="59150"/>
                    </a:cubicBezTo>
                    <a:lnTo>
                      <a:pt x="906875" y="94297"/>
                    </a:lnTo>
                    <a:cubicBezTo>
                      <a:pt x="904208" y="93631"/>
                      <a:pt x="901351" y="93345"/>
                      <a:pt x="895445" y="93345"/>
                    </a:cubicBezTo>
                    <a:cubicBezTo>
                      <a:pt x="874776" y="93345"/>
                      <a:pt x="861536" y="106585"/>
                      <a:pt x="861536" y="127254"/>
                    </a:cubicBezTo>
                    <a:lnTo>
                      <a:pt x="861536" y="204121"/>
                    </a:lnTo>
                    <a:lnTo>
                      <a:pt x="818769" y="204121"/>
                    </a:lnTo>
                    <a:lnTo>
                      <a:pt x="818769" y="60484"/>
                    </a:lnTo>
                    <a:close/>
                    <a:moveTo>
                      <a:pt x="905637" y="132778"/>
                    </a:moveTo>
                    <a:cubicBezTo>
                      <a:pt x="905637" y="87058"/>
                      <a:pt x="935736" y="56007"/>
                      <a:pt x="980122" y="56007"/>
                    </a:cubicBezTo>
                    <a:cubicBezTo>
                      <a:pt x="1022413" y="56007"/>
                      <a:pt x="1050893" y="87725"/>
                      <a:pt x="1050893" y="135064"/>
                    </a:cubicBezTo>
                    <a:lnTo>
                      <a:pt x="1050893" y="142399"/>
                    </a:lnTo>
                    <a:lnTo>
                      <a:pt x="948214" y="142399"/>
                    </a:lnTo>
                    <a:cubicBezTo>
                      <a:pt x="951071" y="166306"/>
                      <a:pt x="963358" y="179832"/>
                      <a:pt x="982313" y="179832"/>
                    </a:cubicBezTo>
                    <a:cubicBezTo>
                      <a:pt x="996505" y="179832"/>
                      <a:pt x="1005840" y="173164"/>
                      <a:pt x="1008888" y="160877"/>
                    </a:cubicBezTo>
                    <a:lnTo>
                      <a:pt x="1048893" y="160877"/>
                    </a:lnTo>
                    <a:cubicBezTo>
                      <a:pt x="1043083" y="189452"/>
                      <a:pt x="1016317" y="208502"/>
                      <a:pt x="981742" y="208502"/>
                    </a:cubicBezTo>
                    <a:cubicBezTo>
                      <a:pt x="936498" y="208693"/>
                      <a:pt x="905637" y="177927"/>
                      <a:pt x="905637" y="132778"/>
                    </a:cubicBezTo>
                    <a:close/>
                    <a:moveTo>
                      <a:pt x="1008697" y="117348"/>
                    </a:moveTo>
                    <a:cubicBezTo>
                      <a:pt x="1006030" y="95440"/>
                      <a:pt x="995839" y="83820"/>
                      <a:pt x="979265" y="83820"/>
                    </a:cubicBezTo>
                    <a:cubicBezTo>
                      <a:pt x="962787" y="83820"/>
                      <a:pt x="952405" y="95345"/>
                      <a:pt x="948976" y="117348"/>
                    </a:cubicBezTo>
                    <a:lnTo>
                      <a:pt x="1008697" y="117348"/>
                    </a:lnTo>
                    <a:close/>
                  </a:path>
                </a:pathLst>
              </a:custGeom>
              <a:solidFill>
                <a:srgbClr val="000000"/>
              </a:solidFill>
              <a:ln w="9525" cap="flat">
                <a:noFill/>
                <a:prstDash val="solid"/>
                <a:miter/>
              </a:ln>
            </p:spPr>
            <p:txBody>
              <a:bodyPr rtlCol="0" anchor="ctr"/>
              <a:lstStyle/>
              <a:p>
                <a:endParaRPr lang="en-GB"/>
              </a:p>
            </p:txBody>
          </p:sp>
        </p:grpSp>
        <p:sp>
          <p:nvSpPr>
            <p:cNvPr id="11" name="Freeform: Shape 10">
              <a:extLst>
                <a:ext uri="{FF2B5EF4-FFF2-40B4-BE49-F238E27FC236}">
                  <a16:creationId xmlns:a16="http://schemas.microsoft.com/office/drawing/2014/main" id="{74156441-2E0F-C5BC-34B4-E8A152417922}"/>
                </a:ext>
              </a:extLst>
            </p:cNvPr>
            <p:cNvSpPr/>
            <p:nvPr/>
          </p:nvSpPr>
          <p:spPr>
            <a:xfrm>
              <a:off x="2862548" y="-2528585"/>
              <a:ext cx="1382363" cy="1501425"/>
            </a:xfrm>
            <a:custGeom>
              <a:avLst/>
              <a:gdLst>
                <a:gd name="connsiteX0" fmla="*/ 0 w 1382363"/>
                <a:gd name="connsiteY0" fmla="*/ 1070134 h 1501425"/>
                <a:gd name="connsiteX1" fmla="*/ 324517 w 1382363"/>
                <a:gd name="connsiteY1" fmla="*/ 640842 h 1501425"/>
                <a:gd name="connsiteX2" fmla="*/ 211550 w 1382363"/>
                <a:gd name="connsiteY2" fmla="*/ 357378 h 1501425"/>
                <a:gd name="connsiteX3" fmla="*/ 624459 w 1382363"/>
                <a:gd name="connsiteY3" fmla="*/ 0 h 1501425"/>
                <a:gd name="connsiteX4" fmla="*/ 1039368 w 1382363"/>
                <a:gd name="connsiteY4" fmla="*/ 353282 h 1501425"/>
                <a:gd name="connsiteX5" fmla="*/ 768191 w 1382363"/>
                <a:gd name="connsiteY5" fmla="*/ 704564 h 1501425"/>
                <a:gd name="connsiteX6" fmla="*/ 944880 w 1382363"/>
                <a:gd name="connsiteY6" fmla="*/ 926402 h 1501425"/>
                <a:gd name="connsiteX7" fmla="*/ 1000315 w 1382363"/>
                <a:gd name="connsiteY7" fmla="*/ 741521 h 1501425"/>
                <a:gd name="connsiteX8" fmla="*/ 1289971 w 1382363"/>
                <a:gd name="connsiteY8" fmla="*/ 741521 h 1501425"/>
                <a:gd name="connsiteX9" fmla="*/ 1129760 w 1382363"/>
                <a:gd name="connsiteY9" fmla="*/ 1160526 h 1501425"/>
                <a:gd name="connsiteX10" fmla="*/ 1382363 w 1382363"/>
                <a:gd name="connsiteY10" fmla="*/ 1476851 h 1501425"/>
                <a:gd name="connsiteX11" fmla="*/ 973646 w 1382363"/>
                <a:gd name="connsiteY11" fmla="*/ 1476851 h 1501425"/>
                <a:gd name="connsiteX12" fmla="*/ 901732 w 1382363"/>
                <a:gd name="connsiteY12" fmla="*/ 1384364 h 1501425"/>
                <a:gd name="connsiteX13" fmla="*/ 521780 w 1382363"/>
                <a:gd name="connsiteY13" fmla="*/ 1501426 h 1501425"/>
                <a:gd name="connsiteX14" fmla="*/ 0 w 1382363"/>
                <a:gd name="connsiteY14" fmla="*/ 1070134 h 1501425"/>
                <a:gd name="connsiteX15" fmla="*/ 735330 w 1382363"/>
                <a:gd name="connsiteY15" fmla="*/ 1168718 h 1501425"/>
                <a:gd name="connsiteX16" fmla="*/ 486823 w 1382363"/>
                <a:gd name="connsiteY16" fmla="*/ 846201 h 1501425"/>
                <a:gd name="connsiteX17" fmla="*/ 347091 w 1382363"/>
                <a:gd name="connsiteY17" fmla="*/ 1061847 h 1501425"/>
                <a:gd name="connsiteX18" fmla="*/ 536067 w 1382363"/>
                <a:gd name="connsiteY18" fmla="*/ 1232345 h 1501425"/>
                <a:gd name="connsiteX19" fmla="*/ 735330 w 1382363"/>
                <a:gd name="connsiteY19" fmla="*/ 1168718 h 1501425"/>
                <a:gd name="connsiteX20" fmla="*/ 741426 w 1382363"/>
                <a:gd name="connsiteY20" fmla="*/ 355378 h 1501425"/>
                <a:gd name="connsiteX21" fmla="*/ 632555 w 1382363"/>
                <a:gd name="connsiteY21" fmla="*/ 242411 h 1501425"/>
                <a:gd name="connsiteX22" fmla="*/ 521589 w 1382363"/>
                <a:gd name="connsiteY22" fmla="*/ 355378 h 1501425"/>
                <a:gd name="connsiteX23" fmla="*/ 624269 w 1382363"/>
                <a:gd name="connsiteY23" fmla="*/ 532066 h 1501425"/>
                <a:gd name="connsiteX24" fmla="*/ 741426 w 1382363"/>
                <a:gd name="connsiteY24" fmla="*/ 355378 h 150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82363" h="1501425">
                  <a:moveTo>
                    <a:pt x="0" y="1070134"/>
                  </a:moveTo>
                  <a:cubicBezTo>
                    <a:pt x="0" y="846201"/>
                    <a:pt x="143732" y="725043"/>
                    <a:pt x="324517" y="640842"/>
                  </a:cubicBezTo>
                  <a:cubicBezTo>
                    <a:pt x="254698" y="556641"/>
                    <a:pt x="211550" y="470345"/>
                    <a:pt x="211550" y="357378"/>
                  </a:cubicBezTo>
                  <a:cubicBezTo>
                    <a:pt x="211550" y="154019"/>
                    <a:pt x="369761" y="0"/>
                    <a:pt x="624459" y="0"/>
                  </a:cubicBezTo>
                  <a:cubicBezTo>
                    <a:pt x="864775" y="0"/>
                    <a:pt x="1039368" y="135541"/>
                    <a:pt x="1039368" y="353282"/>
                  </a:cubicBezTo>
                  <a:cubicBezTo>
                    <a:pt x="1039368" y="536067"/>
                    <a:pt x="918210" y="632650"/>
                    <a:pt x="768191" y="704564"/>
                  </a:cubicBezTo>
                  <a:lnTo>
                    <a:pt x="944880" y="926402"/>
                  </a:lnTo>
                  <a:cubicBezTo>
                    <a:pt x="969550" y="868871"/>
                    <a:pt x="990029" y="803148"/>
                    <a:pt x="1000315" y="741521"/>
                  </a:cubicBezTo>
                  <a:lnTo>
                    <a:pt x="1289971" y="741521"/>
                  </a:lnTo>
                  <a:cubicBezTo>
                    <a:pt x="1275588" y="883253"/>
                    <a:pt x="1220153" y="1031177"/>
                    <a:pt x="1129760" y="1160526"/>
                  </a:cubicBezTo>
                  <a:lnTo>
                    <a:pt x="1382363" y="1476851"/>
                  </a:lnTo>
                  <a:lnTo>
                    <a:pt x="973646" y="1476851"/>
                  </a:lnTo>
                  <a:lnTo>
                    <a:pt x="901732" y="1384364"/>
                  </a:lnTo>
                  <a:cubicBezTo>
                    <a:pt x="790861" y="1456277"/>
                    <a:pt x="661416" y="1501426"/>
                    <a:pt x="521780" y="1501426"/>
                  </a:cubicBezTo>
                  <a:cubicBezTo>
                    <a:pt x="180689" y="1501426"/>
                    <a:pt x="0" y="1314545"/>
                    <a:pt x="0" y="1070134"/>
                  </a:cubicBezTo>
                  <a:close/>
                  <a:moveTo>
                    <a:pt x="735330" y="1168718"/>
                  </a:moveTo>
                  <a:lnTo>
                    <a:pt x="486823" y="846201"/>
                  </a:lnTo>
                  <a:cubicBezTo>
                    <a:pt x="384143" y="907828"/>
                    <a:pt x="347091" y="977646"/>
                    <a:pt x="347091" y="1061847"/>
                  </a:cubicBezTo>
                  <a:cubicBezTo>
                    <a:pt x="347091" y="1164527"/>
                    <a:pt x="427196" y="1232345"/>
                    <a:pt x="536067" y="1232345"/>
                  </a:cubicBezTo>
                  <a:cubicBezTo>
                    <a:pt x="607886" y="1232440"/>
                    <a:pt x="675704" y="1209770"/>
                    <a:pt x="735330" y="1168718"/>
                  </a:cubicBezTo>
                  <a:close/>
                  <a:moveTo>
                    <a:pt x="741426" y="355378"/>
                  </a:moveTo>
                  <a:cubicBezTo>
                    <a:pt x="741426" y="291655"/>
                    <a:pt x="696278" y="242411"/>
                    <a:pt x="632555" y="242411"/>
                  </a:cubicBezTo>
                  <a:cubicBezTo>
                    <a:pt x="564737" y="242411"/>
                    <a:pt x="521589" y="289655"/>
                    <a:pt x="521589" y="355378"/>
                  </a:cubicBezTo>
                  <a:cubicBezTo>
                    <a:pt x="521589" y="421100"/>
                    <a:pt x="566738" y="480631"/>
                    <a:pt x="624269" y="532066"/>
                  </a:cubicBezTo>
                  <a:cubicBezTo>
                    <a:pt x="708565" y="482727"/>
                    <a:pt x="741426" y="423100"/>
                    <a:pt x="741426" y="355378"/>
                  </a:cubicBezTo>
                  <a:close/>
                </a:path>
              </a:pathLst>
            </a:custGeom>
            <a:solidFill>
              <a:srgbClr val="FFFFFF"/>
            </a:solidFill>
            <a:ln w="9525"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58F933EB-2E19-A142-4EE8-843BFEAC14E2}"/>
                </a:ext>
              </a:extLst>
            </p:cNvPr>
            <p:cNvSpPr/>
            <p:nvPr/>
          </p:nvSpPr>
          <p:spPr>
            <a:xfrm>
              <a:off x="4394739" y="-2520393"/>
              <a:ext cx="1094803" cy="1501425"/>
            </a:xfrm>
            <a:custGeom>
              <a:avLst/>
              <a:gdLst>
                <a:gd name="connsiteX0" fmla="*/ 0 w 1094803"/>
                <a:gd name="connsiteY0" fmla="*/ 942785 h 1501425"/>
                <a:gd name="connsiteX1" fmla="*/ 460057 w 1094803"/>
                <a:gd name="connsiteY1" fmla="*/ 386144 h 1501425"/>
                <a:gd name="connsiteX2" fmla="*/ 753808 w 1094803"/>
                <a:gd name="connsiteY2" fmla="*/ 536067 h 1501425"/>
                <a:gd name="connsiteX3" fmla="*/ 760000 w 1094803"/>
                <a:gd name="connsiteY3" fmla="*/ 536067 h 1501425"/>
                <a:gd name="connsiteX4" fmla="*/ 760000 w 1094803"/>
                <a:gd name="connsiteY4" fmla="*/ 0 h 1501425"/>
                <a:gd name="connsiteX5" fmla="*/ 1094804 w 1094803"/>
                <a:gd name="connsiteY5" fmla="*/ 0 h 1501425"/>
                <a:gd name="connsiteX6" fmla="*/ 1094804 w 1094803"/>
                <a:gd name="connsiteY6" fmla="*/ 1468565 h 1501425"/>
                <a:gd name="connsiteX7" fmla="*/ 774382 w 1094803"/>
                <a:gd name="connsiteY7" fmla="*/ 1468565 h 1501425"/>
                <a:gd name="connsiteX8" fmla="*/ 774382 w 1094803"/>
                <a:gd name="connsiteY8" fmla="*/ 1326833 h 1501425"/>
                <a:gd name="connsiteX9" fmla="*/ 770287 w 1094803"/>
                <a:gd name="connsiteY9" fmla="*/ 1326833 h 1501425"/>
                <a:gd name="connsiteX10" fmla="*/ 460153 w 1094803"/>
                <a:gd name="connsiteY10" fmla="*/ 1501426 h 1501425"/>
                <a:gd name="connsiteX11" fmla="*/ 0 w 1094803"/>
                <a:gd name="connsiteY11" fmla="*/ 942785 h 1501425"/>
                <a:gd name="connsiteX12" fmla="*/ 768191 w 1094803"/>
                <a:gd name="connsiteY12" fmla="*/ 942785 h 1501425"/>
                <a:gd name="connsiteX13" fmla="*/ 550450 w 1094803"/>
                <a:gd name="connsiteY13" fmla="*/ 638842 h 1501425"/>
                <a:gd name="connsiteX14" fmla="*/ 338899 w 1094803"/>
                <a:gd name="connsiteY14" fmla="*/ 938689 h 1501425"/>
                <a:gd name="connsiteX15" fmla="*/ 546354 w 1094803"/>
                <a:gd name="connsiteY15" fmla="*/ 1236536 h 1501425"/>
                <a:gd name="connsiteX16" fmla="*/ 768191 w 1094803"/>
                <a:gd name="connsiteY16" fmla="*/ 942785 h 150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94803" h="1501425">
                  <a:moveTo>
                    <a:pt x="0" y="942785"/>
                  </a:moveTo>
                  <a:cubicBezTo>
                    <a:pt x="0" y="614172"/>
                    <a:pt x="188976" y="386144"/>
                    <a:pt x="460057" y="386144"/>
                  </a:cubicBezTo>
                  <a:cubicBezTo>
                    <a:pt x="607981" y="386144"/>
                    <a:pt x="692182" y="447770"/>
                    <a:pt x="753808" y="536067"/>
                  </a:cubicBezTo>
                  <a:lnTo>
                    <a:pt x="760000" y="536067"/>
                  </a:lnTo>
                  <a:lnTo>
                    <a:pt x="760000" y="0"/>
                  </a:lnTo>
                  <a:lnTo>
                    <a:pt x="1094804" y="0"/>
                  </a:lnTo>
                  <a:lnTo>
                    <a:pt x="1094804" y="1468565"/>
                  </a:lnTo>
                  <a:lnTo>
                    <a:pt x="774382" y="1468565"/>
                  </a:lnTo>
                  <a:lnTo>
                    <a:pt x="774382" y="1326833"/>
                  </a:lnTo>
                  <a:lnTo>
                    <a:pt x="770287" y="1326833"/>
                  </a:lnTo>
                  <a:cubicBezTo>
                    <a:pt x="706564" y="1435703"/>
                    <a:pt x="597789" y="1501426"/>
                    <a:pt x="460153" y="1501426"/>
                  </a:cubicBezTo>
                  <a:cubicBezTo>
                    <a:pt x="190976" y="1501521"/>
                    <a:pt x="0" y="1294067"/>
                    <a:pt x="0" y="942785"/>
                  </a:cubicBezTo>
                  <a:close/>
                  <a:moveTo>
                    <a:pt x="768191" y="942785"/>
                  </a:moveTo>
                  <a:cubicBezTo>
                    <a:pt x="768191" y="766096"/>
                    <a:pt x="696277" y="638842"/>
                    <a:pt x="550450" y="638842"/>
                  </a:cubicBezTo>
                  <a:cubicBezTo>
                    <a:pt x="416909" y="638842"/>
                    <a:pt x="338899" y="762095"/>
                    <a:pt x="338899" y="938689"/>
                  </a:cubicBezTo>
                  <a:cubicBezTo>
                    <a:pt x="338899" y="1121474"/>
                    <a:pt x="416909" y="1236536"/>
                    <a:pt x="546354" y="1236536"/>
                  </a:cubicBezTo>
                  <a:cubicBezTo>
                    <a:pt x="685990" y="1236536"/>
                    <a:pt x="768191" y="1115378"/>
                    <a:pt x="768191" y="942785"/>
                  </a:cubicBezTo>
                  <a:close/>
                </a:path>
              </a:pathLst>
            </a:custGeom>
            <a:solidFill>
              <a:srgbClr val="FFFFFF"/>
            </a:solidFill>
            <a:ln w="9525"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75D31CDA-22CA-D12F-05F7-B6C590868A8A}"/>
                </a:ext>
              </a:extLst>
            </p:cNvPr>
            <p:cNvSpPr/>
            <p:nvPr/>
          </p:nvSpPr>
          <p:spPr>
            <a:xfrm>
              <a:off x="5546407" y="-2132154"/>
              <a:ext cx="1123473" cy="1113282"/>
            </a:xfrm>
            <a:custGeom>
              <a:avLst/>
              <a:gdLst>
                <a:gd name="connsiteX0" fmla="*/ 0 w 1123473"/>
                <a:gd name="connsiteY0" fmla="*/ 556641 h 1113282"/>
                <a:gd name="connsiteX1" fmla="*/ 562737 w 1123473"/>
                <a:gd name="connsiteY1" fmla="*/ 0 h 1113282"/>
                <a:gd name="connsiteX2" fmla="*/ 1123474 w 1123473"/>
                <a:gd name="connsiteY2" fmla="*/ 556641 h 1113282"/>
                <a:gd name="connsiteX3" fmla="*/ 562737 w 1123473"/>
                <a:gd name="connsiteY3" fmla="*/ 1113282 h 1113282"/>
                <a:gd name="connsiteX4" fmla="*/ 0 w 1123473"/>
                <a:gd name="connsiteY4" fmla="*/ 556641 h 1113282"/>
                <a:gd name="connsiteX5" fmla="*/ 784574 w 1123473"/>
                <a:gd name="connsiteY5" fmla="*/ 556641 h 1113282"/>
                <a:gd name="connsiteX6" fmla="*/ 560641 w 1123473"/>
                <a:gd name="connsiteY6" fmla="*/ 236220 h 1113282"/>
                <a:gd name="connsiteX7" fmla="*/ 338804 w 1123473"/>
                <a:gd name="connsiteY7" fmla="*/ 556641 h 1113282"/>
                <a:gd name="connsiteX8" fmla="*/ 560641 w 1123473"/>
                <a:gd name="connsiteY8" fmla="*/ 874967 h 1113282"/>
                <a:gd name="connsiteX9" fmla="*/ 784574 w 1123473"/>
                <a:gd name="connsiteY9" fmla="*/ 556641 h 1113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23473" h="1113282">
                  <a:moveTo>
                    <a:pt x="0" y="556641"/>
                  </a:moveTo>
                  <a:cubicBezTo>
                    <a:pt x="0" y="240316"/>
                    <a:pt x="225933" y="0"/>
                    <a:pt x="562737" y="0"/>
                  </a:cubicBezTo>
                  <a:cubicBezTo>
                    <a:pt x="901637" y="0"/>
                    <a:pt x="1123474" y="240316"/>
                    <a:pt x="1123474" y="556641"/>
                  </a:cubicBezTo>
                  <a:cubicBezTo>
                    <a:pt x="1123474" y="872966"/>
                    <a:pt x="901637" y="1113282"/>
                    <a:pt x="562737" y="1113282"/>
                  </a:cubicBezTo>
                  <a:cubicBezTo>
                    <a:pt x="225933" y="1113282"/>
                    <a:pt x="0" y="872966"/>
                    <a:pt x="0" y="556641"/>
                  </a:cubicBezTo>
                  <a:close/>
                  <a:moveTo>
                    <a:pt x="784574" y="556641"/>
                  </a:moveTo>
                  <a:cubicBezTo>
                    <a:pt x="784574" y="365570"/>
                    <a:pt x="706469" y="236220"/>
                    <a:pt x="560641" y="236220"/>
                  </a:cubicBezTo>
                  <a:cubicBezTo>
                    <a:pt x="414814" y="236220"/>
                    <a:pt x="338804" y="365665"/>
                    <a:pt x="338804" y="556641"/>
                  </a:cubicBezTo>
                  <a:cubicBezTo>
                    <a:pt x="338804" y="747617"/>
                    <a:pt x="414814" y="874967"/>
                    <a:pt x="560641" y="874967"/>
                  </a:cubicBezTo>
                  <a:cubicBezTo>
                    <a:pt x="706564" y="874967"/>
                    <a:pt x="784574" y="747617"/>
                    <a:pt x="784574" y="556641"/>
                  </a:cubicBezTo>
                  <a:close/>
                </a:path>
              </a:pathLst>
            </a:custGeom>
            <a:solidFill>
              <a:srgbClr val="FFFFFF"/>
            </a:solidFill>
            <a:ln w="9525"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C5D35B23-BFB4-D175-FF5B-E037BF96A46C}"/>
                </a:ext>
              </a:extLst>
            </p:cNvPr>
            <p:cNvSpPr/>
            <p:nvPr/>
          </p:nvSpPr>
          <p:spPr>
            <a:xfrm>
              <a:off x="6726650" y="-2134250"/>
              <a:ext cx="1018793" cy="1082611"/>
            </a:xfrm>
            <a:custGeom>
              <a:avLst/>
              <a:gdLst>
                <a:gd name="connsiteX0" fmla="*/ 95 w 1018793"/>
                <a:gd name="connsiteY0" fmla="*/ 30861 h 1082611"/>
                <a:gd name="connsiteX1" fmla="*/ 322516 w 1018793"/>
                <a:gd name="connsiteY1" fmla="*/ 30861 h 1082611"/>
                <a:gd name="connsiteX2" fmla="*/ 322516 w 1018793"/>
                <a:gd name="connsiteY2" fmla="*/ 174593 h 1082611"/>
                <a:gd name="connsiteX3" fmla="*/ 328707 w 1018793"/>
                <a:gd name="connsiteY3" fmla="*/ 174593 h 1082611"/>
                <a:gd name="connsiteX4" fmla="*/ 653224 w 1018793"/>
                <a:gd name="connsiteY4" fmla="*/ 0 h 1082611"/>
                <a:gd name="connsiteX5" fmla="*/ 1018794 w 1018793"/>
                <a:gd name="connsiteY5" fmla="*/ 398526 h 1082611"/>
                <a:gd name="connsiteX6" fmla="*/ 1018794 w 1018793"/>
                <a:gd name="connsiteY6" fmla="*/ 1082516 h 1082611"/>
                <a:gd name="connsiteX7" fmla="*/ 683990 w 1018793"/>
                <a:gd name="connsiteY7" fmla="*/ 1082516 h 1082611"/>
                <a:gd name="connsiteX8" fmla="*/ 683990 w 1018793"/>
                <a:gd name="connsiteY8" fmla="*/ 466344 h 1082611"/>
                <a:gd name="connsiteX9" fmla="*/ 519684 w 1018793"/>
                <a:gd name="connsiteY9" fmla="*/ 279463 h 1082611"/>
                <a:gd name="connsiteX10" fmla="*/ 334803 w 1018793"/>
                <a:gd name="connsiteY10" fmla="*/ 501301 h 1082611"/>
                <a:gd name="connsiteX11" fmla="*/ 334803 w 1018793"/>
                <a:gd name="connsiteY11" fmla="*/ 1082612 h 1082611"/>
                <a:gd name="connsiteX12" fmla="*/ 0 w 1018793"/>
                <a:gd name="connsiteY12" fmla="*/ 1082612 h 1082611"/>
                <a:gd name="connsiteX13" fmla="*/ 0 w 1018793"/>
                <a:gd name="connsiteY13" fmla="*/ 30861 h 10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18793" h="1082611">
                  <a:moveTo>
                    <a:pt x="95" y="30861"/>
                  </a:moveTo>
                  <a:lnTo>
                    <a:pt x="322516" y="30861"/>
                  </a:lnTo>
                  <a:lnTo>
                    <a:pt x="322516" y="174593"/>
                  </a:lnTo>
                  <a:lnTo>
                    <a:pt x="328707" y="174593"/>
                  </a:lnTo>
                  <a:cubicBezTo>
                    <a:pt x="406812" y="61627"/>
                    <a:pt x="507396" y="0"/>
                    <a:pt x="653224" y="0"/>
                  </a:cubicBezTo>
                  <a:cubicBezTo>
                    <a:pt x="883253" y="0"/>
                    <a:pt x="1018794" y="164306"/>
                    <a:pt x="1018794" y="398526"/>
                  </a:cubicBezTo>
                  <a:lnTo>
                    <a:pt x="1018794" y="1082516"/>
                  </a:lnTo>
                  <a:lnTo>
                    <a:pt x="683990" y="1082516"/>
                  </a:lnTo>
                  <a:lnTo>
                    <a:pt x="683990" y="466344"/>
                  </a:lnTo>
                  <a:cubicBezTo>
                    <a:pt x="683990" y="355473"/>
                    <a:pt x="628459" y="279463"/>
                    <a:pt x="519684" y="279463"/>
                  </a:cubicBezTo>
                  <a:cubicBezTo>
                    <a:pt x="408813" y="279463"/>
                    <a:pt x="334803" y="371951"/>
                    <a:pt x="334803" y="501301"/>
                  </a:cubicBezTo>
                  <a:lnTo>
                    <a:pt x="334803" y="1082612"/>
                  </a:lnTo>
                  <a:lnTo>
                    <a:pt x="0" y="1082612"/>
                  </a:lnTo>
                  <a:lnTo>
                    <a:pt x="0" y="30861"/>
                  </a:lnTo>
                  <a:close/>
                </a:path>
              </a:pathLst>
            </a:custGeom>
            <a:solidFill>
              <a:srgbClr val="FFFFFF"/>
            </a:solidFill>
            <a:ln w="9525"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9288A677-44D5-3BDE-7B92-9D581469C00E}"/>
                </a:ext>
              </a:extLst>
            </p:cNvPr>
            <p:cNvSpPr/>
            <p:nvPr/>
          </p:nvSpPr>
          <p:spPr>
            <a:xfrm>
              <a:off x="7794783" y="-2134154"/>
              <a:ext cx="1084564" cy="1113282"/>
            </a:xfrm>
            <a:custGeom>
              <a:avLst/>
              <a:gdLst>
                <a:gd name="connsiteX0" fmla="*/ 0 w 1084564"/>
                <a:gd name="connsiteY0" fmla="*/ 554546 h 1113282"/>
                <a:gd name="connsiteX1" fmla="*/ 540163 w 1084564"/>
                <a:gd name="connsiteY1" fmla="*/ 0 h 1113282"/>
                <a:gd name="connsiteX2" fmla="*/ 899636 w 1084564"/>
                <a:gd name="connsiteY2" fmla="*/ 131445 h 1113282"/>
                <a:gd name="connsiteX3" fmla="*/ 1084517 w 1084564"/>
                <a:gd name="connsiteY3" fmla="*/ 642938 h 1113282"/>
                <a:gd name="connsiteX4" fmla="*/ 328613 w 1084564"/>
                <a:gd name="connsiteY4" fmla="*/ 642938 h 1113282"/>
                <a:gd name="connsiteX5" fmla="*/ 564833 w 1084564"/>
                <a:gd name="connsiteY5" fmla="*/ 872966 h 1113282"/>
                <a:gd name="connsiteX6" fmla="*/ 739426 w 1084564"/>
                <a:gd name="connsiteY6" fmla="*/ 768287 h 1113282"/>
                <a:gd name="connsiteX7" fmla="*/ 1066038 w 1084564"/>
                <a:gd name="connsiteY7" fmla="*/ 768287 h 1113282"/>
                <a:gd name="connsiteX8" fmla="*/ 889349 w 1084564"/>
                <a:gd name="connsiteY8" fmla="*/ 1016794 h 1113282"/>
                <a:gd name="connsiteX9" fmla="*/ 560737 w 1084564"/>
                <a:gd name="connsiteY9" fmla="*/ 1113282 h 1113282"/>
                <a:gd name="connsiteX10" fmla="*/ 0 w 1084564"/>
                <a:gd name="connsiteY10" fmla="*/ 554546 h 1113282"/>
                <a:gd name="connsiteX11" fmla="*/ 745617 w 1084564"/>
                <a:gd name="connsiteY11" fmla="*/ 443579 h 1113282"/>
                <a:gd name="connsiteX12" fmla="*/ 546354 w 1084564"/>
                <a:gd name="connsiteY12" fmla="*/ 238220 h 1113282"/>
                <a:gd name="connsiteX13" fmla="*/ 330708 w 1084564"/>
                <a:gd name="connsiteY13" fmla="*/ 443579 h 1113282"/>
                <a:gd name="connsiteX14" fmla="*/ 745617 w 1084564"/>
                <a:gd name="connsiteY14" fmla="*/ 443579 h 1113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4564" h="1113282">
                  <a:moveTo>
                    <a:pt x="0" y="554546"/>
                  </a:moveTo>
                  <a:cubicBezTo>
                    <a:pt x="0" y="240316"/>
                    <a:pt x="219742" y="0"/>
                    <a:pt x="540163" y="0"/>
                  </a:cubicBezTo>
                  <a:cubicBezTo>
                    <a:pt x="690086" y="0"/>
                    <a:pt x="809244" y="49339"/>
                    <a:pt x="899636" y="131445"/>
                  </a:cubicBezTo>
                  <a:cubicBezTo>
                    <a:pt x="1024986" y="246507"/>
                    <a:pt x="1086517" y="429292"/>
                    <a:pt x="1084517" y="642938"/>
                  </a:cubicBezTo>
                  <a:lnTo>
                    <a:pt x="328613" y="642938"/>
                  </a:lnTo>
                  <a:cubicBezTo>
                    <a:pt x="349187" y="784670"/>
                    <a:pt x="427197" y="872966"/>
                    <a:pt x="564833" y="872966"/>
                  </a:cubicBezTo>
                  <a:cubicBezTo>
                    <a:pt x="653129" y="872966"/>
                    <a:pt x="710661" y="833914"/>
                    <a:pt x="739426" y="768287"/>
                  </a:cubicBezTo>
                  <a:lnTo>
                    <a:pt x="1066038" y="768287"/>
                  </a:lnTo>
                  <a:cubicBezTo>
                    <a:pt x="1043464" y="862774"/>
                    <a:pt x="981837" y="953167"/>
                    <a:pt x="889349" y="1016794"/>
                  </a:cubicBezTo>
                  <a:cubicBezTo>
                    <a:pt x="801053" y="1078421"/>
                    <a:pt x="694182" y="1113282"/>
                    <a:pt x="560737" y="1113282"/>
                  </a:cubicBezTo>
                  <a:cubicBezTo>
                    <a:pt x="213646" y="1113187"/>
                    <a:pt x="0" y="872871"/>
                    <a:pt x="0" y="554546"/>
                  </a:cubicBezTo>
                  <a:close/>
                  <a:moveTo>
                    <a:pt x="745617" y="443579"/>
                  </a:moveTo>
                  <a:cubicBezTo>
                    <a:pt x="733330" y="318230"/>
                    <a:pt x="655225" y="238220"/>
                    <a:pt x="546354" y="238220"/>
                  </a:cubicBezTo>
                  <a:cubicBezTo>
                    <a:pt x="419005" y="238220"/>
                    <a:pt x="353283" y="318325"/>
                    <a:pt x="330708" y="443579"/>
                  </a:cubicBezTo>
                  <a:lnTo>
                    <a:pt x="745617" y="443579"/>
                  </a:lnTo>
                  <a:close/>
                </a:path>
              </a:pathLst>
            </a:custGeom>
            <a:solidFill>
              <a:srgbClr val="FFFFFF"/>
            </a:solidFill>
            <a:ln w="9525"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D379249B-6FA7-6AD4-5F5F-0DF91BA31960}"/>
                </a:ext>
              </a:extLst>
            </p:cNvPr>
            <p:cNvSpPr/>
            <p:nvPr/>
          </p:nvSpPr>
          <p:spPr>
            <a:xfrm>
              <a:off x="8941593" y="-1376917"/>
              <a:ext cx="343852" cy="337851"/>
            </a:xfrm>
            <a:custGeom>
              <a:avLst/>
              <a:gdLst>
                <a:gd name="connsiteX0" fmla="*/ 0 w 343852"/>
                <a:gd name="connsiteY0" fmla="*/ 0 h 337851"/>
                <a:gd name="connsiteX1" fmla="*/ 343852 w 343852"/>
                <a:gd name="connsiteY1" fmla="*/ 0 h 337851"/>
                <a:gd name="connsiteX2" fmla="*/ 343852 w 343852"/>
                <a:gd name="connsiteY2" fmla="*/ 337852 h 337851"/>
                <a:gd name="connsiteX3" fmla="*/ 0 w 343852"/>
                <a:gd name="connsiteY3" fmla="*/ 337852 h 337851"/>
                <a:gd name="connsiteX4" fmla="*/ 0 w 343852"/>
                <a:gd name="connsiteY4" fmla="*/ 0 h 337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852" h="337851">
                  <a:moveTo>
                    <a:pt x="0" y="0"/>
                  </a:moveTo>
                  <a:lnTo>
                    <a:pt x="343852" y="0"/>
                  </a:lnTo>
                  <a:lnTo>
                    <a:pt x="343852" y="337852"/>
                  </a:lnTo>
                  <a:lnTo>
                    <a:pt x="0" y="337852"/>
                  </a:lnTo>
                  <a:lnTo>
                    <a:pt x="0" y="0"/>
                  </a:lnTo>
                  <a:close/>
                </a:path>
              </a:pathLst>
            </a:custGeom>
            <a:solidFill>
              <a:srgbClr val="FFFFFF"/>
            </a:solidFill>
            <a:ln w="9525" cap="flat">
              <a:noFill/>
              <a:prstDash val="solid"/>
              <a:miter/>
            </a:ln>
          </p:spPr>
          <p:txBody>
            <a:bodyPr rtlCol="0" anchor="ctr"/>
            <a:lstStyle/>
            <a:p>
              <a:endParaRPr lang="en-GB"/>
            </a:p>
          </p:txBody>
        </p:sp>
      </p:grpSp>
      <p:sp>
        <p:nvSpPr>
          <p:cNvPr id="3" name="Rectangle 2">
            <a:extLst>
              <a:ext uri="{FF2B5EF4-FFF2-40B4-BE49-F238E27FC236}">
                <a16:creationId xmlns:a16="http://schemas.microsoft.com/office/drawing/2014/main" id="{26BBC92F-F60E-5797-1E15-AE1584C90122}"/>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Graphic 4">
            <a:extLst>
              <a:ext uri="{FF2B5EF4-FFF2-40B4-BE49-F238E27FC236}">
                <a16:creationId xmlns:a16="http://schemas.microsoft.com/office/drawing/2014/main" id="{6A7D29C9-9CF3-DB31-56ED-5F9F6A4D8C1B}"/>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83353043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Cover 1_Hell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E68658FE-26F1-9787-DAB8-8913CBAE8B3C}"/>
              </a:ext>
            </a:extLst>
          </p:cNvPr>
          <p:cNvSpPr>
            <a:spLocks noGrp="1"/>
          </p:cNvSpPr>
          <p:nvPr>
            <p:ph type="pic" sz="quarter" idx="34" hasCustomPrompt="1"/>
          </p:nvPr>
        </p:nvSpPr>
        <p:spPr>
          <a:xfrm>
            <a:off x="0" y="136799"/>
            <a:ext cx="12204000" cy="6721201"/>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39" name="Text Placeholder 38">
            <a:extLst>
              <a:ext uri="{FF2B5EF4-FFF2-40B4-BE49-F238E27FC236}">
                <a16:creationId xmlns:a16="http://schemas.microsoft.com/office/drawing/2014/main" id="{56389369-8C5C-4567-A3BE-CD8E2B052ABB}"/>
              </a:ext>
            </a:extLst>
          </p:cNvPr>
          <p:cNvSpPr>
            <a:spLocks noGrp="1"/>
          </p:cNvSpPr>
          <p:nvPr>
            <p:ph type="body" sz="quarter" idx="37" hasCustomPrompt="1"/>
          </p:nvPr>
        </p:nvSpPr>
        <p:spPr>
          <a:xfrm>
            <a:off x="950590" y="1545587"/>
            <a:ext cx="10188000" cy="3636000"/>
          </a:xfrm>
          <a:custGeom>
            <a:avLst/>
            <a:gdLst>
              <a:gd name="connsiteX0" fmla="*/ 3019215 w 10188000"/>
              <a:gd name="connsiteY0" fmla="*/ 2258992 h 3636000"/>
              <a:gd name="connsiteX1" fmla="*/ 3019227 w 10188000"/>
              <a:gd name="connsiteY1" fmla="*/ 2259147 h 3636000"/>
              <a:gd name="connsiteX2" fmla="*/ 3019215 w 10188000"/>
              <a:gd name="connsiteY2" fmla="*/ 2259298 h 3636000"/>
              <a:gd name="connsiteX3" fmla="*/ 4312861 w 10188000"/>
              <a:gd name="connsiteY3" fmla="*/ 1499464 h 3636000"/>
              <a:gd name="connsiteX4" fmla="*/ 3802163 w 10188000"/>
              <a:gd name="connsiteY4" fmla="*/ 1992652 h 3636000"/>
              <a:gd name="connsiteX5" fmla="*/ 4784622 w 10188000"/>
              <a:gd name="connsiteY5" fmla="*/ 1992652 h 3636000"/>
              <a:gd name="connsiteX6" fmla="*/ 4312861 w 10188000"/>
              <a:gd name="connsiteY6" fmla="*/ 1499464 h 3636000"/>
              <a:gd name="connsiteX7" fmla="*/ 4298372 w 10188000"/>
              <a:gd name="connsiteY7" fmla="*/ 927291 h 3636000"/>
              <a:gd name="connsiteX8" fmla="*/ 5149536 w 10188000"/>
              <a:gd name="connsiteY8" fmla="*/ 1242919 h 3636000"/>
              <a:gd name="connsiteX9" fmla="*/ 5587190 w 10188000"/>
              <a:gd name="connsiteY9" fmla="*/ 2471146 h 3636000"/>
              <a:gd name="connsiteX10" fmla="*/ 3797333 w 10188000"/>
              <a:gd name="connsiteY10" fmla="*/ 2471146 h 3636000"/>
              <a:gd name="connsiteX11" fmla="*/ 4356626 w 10188000"/>
              <a:gd name="connsiteY11" fmla="*/ 3023724 h 3636000"/>
              <a:gd name="connsiteX12" fmla="*/ 4770134 w 10188000"/>
              <a:gd name="connsiteY12" fmla="*/ 2772079 h 3636000"/>
              <a:gd name="connsiteX13" fmla="*/ 5543425 w 10188000"/>
              <a:gd name="connsiteY13" fmla="*/ 2772079 h 3636000"/>
              <a:gd name="connsiteX14" fmla="*/ 5125087 w 10188000"/>
              <a:gd name="connsiteY14" fmla="*/ 3369048 h 3636000"/>
              <a:gd name="connsiteX15" fmla="*/ 4346967 w 10188000"/>
              <a:gd name="connsiteY15" fmla="*/ 3600794 h 3636000"/>
              <a:gd name="connsiteX16" fmla="*/ 3042556 w 10188000"/>
              <a:gd name="connsiteY16" fmla="*/ 2536209 h 3636000"/>
              <a:gd name="connsiteX17" fmla="*/ 3019227 w 10188000"/>
              <a:gd name="connsiteY17" fmla="*/ 2259147 h 3636000"/>
              <a:gd name="connsiteX18" fmla="*/ 3043055 w 10188000"/>
              <a:gd name="connsiteY18" fmla="*/ 1985401 h 3636000"/>
              <a:gd name="connsiteX19" fmla="*/ 4298372 w 10188000"/>
              <a:gd name="connsiteY19" fmla="*/ 927291 h 3636000"/>
              <a:gd name="connsiteX20" fmla="*/ 8844551 w 10188000"/>
              <a:gd name="connsiteY20" fmla="*/ 910760 h 3636000"/>
              <a:gd name="connsiteX21" fmla="*/ 10188000 w 10188000"/>
              <a:gd name="connsiteY21" fmla="*/ 2273381 h 3636000"/>
              <a:gd name="connsiteX22" fmla="*/ 8844551 w 10188000"/>
              <a:gd name="connsiteY22" fmla="*/ 3636000 h 3636000"/>
              <a:gd name="connsiteX23" fmla="*/ 7501101 w 10188000"/>
              <a:gd name="connsiteY23" fmla="*/ 2273381 h 3636000"/>
              <a:gd name="connsiteX24" fmla="*/ 8844551 w 10188000"/>
              <a:gd name="connsiteY24" fmla="*/ 910760 h 3636000"/>
              <a:gd name="connsiteX25" fmla="*/ 6602851 w 10188000"/>
              <a:gd name="connsiteY25" fmla="*/ 0 h 3636000"/>
              <a:gd name="connsiteX26" fmla="*/ 7405420 w 10188000"/>
              <a:gd name="connsiteY26" fmla="*/ 0 h 3636000"/>
              <a:gd name="connsiteX27" fmla="*/ 7405420 w 10188000"/>
              <a:gd name="connsiteY27" fmla="*/ 3527015 h 3636000"/>
              <a:gd name="connsiteX28" fmla="*/ 6602851 w 10188000"/>
              <a:gd name="connsiteY28" fmla="*/ 3527015 h 3636000"/>
              <a:gd name="connsiteX29" fmla="*/ 5680759 w 10188000"/>
              <a:gd name="connsiteY29" fmla="*/ 0 h 3636000"/>
              <a:gd name="connsiteX30" fmla="*/ 6483327 w 10188000"/>
              <a:gd name="connsiteY30" fmla="*/ 0 h 3636000"/>
              <a:gd name="connsiteX31" fmla="*/ 6483327 w 10188000"/>
              <a:gd name="connsiteY31" fmla="*/ 3527015 h 3636000"/>
              <a:gd name="connsiteX32" fmla="*/ 5680759 w 10188000"/>
              <a:gd name="connsiteY32" fmla="*/ 3527015 h 3636000"/>
              <a:gd name="connsiteX33" fmla="*/ 0 w 10188000"/>
              <a:gd name="connsiteY33" fmla="*/ 0 h 3636000"/>
              <a:gd name="connsiteX34" fmla="*/ 860823 w 10188000"/>
              <a:gd name="connsiteY34" fmla="*/ 0 h 3636000"/>
              <a:gd name="connsiteX35" fmla="*/ 860823 w 10188000"/>
              <a:gd name="connsiteY35" fmla="*/ 1336904 h 3636000"/>
              <a:gd name="connsiteX36" fmla="*/ 2081426 w 10188000"/>
              <a:gd name="connsiteY36" fmla="*/ 1336904 h 3636000"/>
              <a:gd name="connsiteX37" fmla="*/ 2081426 w 10188000"/>
              <a:gd name="connsiteY37" fmla="*/ 0 h 3636000"/>
              <a:gd name="connsiteX38" fmla="*/ 2942549 w 10188000"/>
              <a:gd name="connsiteY38" fmla="*/ 0 h 3636000"/>
              <a:gd name="connsiteX39" fmla="*/ 2942549 w 10188000"/>
              <a:gd name="connsiteY39" fmla="*/ 3527015 h 3636000"/>
              <a:gd name="connsiteX40" fmla="*/ 2081426 w 10188000"/>
              <a:gd name="connsiteY40" fmla="*/ 3527015 h 3636000"/>
              <a:gd name="connsiteX41" fmla="*/ 2081426 w 10188000"/>
              <a:gd name="connsiteY41" fmla="*/ 2056941 h 3636000"/>
              <a:gd name="connsiteX42" fmla="*/ 860823 w 10188000"/>
              <a:gd name="connsiteY42" fmla="*/ 2056941 h 3636000"/>
              <a:gd name="connsiteX43" fmla="*/ 860823 w 10188000"/>
              <a:gd name="connsiteY43" fmla="*/ 3527015 h 3636000"/>
              <a:gd name="connsiteX44" fmla="*/ 0 w 10188000"/>
              <a:gd name="connsiteY44" fmla="*/ 3527015 h 363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0188000" h="3636000">
                <a:moveTo>
                  <a:pt x="3019215" y="2258992"/>
                </a:moveTo>
                <a:lnTo>
                  <a:pt x="3019227" y="2259147"/>
                </a:lnTo>
                <a:lnTo>
                  <a:pt x="3019215" y="2259298"/>
                </a:lnTo>
                <a:close/>
                <a:moveTo>
                  <a:pt x="4312861" y="1499464"/>
                </a:moveTo>
                <a:cubicBezTo>
                  <a:pt x="4011331" y="1499464"/>
                  <a:pt x="3855586" y="1691718"/>
                  <a:pt x="3802163" y="1992652"/>
                </a:cubicBezTo>
                <a:lnTo>
                  <a:pt x="4784622" y="1992652"/>
                </a:lnTo>
                <a:cubicBezTo>
                  <a:pt x="4755345" y="1691718"/>
                  <a:pt x="4570623" y="1499464"/>
                  <a:pt x="4312861" y="1499464"/>
                </a:cubicBezTo>
                <a:close/>
                <a:moveTo>
                  <a:pt x="4298372" y="927291"/>
                </a:moveTo>
                <a:cubicBezTo>
                  <a:pt x="4653326" y="927291"/>
                  <a:pt x="4935538" y="1045766"/>
                  <a:pt x="5149536" y="1242919"/>
                </a:cubicBezTo>
                <a:cubicBezTo>
                  <a:pt x="5446236" y="1519056"/>
                  <a:pt x="5592020" y="1958057"/>
                  <a:pt x="5587190" y="2471146"/>
                </a:cubicBezTo>
                <a:lnTo>
                  <a:pt x="3797333" y="2471146"/>
                </a:lnTo>
                <a:cubicBezTo>
                  <a:pt x="3845928" y="2811571"/>
                  <a:pt x="4030648" y="3023724"/>
                  <a:pt x="4356626" y="3023724"/>
                </a:cubicBezTo>
                <a:cubicBezTo>
                  <a:pt x="4565795" y="3023724"/>
                  <a:pt x="4701920" y="2930046"/>
                  <a:pt x="4770134" y="2772079"/>
                </a:cubicBezTo>
                <a:lnTo>
                  <a:pt x="5543425" y="2772079"/>
                </a:lnTo>
                <a:cubicBezTo>
                  <a:pt x="5490001" y="2998927"/>
                  <a:pt x="5343915" y="3215979"/>
                  <a:pt x="5125087" y="3369048"/>
                </a:cubicBezTo>
                <a:cubicBezTo>
                  <a:pt x="4915918" y="3516912"/>
                  <a:pt x="4662984" y="3600794"/>
                  <a:pt x="4346967" y="3600794"/>
                </a:cubicBezTo>
                <a:cubicBezTo>
                  <a:pt x="3627818" y="3600794"/>
                  <a:pt x="3150619" y="3158975"/>
                  <a:pt x="3042556" y="2536209"/>
                </a:cubicBezTo>
                <a:lnTo>
                  <a:pt x="3019227" y="2259147"/>
                </a:lnTo>
                <a:lnTo>
                  <a:pt x="3043055" y="1985401"/>
                </a:lnTo>
                <a:cubicBezTo>
                  <a:pt x="3153029" y="1369346"/>
                  <a:pt x="3634420" y="927291"/>
                  <a:pt x="4298372" y="927291"/>
                </a:cubicBezTo>
                <a:close/>
                <a:moveTo>
                  <a:pt x="8844551" y="910760"/>
                </a:moveTo>
                <a:cubicBezTo>
                  <a:pt x="9586450" y="910760"/>
                  <a:pt x="10188000" y="1520893"/>
                  <a:pt x="10188000" y="2273381"/>
                </a:cubicBezTo>
                <a:cubicBezTo>
                  <a:pt x="10188000" y="3025867"/>
                  <a:pt x="9586450" y="3636000"/>
                  <a:pt x="8844551" y="3636000"/>
                </a:cubicBezTo>
                <a:cubicBezTo>
                  <a:pt x="8102651" y="3636000"/>
                  <a:pt x="7501101" y="3025867"/>
                  <a:pt x="7501101" y="2273381"/>
                </a:cubicBezTo>
                <a:cubicBezTo>
                  <a:pt x="7501101" y="1520893"/>
                  <a:pt x="8102651" y="910760"/>
                  <a:pt x="8844551" y="910760"/>
                </a:cubicBezTo>
                <a:close/>
                <a:moveTo>
                  <a:pt x="6602851" y="0"/>
                </a:moveTo>
                <a:lnTo>
                  <a:pt x="7405420" y="0"/>
                </a:lnTo>
                <a:lnTo>
                  <a:pt x="7405420" y="3527015"/>
                </a:lnTo>
                <a:lnTo>
                  <a:pt x="6602851" y="3527015"/>
                </a:lnTo>
                <a:close/>
                <a:moveTo>
                  <a:pt x="5680759" y="0"/>
                </a:moveTo>
                <a:lnTo>
                  <a:pt x="6483327" y="0"/>
                </a:lnTo>
                <a:lnTo>
                  <a:pt x="6483327" y="3527015"/>
                </a:lnTo>
                <a:lnTo>
                  <a:pt x="5680759" y="3527015"/>
                </a:lnTo>
                <a:close/>
                <a:moveTo>
                  <a:pt x="0" y="0"/>
                </a:moveTo>
                <a:lnTo>
                  <a:pt x="860823" y="0"/>
                </a:lnTo>
                <a:lnTo>
                  <a:pt x="860823" y="1336904"/>
                </a:lnTo>
                <a:lnTo>
                  <a:pt x="2081426" y="1336904"/>
                </a:lnTo>
                <a:lnTo>
                  <a:pt x="2081426" y="0"/>
                </a:lnTo>
                <a:lnTo>
                  <a:pt x="2942549" y="0"/>
                </a:lnTo>
                <a:lnTo>
                  <a:pt x="2942549" y="3527015"/>
                </a:lnTo>
                <a:lnTo>
                  <a:pt x="2081426" y="3527015"/>
                </a:lnTo>
                <a:lnTo>
                  <a:pt x="2081426" y="2056941"/>
                </a:lnTo>
                <a:lnTo>
                  <a:pt x="860823" y="2056941"/>
                </a:lnTo>
                <a:lnTo>
                  <a:pt x="860823" y="3527015"/>
                </a:lnTo>
                <a:lnTo>
                  <a:pt x="0" y="3527015"/>
                </a:lnTo>
                <a:close/>
              </a:path>
            </a:pathLst>
          </a:custGeom>
          <a:solidFill>
            <a:schemeClr val="tx1"/>
          </a:solidFill>
        </p:spPr>
        <p:txBody>
          <a:bodyPr wrap="square">
            <a:noAutofit/>
          </a:bodyPr>
          <a:lstStyle>
            <a:lvl1pPr>
              <a:defRPr/>
            </a:lvl1pPr>
          </a:lstStyle>
          <a:p>
            <a:pPr lvl="0"/>
            <a:r>
              <a:rPr lang="en-US" dirty="0"/>
              <a:t> </a:t>
            </a:r>
            <a:endParaRPr lang="en-AU" dirty="0"/>
          </a:p>
        </p:txBody>
      </p:sp>
      <p:sp>
        <p:nvSpPr>
          <p:cNvPr id="41" name="Content Placeholder 40">
            <a:extLst>
              <a:ext uri="{FF2B5EF4-FFF2-40B4-BE49-F238E27FC236}">
                <a16:creationId xmlns:a16="http://schemas.microsoft.com/office/drawing/2014/main" id="{E4A7304B-3E1C-436F-4780-88E0FB0E736B}"/>
              </a:ext>
            </a:extLst>
          </p:cNvPr>
          <p:cNvSpPr>
            <a:spLocks noGrp="1"/>
          </p:cNvSpPr>
          <p:nvPr>
            <p:ph sz="quarter" idx="38" hasCustomPrompt="1"/>
          </p:nvPr>
        </p:nvSpPr>
        <p:spPr>
          <a:xfrm flipH="1">
            <a:off x="8727440" y="3373120"/>
            <a:ext cx="2159000" cy="898525"/>
          </a:xfrm>
          <a:prstGeom prst="rect">
            <a:avLst/>
          </a:prstGeom>
        </p:spPr>
        <p:txBody>
          <a:bodyPr/>
          <a:lstStyle>
            <a:lvl1pPr algn="ctr">
              <a:defRPr>
                <a:solidFill>
                  <a:schemeClr val="bg1"/>
                </a:solidFill>
              </a:defRPr>
            </a:lvl1pPr>
          </a:lstStyle>
          <a:p>
            <a:pPr lvl="0"/>
            <a:r>
              <a:rPr lang="en-US" dirty="0"/>
              <a:t>White logo here</a:t>
            </a:r>
            <a:endParaRPr lang="en-AU" dirty="0"/>
          </a:p>
        </p:txBody>
      </p:sp>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916305" y="5497576"/>
            <a:ext cx="10796270" cy="395224"/>
          </a:xfrm>
          <a:prstGeom prst="rect">
            <a:avLst/>
          </a:prstGeom>
        </p:spPr>
        <p:txBody>
          <a:bodyPr anchor="t" anchorCtr="0"/>
          <a:lstStyle>
            <a:lvl1pPr algn="l">
              <a:defRPr sz="3000">
                <a:solidFill>
                  <a:schemeClr val="tx1"/>
                </a:solidFill>
              </a:defRPr>
            </a:lvl1pPr>
          </a:lstStyle>
          <a:p>
            <a:r>
              <a:rPr lang="en-AU" dirty="0"/>
              <a:t>Title goes here</a:t>
            </a:r>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916305" y="5976747"/>
            <a:ext cx="3600000" cy="252000"/>
          </a:xfrm>
          <a:prstGeom prst="rect">
            <a:avLst/>
          </a:prstGeom>
        </p:spPr>
        <p:txBody>
          <a:bodyPr/>
          <a:lstStyle>
            <a:lvl1pPr marL="0" indent="0" algn="l">
              <a:buNone/>
              <a:defRPr sz="1600" b="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Date</a:t>
            </a:r>
            <a:endParaRPr lang="en-AU" dirty="0"/>
          </a:p>
        </p:txBody>
      </p:sp>
      <p:sp>
        <p:nvSpPr>
          <p:cNvPr id="25" name="Text Placeholder 23">
            <a:extLst>
              <a:ext uri="{FF2B5EF4-FFF2-40B4-BE49-F238E27FC236}">
                <a16:creationId xmlns:a16="http://schemas.microsoft.com/office/drawing/2014/main" id="{1FE731C3-8128-7CC9-181E-1EE52468E737}"/>
              </a:ext>
            </a:extLst>
          </p:cNvPr>
          <p:cNvSpPr>
            <a:spLocks noGrp="1"/>
          </p:cNvSpPr>
          <p:nvPr>
            <p:ph type="body" sz="quarter" idx="35" hasCustomPrompt="1"/>
          </p:nvPr>
        </p:nvSpPr>
        <p:spPr>
          <a:xfrm>
            <a:off x="903343" y="947722"/>
            <a:ext cx="2318400" cy="4572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Tree>
    <p:extLst>
      <p:ext uri="{BB962C8B-B14F-4D97-AF65-F5344CB8AC3E}">
        <p14:creationId xmlns:p14="http://schemas.microsoft.com/office/powerpoint/2010/main" val="278816048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Cover 2_Hell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11867A0-8BD8-39FE-0A5D-B5B294E0053F}"/>
              </a:ext>
            </a:extLst>
          </p:cNvPr>
          <p:cNvSpPr>
            <a:spLocks noGrp="1"/>
          </p:cNvSpPr>
          <p:nvPr>
            <p:ph type="pic" sz="quarter" idx="34" hasCustomPrompt="1"/>
          </p:nvPr>
        </p:nvSpPr>
        <p:spPr>
          <a:xfrm>
            <a:off x="0" y="136799"/>
            <a:ext cx="12204000" cy="6721201"/>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39" name="Text Placeholder 38">
            <a:extLst>
              <a:ext uri="{FF2B5EF4-FFF2-40B4-BE49-F238E27FC236}">
                <a16:creationId xmlns:a16="http://schemas.microsoft.com/office/drawing/2014/main" id="{56389369-8C5C-4567-A3BE-CD8E2B052ABB}"/>
              </a:ext>
            </a:extLst>
          </p:cNvPr>
          <p:cNvSpPr>
            <a:spLocks noGrp="1"/>
          </p:cNvSpPr>
          <p:nvPr>
            <p:ph type="body" sz="quarter" idx="37" hasCustomPrompt="1"/>
          </p:nvPr>
        </p:nvSpPr>
        <p:spPr>
          <a:xfrm>
            <a:off x="950590" y="1545587"/>
            <a:ext cx="10188000" cy="3636000"/>
          </a:xfrm>
          <a:custGeom>
            <a:avLst/>
            <a:gdLst>
              <a:gd name="connsiteX0" fmla="*/ 3019215 w 10188000"/>
              <a:gd name="connsiteY0" fmla="*/ 2258992 h 3636000"/>
              <a:gd name="connsiteX1" fmla="*/ 3019227 w 10188000"/>
              <a:gd name="connsiteY1" fmla="*/ 2259147 h 3636000"/>
              <a:gd name="connsiteX2" fmla="*/ 3019215 w 10188000"/>
              <a:gd name="connsiteY2" fmla="*/ 2259298 h 3636000"/>
              <a:gd name="connsiteX3" fmla="*/ 4312861 w 10188000"/>
              <a:gd name="connsiteY3" fmla="*/ 1499464 h 3636000"/>
              <a:gd name="connsiteX4" fmla="*/ 3802163 w 10188000"/>
              <a:gd name="connsiteY4" fmla="*/ 1992652 h 3636000"/>
              <a:gd name="connsiteX5" fmla="*/ 4784622 w 10188000"/>
              <a:gd name="connsiteY5" fmla="*/ 1992652 h 3636000"/>
              <a:gd name="connsiteX6" fmla="*/ 4312861 w 10188000"/>
              <a:gd name="connsiteY6" fmla="*/ 1499464 h 3636000"/>
              <a:gd name="connsiteX7" fmla="*/ 4298372 w 10188000"/>
              <a:gd name="connsiteY7" fmla="*/ 927291 h 3636000"/>
              <a:gd name="connsiteX8" fmla="*/ 5149536 w 10188000"/>
              <a:gd name="connsiteY8" fmla="*/ 1242919 h 3636000"/>
              <a:gd name="connsiteX9" fmla="*/ 5587190 w 10188000"/>
              <a:gd name="connsiteY9" fmla="*/ 2471146 h 3636000"/>
              <a:gd name="connsiteX10" fmla="*/ 3797333 w 10188000"/>
              <a:gd name="connsiteY10" fmla="*/ 2471146 h 3636000"/>
              <a:gd name="connsiteX11" fmla="*/ 4356626 w 10188000"/>
              <a:gd name="connsiteY11" fmla="*/ 3023724 h 3636000"/>
              <a:gd name="connsiteX12" fmla="*/ 4770134 w 10188000"/>
              <a:gd name="connsiteY12" fmla="*/ 2772079 h 3636000"/>
              <a:gd name="connsiteX13" fmla="*/ 5543425 w 10188000"/>
              <a:gd name="connsiteY13" fmla="*/ 2772079 h 3636000"/>
              <a:gd name="connsiteX14" fmla="*/ 5125087 w 10188000"/>
              <a:gd name="connsiteY14" fmla="*/ 3369048 h 3636000"/>
              <a:gd name="connsiteX15" fmla="*/ 4346967 w 10188000"/>
              <a:gd name="connsiteY15" fmla="*/ 3600794 h 3636000"/>
              <a:gd name="connsiteX16" fmla="*/ 3042556 w 10188000"/>
              <a:gd name="connsiteY16" fmla="*/ 2536209 h 3636000"/>
              <a:gd name="connsiteX17" fmla="*/ 3019227 w 10188000"/>
              <a:gd name="connsiteY17" fmla="*/ 2259147 h 3636000"/>
              <a:gd name="connsiteX18" fmla="*/ 3043055 w 10188000"/>
              <a:gd name="connsiteY18" fmla="*/ 1985401 h 3636000"/>
              <a:gd name="connsiteX19" fmla="*/ 4298372 w 10188000"/>
              <a:gd name="connsiteY19" fmla="*/ 927291 h 3636000"/>
              <a:gd name="connsiteX20" fmla="*/ 8844551 w 10188000"/>
              <a:gd name="connsiteY20" fmla="*/ 910760 h 3636000"/>
              <a:gd name="connsiteX21" fmla="*/ 10188000 w 10188000"/>
              <a:gd name="connsiteY21" fmla="*/ 2273381 h 3636000"/>
              <a:gd name="connsiteX22" fmla="*/ 8844551 w 10188000"/>
              <a:gd name="connsiteY22" fmla="*/ 3636000 h 3636000"/>
              <a:gd name="connsiteX23" fmla="*/ 7501101 w 10188000"/>
              <a:gd name="connsiteY23" fmla="*/ 2273381 h 3636000"/>
              <a:gd name="connsiteX24" fmla="*/ 8844551 w 10188000"/>
              <a:gd name="connsiteY24" fmla="*/ 910760 h 3636000"/>
              <a:gd name="connsiteX25" fmla="*/ 6602851 w 10188000"/>
              <a:gd name="connsiteY25" fmla="*/ 0 h 3636000"/>
              <a:gd name="connsiteX26" fmla="*/ 7405420 w 10188000"/>
              <a:gd name="connsiteY26" fmla="*/ 0 h 3636000"/>
              <a:gd name="connsiteX27" fmla="*/ 7405420 w 10188000"/>
              <a:gd name="connsiteY27" fmla="*/ 3527015 h 3636000"/>
              <a:gd name="connsiteX28" fmla="*/ 6602851 w 10188000"/>
              <a:gd name="connsiteY28" fmla="*/ 3527015 h 3636000"/>
              <a:gd name="connsiteX29" fmla="*/ 5680759 w 10188000"/>
              <a:gd name="connsiteY29" fmla="*/ 0 h 3636000"/>
              <a:gd name="connsiteX30" fmla="*/ 6483327 w 10188000"/>
              <a:gd name="connsiteY30" fmla="*/ 0 h 3636000"/>
              <a:gd name="connsiteX31" fmla="*/ 6483327 w 10188000"/>
              <a:gd name="connsiteY31" fmla="*/ 3527015 h 3636000"/>
              <a:gd name="connsiteX32" fmla="*/ 5680759 w 10188000"/>
              <a:gd name="connsiteY32" fmla="*/ 3527015 h 3636000"/>
              <a:gd name="connsiteX33" fmla="*/ 0 w 10188000"/>
              <a:gd name="connsiteY33" fmla="*/ 0 h 3636000"/>
              <a:gd name="connsiteX34" fmla="*/ 860823 w 10188000"/>
              <a:gd name="connsiteY34" fmla="*/ 0 h 3636000"/>
              <a:gd name="connsiteX35" fmla="*/ 860823 w 10188000"/>
              <a:gd name="connsiteY35" fmla="*/ 1336904 h 3636000"/>
              <a:gd name="connsiteX36" fmla="*/ 2081426 w 10188000"/>
              <a:gd name="connsiteY36" fmla="*/ 1336904 h 3636000"/>
              <a:gd name="connsiteX37" fmla="*/ 2081426 w 10188000"/>
              <a:gd name="connsiteY37" fmla="*/ 0 h 3636000"/>
              <a:gd name="connsiteX38" fmla="*/ 2942549 w 10188000"/>
              <a:gd name="connsiteY38" fmla="*/ 0 h 3636000"/>
              <a:gd name="connsiteX39" fmla="*/ 2942549 w 10188000"/>
              <a:gd name="connsiteY39" fmla="*/ 3527015 h 3636000"/>
              <a:gd name="connsiteX40" fmla="*/ 2081426 w 10188000"/>
              <a:gd name="connsiteY40" fmla="*/ 3527015 h 3636000"/>
              <a:gd name="connsiteX41" fmla="*/ 2081426 w 10188000"/>
              <a:gd name="connsiteY41" fmla="*/ 2056941 h 3636000"/>
              <a:gd name="connsiteX42" fmla="*/ 860823 w 10188000"/>
              <a:gd name="connsiteY42" fmla="*/ 2056941 h 3636000"/>
              <a:gd name="connsiteX43" fmla="*/ 860823 w 10188000"/>
              <a:gd name="connsiteY43" fmla="*/ 3527015 h 3636000"/>
              <a:gd name="connsiteX44" fmla="*/ 0 w 10188000"/>
              <a:gd name="connsiteY44" fmla="*/ 3527015 h 363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0188000" h="3636000">
                <a:moveTo>
                  <a:pt x="3019215" y="2258992"/>
                </a:moveTo>
                <a:lnTo>
                  <a:pt x="3019227" y="2259147"/>
                </a:lnTo>
                <a:lnTo>
                  <a:pt x="3019215" y="2259298"/>
                </a:lnTo>
                <a:close/>
                <a:moveTo>
                  <a:pt x="4312861" y="1499464"/>
                </a:moveTo>
                <a:cubicBezTo>
                  <a:pt x="4011331" y="1499464"/>
                  <a:pt x="3855586" y="1691718"/>
                  <a:pt x="3802163" y="1992652"/>
                </a:cubicBezTo>
                <a:lnTo>
                  <a:pt x="4784622" y="1992652"/>
                </a:lnTo>
                <a:cubicBezTo>
                  <a:pt x="4755345" y="1691718"/>
                  <a:pt x="4570623" y="1499464"/>
                  <a:pt x="4312861" y="1499464"/>
                </a:cubicBezTo>
                <a:close/>
                <a:moveTo>
                  <a:pt x="4298372" y="927291"/>
                </a:moveTo>
                <a:cubicBezTo>
                  <a:pt x="4653326" y="927291"/>
                  <a:pt x="4935538" y="1045766"/>
                  <a:pt x="5149536" y="1242919"/>
                </a:cubicBezTo>
                <a:cubicBezTo>
                  <a:pt x="5446236" y="1519056"/>
                  <a:pt x="5592020" y="1958057"/>
                  <a:pt x="5587190" y="2471146"/>
                </a:cubicBezTo>
                <a:lnTo>
                  <a:pt x="3797333" y="2471146"/>
                </a:lnTo>
                <a:cubicBezTo>
                  <a:pt x="3845928" y="2811571"/>
                  <a:pt x="4030648" y="3023724"/>
                  <a:pt x="4356626" y="3023724"/>
                </a:cubicBezTo>
                <a:cubicBezTo>
                  <a:pt x="4565795" y="3023724"/>
                  <a:pt x="4701920" y="2930046"/>
                  <a:pt x="4770134" y="2772079"/>
                </a:cubicBezTo>
                <a:lnTo>
                  <a:pt x="5543425" y="2772079"/>
                </a:lnTo>
                <a:cubicBezTo>
                  <a:pt x="5490001" y="2998927"/>
                  <a:pt x="5343915" y="3215979"/>
                  <a:pt x="5125087" y="3369048"/>
                </a:cubicBezTo>
                <a:cubicBezTo>
                  <a:pt x="4915918" y="3516912"/>
                  <a:pt x="4662984" y="3600794"/>
                  <a:pt x="4346967" y="3600794"/>
                </a:cubicBezTo>
                <a:cubicBezTo>
                  <a:pt x="3627818" y="3600794"/>
                  <a:pt x="3150619" y="3158975"/>
                  <a:pt x="3042556" y="2536209"/>
                </a:cubicBezTo>
                <a:lnTo>
                  <a:pt x="3019227" y="2259147"/>
                </a:lnTo>
                <a:lnTo>
                  <a:pt x="3043055" y="1985401"/>
                </a:lnTo>
                <a:cubicBezTo>
                  <a:pt x="3153029" y="1369346"/>
                  <a:pt x="3634420" y="927291"/>
                  <a:pt x="4298372" y="927291"/>
                </a:cubicBezTo>
                <a:close/>
                <a:moveTo>
                  <a:pt x="8844551" y="910760"/>
                </a:moveTo>
                <a:cubicBezTo>
                  <a:pt x="9586450" y="910760"/>
                  <a:pt x="10188000" y="1520893"/>
                  <a:pt x="10188000" y="2273381"/>
                </a:cubicBezTo>
                <a:cubicBezTo>
                  <a:pt x="10188000" y="3025867"/>
                  <a:pt x="9586450" y="3636000"/>
                  <a:pt x="8844551" y="3636000"/>
                </a:cubicBezTo>
                <a:cubicBezTo>
                  <a:pt x="8102651" y="3636000"/>
                  <a:pt x="7501101" y="3025867"/>
                  <a:pt x="7501101" y="2273381"/>
                </a:cubicBezTo>
                <a:cubicBezTo>
                  <a:pt x="7501101" y="1520893"/>
                  <a:pt x="8102651" y="910760"/>
                  <a:pt x="8844551" y="910760"/>
                </a:cubicBezTo>
                <a:close/>
                <a:moveTo>
                  <a:pt x="6602851" y="0"/>
                </a:moveTo>
                <a:lnTo>
                  <a:pt x="7405420" y="0"/>
                </a:lnTo>
                <a:lnTo>
                  <a:pt x="7405420" y="3527015"/>
                </a:lnTo>
                <a:lnTo>
                  <a:pt x="6602851" y="3527015"/>
                </a:lnTo>
                <a:close/>
                <a:moveTo>
                  <a:pt x="5680759" y="0"/>
                </a:moveTo>
                <a:lnTo>
                  <a:pt x="6483327" y="0"/>
                </a:lnTo>
                <a:lnTo>
                  <a:pt x="6483327" y="3527015"/>
                </a:lnTo>
                <a:lnTo>
                  <a:pt x="5680759" y="3527015"/>
                </a:lnTo>
                <a:close/>
                <a:moveTo>
                  <a:pt x="0" y="0"/>
                </a:moveTo>
                <a:lnTo>
                  <a:pt x="860823" y="0"/>
                </a:lnTo>
                <a:lnTo>
                  <a:pt x="860823" y="1336904"/>
                </a:lnTo>
                <a:lnTo>
                  <a:pt x="2081426" y="1336904"/>
                </a:lnTo>
                <a:lnTo>
                  <a:pt x="2081426" y="0"/>
                </a:lnTo>
                <a:lnTo>
                  <a:pt x="2942549" y="0"/>
                </a:lnTo>
                <a:lnTo>
                  <a:pt x="2942549" y="3527015"/>
                </a:lnTo>
                <a:lnTo>
                  <a:pt x="2081426" y="3527015"/>
                </a:lnTo>
                <a:lnTo>
                  <a:pt x="2081426" y="2056941"/>
                </a:lnTo>
                <a:lnTo>
                  <a:pt x="860823" y="2056941"/>
                </a:lnTo>
                <a:lnTo>
                  <a:pt x="860823" y="3527015"/>
                </a:lnTo>
                <a:lnTo>
                  <a:pt x="0" y="3527015"/>
                </a:lnTo>
                <a:close/>
              </a:path>
            </a:pathLst>
          </a:custGeom>
          <a:solidFill>
            <a:schemeClr val="bg1"/>
          </a:solidFill>
        </p:spPr>
        <p:txBody>
          <a:bodyPr wrap="square">
            <a:noAutofit/>
          </a:bodyPr>
          <a:lstStyle>
            <a:lvl1pPr>
              <a:defRPr/>
            </a:lvl1pPr>
          </a:lstStyle>
          <a:p>
            <a:pPr lvl="0"/>
            <a:r>
              <a:rPr lang="en-US" dirty="0"/>
              <a:t> </a:t>
            </a:r>
            <a:endParaRPr lang="en-AU" dirty="0"/>
          </a:p>
        </p:txBody>
      </p:sp>
      <p:sp>
        <p:nvSpPr>
          <p:cNvPr id="41" name="Content Placeholder 40">
            <a:extLst>
              <a:ext uri="{FF2B5EF4-FFF2-40B4-BE49-F238E27FC236}">
                <a16:creationId xmlns:a16="http://schemas.microsoft.com/office/drawing/2014/main" id="{E4A7304B-3E1C-436F-4780-88E0FB0E736B}"/>
              </a:ext>
            </a:extLst>
          </p:cNvPr>
          <p:cNvSpPr>
            <a:spLocks noGrp="1"/>
          </p:cNvSpPr>
          <p:nvPr>
            <p:ph sz="quarter" idx="38" hasCustomPrompt="1"/>
          </p:nvPr>
        </p:nvSpPr>
        <p:spPr>
          <a:xfrm flipH="1">
            <a:off x="8727440" y="3322320"/>
            <a:ext cx="2219960" cy="949325"/>
          </a:xfrm>
          <a:prstGeom prst="rect">
            <a:avLst/>
          </a:prstGeom>
        </p:spPr>
        <p:txBody>
          <a:bodyPr/>
          <a:lstStyle>
            <a:lvl1pPr algn="ctr">
              <a:defRPr>
                <a:solidFill>
                  <a:schemeClr val="tx1"/>
                </a:solidFill>
              </a:defRPr>
            </a:lvl1pPr>
          </a:lstStyle>
          <a:p>
            <a:pPr lvl="0"/>
            <a:r>
              <a:rPr lang="en-US" dirty="0"/>
              <a:t>Black logo here</a:t>
            </a:r>
            <a:endParaRPr lang="en-AU" dirty="0"/>
          </a:p>
        </p:txBody>
      </p:sp>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916305" y="5497576"/>
            <a:ext cx="10796270" cy="395224"/>
          </a:xfrm>
          <a:prstGeom prst="rect">
            <a:avLst/>
          </a:prstGeom>
        </p:spPr>
        <p:txBody>
          <a:bodyPr anchor="t" anchorCtr="0"/>
          <a:lstStyle>
            <a:lvl1pPr algn="l">
              <a:defRPr sz="3000">
                <a:solidFill>
                  <a:schemeClr val="bg1"/>
                </a:solidFill>
              </a:defRPr>
            </a:lvl1pPr>
          </a:lstStyle>
          <a:p>
            <a:r>
              <a:rPr lang="en-AU" dirty="0"/>
              <a:t>Title goes here</a:t>
            </a:r>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916305" y="5976747"/>
            <a:ext cx="3600000" cy="252000"/>
          </a:xfrm>
          <a:prstGeom prst="rect">
            <a:avLst/>
          </a:prstGeo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Date</a:t>
            </a:r>
            <a:endParaRPr lang="en-AU" dirty="0"/>
          </a:p>
        </p:txBody>
      </p:sp>
      <p:sp>
        <p:nvSpPr>
          <p:cNvPr id="25" name="Text Placeholder 23">
            <a:extLst>
              <a:ext uri="{FF2B5EF4-FFF2-40B4-BE49-F238E27FC236}">
                <a16:creationId xmlns:a16="http://schemas.microsoft.com/office/drawing/2014/main" id="{1FE731C3-8128-7CC9-181E-1EE52468E737}"/>
              </a:ext>
            </a:extLst>
          </p:cNvPr>
          <p:cNvSpPr>
            <a:spLocks noGrp="1"/>
          </p:cNvSpPr>
          <p:nvPr>
            <p:ph type="body" sz="quarter" idx="35" hasCustomPrompt="1"/>
          </p:nvPr>
        </p:nvSpPr>
        <p:spPr>
          <a:xfrm>
            <a:off x="903343" y="947722"/>
            <a:ext cx="2318400" cy="4572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Tree>
    <p:extLst>
      <p:ext uri="{BB962C8B-B14F-4D97-AF65-F5344CB8AC3E}">
        <p14:creationId xmlns:p14="http://schemas.microsoft.com/office/powerpoint/2010/main" val="1633697693"/>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Cover 3_Welcom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9A1F3392-507F-13C1-4B2B-5222E41FF779}"/>
              </a:ext>
            </a:extLst>
          </p:cNvPr>
          <p:cNvSpPr>
            <a:spLocks noGrp="1"/>
          </p:cNvSpPr>
          <p:nvPr>
            <p:ph type="pic" sz="quarter" idx="34" hasCustomPrompt="1"/>
          </p:nvPr>
        </p:nvSpPr>
        <p:spPr>
          <a:xfrm>
            <a:off x="0" y="136799"/>
            <a:ext cx="12204000" cy="6721201"/>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22" name="Text Placeholder 21">
            <a:extLst>
              <a:ext uri="{FF2B5EF4-FFF2-40B4-BE49-F238E27FC236}">
                <a16:creationId xmlns:a16="http://schemas.microsoft.com/office/drawing/2014/main" id="{929DFB1A-CC06-8030-A00E-16F0F23E069B}"/>
              </a:ext>
            </a:extLst>
          </p:cNvPr>
          <p:cNvSpPr>
            <a:spLocks noGrp="1"/>
          </p:cNvSpPr>
          <p:nvPr>
            <p:ph type="body" sz="quarter" idx="39" hasCustomPrompt="1"/>
          </p:nvPr>
        </p:nvSpPr>
        <p:spPr>
          <a:xfrm>
            <a:off x="479427" y="2439671"/>
            <a:ext cx="11223582" cy="2028726"/>
          </a:xfrm>
          <a:custGeom>
            <a:avLst/>
            <a:gdLst>
              <a:gd name="connsiteX0" fmla="*/ 10496360 w 11223582"/>
              <a:gd name="connsiteY0" fmla="*/ 844154 h 2028726"/>
              <a:gd name="connsiteX1" fmla="*/ 10204908 w 11223582"/>
              <a:gd name="connsiteY1" fmla="*/ 1121531 h 2028726"/>
              <a:gd name="connsiteX2" fmla="*/ 10765527 w 11223582"/>
              <a:gd name="connsiteY2" fmla="*/ 1121531 h 2028726"/>
              <a:gd name="connsiteX3" fmla="*/ 10496360 w 11223582"/>
              <a:gd name="connsiteY3" fmla="*/ 844154 h 2028726"/>
              <a:gd name="connsiteX4" fmla="*/ 3108035 w 11223582"/>
              <a:gd name="connsiteY4" fmla="*/ 844154 h 2028726"/>
              <a:gd name="connsiteX5" fmla="*/ 2816583 w 11223582"/>
              <a:gd name="connsiteY5" fmla="*/ 1121531 h 2028726"/>
              <a:gd name="connsiteX6" fmla="*/ 3377202 w 11223582"/>
              <a:gd name="connsiteY6" fmla="*/ 1121531 h 2028726"/>
              <a:gd name="connsiteX7" fmla="*/ 3108035 w 11223582"/>
              <a:gd name="connsiteY7" fmla="*/ 844154 h 2028726"/>
              <a:gd name="connsiteX8" fmla="*/ 5181913 w 11223582"/>
              <a:gd name="connsiteY8" fmla="*/ 524554 h 2028726"/>
              <a:gd name="connsiteX9" fmla="*/ 5856298 w 11223582"/>
              <a:gd name="connsiteY9" fmla="*/ 1068460 h 2028726"/>
              <a:gd name="connsiteX10" fmla="*/ 5420586 w 11223582"/>
              <a:gd name="connsiteY10" fmla="*/ 1068460 h 2028726"/>
              <a:gd name="connsiteX11" fmla="*/ 5187484 w 11223582"/>
              <a:gd name="connsiteY11" fmla="*/ 857642 h 2028726"/>
              <a:gd name="connsiteX12" fmla="*/ 4896032 w 11223582"/>
              <a:gd name="connsiteY12" fmla="*/ 1276640 h 2028726"/>
              <a:gd name="connsiteX13" fmla="*/ 5187484 w 11223582"/>
              <a:gd name="connsiteY13" fmla="*/ 1690067 h 2028726"/>
              <a:gd name="connsiteX14" fmla="*/ 5434367 w 11223582"/>
              <a:gd name="connsiteY14" fmla="*/ 1445823 h 2028726"/>
              <a:gd name="connsiteX15" fmla="*/ 5867440 w 11223582"/>
              <a:gd name="connsiteY15" fmla="*/ 1445823 h 2028726"/>
              <a:gd name="connsiteX16" fmla="*/ 5193055 w 11223582"/>
              <a:gd name="connsiteY16" fmla="*/ 2028726 h 2028726"/>
              <a:gd name="connsiteX17" fmla="*/ 4438330 w 11223582"/>
              <a:gd name="connsiteY17" fmla="*/ 1276640 h 2028726"/>
              <a:gd name="connsiteX18" fmla="*/ 5181913 w 11223582"/>
              <a:gd name="connsiteY18" fmla="*/ 524554 h 2028726"/>
              <a:gd name="connsiteX19" fmla="*/ 10488150 w 11223582"/>
              <a:gd name="connsiteY19" fmla="*/ 521915 h 2028726"/>
              <a:gd name="connsiteX20" fmla="*/ 10973707 w 11223582"/>
              <a:gd name="connsiteY20" fmla="*/ 699601 h 2028726"/>
              <a:gd name="connsiteX21" fmla="*/ 11223522 w 11223582"/>
              <a:gd name="connsiteY21" fmla="*/ 1390699 h 2028726"/>
              <a:gd name="connsiteX22" fmla="*/ 10202269 w 11223582"/>
              <a:gd name="connsiteY22" fmla="*/ 1390699 h 2028726"/>
              <a:gd name="connsiteX23" fmla="*/ 10521282 w 11223582"/>
              <a:gd name="connsiteY23" fmla="*/ 1701502 h 2028726"/>
              <a:gd name="connsiteX24" fmla="*/ 10757023 w 11223582"/>
              <a:gd name="connsiteY24" fmla="*/ 1559882 h 2028726"/>
              <a:gd name="connsiteX25" fmla="*/ 11198306 w 11223582"/>
              <a:gd name="connsiteY25" fmla="*/ 1559882 h 2028726"/>
              <a:gd name="connsiteX26" fmla="*/ 10959632 w 11223582"/>
              <a:gd name="connsiteY26" fmla="*/ 1895608 h 2028726"/>
              <a:gd name="connsiteX27" fmla="*/ 10515712 w 11223582"/>
              <a:gd name="connsiteY27" fmla="*/ 2026087 h 2028726"/>
              <a:gd name="connsiteX28" fmla="*/ 9758054 w 11223582"/>
              <a:gd name="connsiteY28" fmla="*/ 1271362 h 2028726"/>
              <a:gd name="connsiteX29" fmla="*/ 9758347 w 11223582"/>
              <a:gd name="connsiteY29" fmla="*/ 1271069 h 2028726"/>
              <a:gd name="connsiteX30" fmla="*/ 10488150 w 11223582"/>
              <a:gd name="connsiteY30" fmla="*/ 521915 h 2028726"/>
              <a:gd name="connsiteX31" fmla="*/ 3100118 w 11223582"/>
              <a:gd name="connsiteY31" fmla="*/ 521915 h 2028726"/>
              <a:gd name="connsiteX32" fmla="*/ 3585675 w 11223582"/>
              <a:gd name="connsiteY32" fmla="*/ 699601 h 2028726"/>
              <a:gd name="connsiteX33" fmla="*/ 3835490 w 11223582"/>
              <a:gd name="connsiteY33" fmla="*/ 1390699 h 2028726"/>
              <a:gd name="connsiteX34" fmla="*/ 2814237 w 11223582"/>
              <a:gd name="connsiteY34" fmla="*/ 1390699 h 2028726"/>
              <a:gd name="connsiteX35" fmla="*/ 3133250 w 11223582"/>
              <a:gd name="connsiteY35" fmla="*/ 1701502 h 2028726"/>
              <a:gd name="connsiteX36" fmla="*/ 3368992 w 11223582"/>
              <a:gd name="connsiteY36" fmla="*/ 1559882 h 2028726"/>
              <a:gd name="connsiteX37" fmla="*/ 3810273 w 11223582"/>
              <a:gd name="connsiteY37" fmla="*/ 1559882 h 2028726"/>
              <a:gd name="connsiteX38" fmla="*/ 3571600 w 11223582"/>
              <a:gd name="connsiteY38" fmla="*/ 1895608 h 2028726"/>
              <a:gd name="connsiteX39" fmla="*/ 3127680 w 11223582"/>
              <a:gd name="connsiteY39" fmla="*/ 2026087 h 2028726"/>
              <a:gd name="connsiteX40" fmla="*/ 2370023 w 11223582"/>
              <a:gd name="connsiteY40" fmla="*/ 1271362 h 2028726"/>
              <a:gd name="connsiteX41" fmla="*/ 2370316 w 11223582"/>
              <a:gd name="connsiteY41" fmla="*/ 1271069 h 2028726"/>
              <a:gd name="connsiteX42" fmla="*/ 3100118 w 11223582"/>
              <a:gd name="connsiteY42" fmla="*/ 521915 h 2028726"/>
              <a:gd name="connsiteX43" fmla="*/ 8360905 w 11223582"/>
              <a:gd name="connsiteY43" fmla="*/ 521622 h 2028726"/>
              <a:gd name="connsiteX44" fmla="*/ 8760551 w 11223582"/>
              <a:gd name="connsiteY44" fmla="*/ 771438 h 2028726"/>
              <a:gd name="connsiteX45" fmla="*/ 8766122 w 11223582"/>
              <a:gd name="connsiteY45" fmla="*/ 771438 h 2028726"/>
              <a:gd name="connsiteX46" fmla="*/ 9212975 w 11223582"/>
              <a:gd name="connsiteY46" fmla="*/ 521622 h 2028726"/>
              <a:gd name="connsiteX47" fmla="*/ 9695894 w 11223582"/>
              <a:gd name="connsiteY47" fmla="*/ 1059957 h 2028726"/>
              <a:gd name="connsiteX48" fmla="*/ 9695894 w 11223582"/>
              <a:gd name="connsiteY48" fmla="*/ 1983865 h 2028726"/>
              <a:gd name="connsiteX49" fmla="*/ 9243469 w 11223582"/>
              <a:gd name="connsiteY49" fmla="*/ 1983865 h 2028726"/>
              <a:gd name="connsiteX50" fmla="*/ 9243469 w 11223582"/>
              <a:gd name="connsiteY50" fmla="*/ 1140297 h 2028726"/>
              <a:gd name="connsiteX51" fmla="*/ 9043793 w 11223582"/>
              <a:gd name="connsiteY51" fmla="*/ 898984 h 2028726"/>
              <a:gd name="connsiteX52" fmla="*/ 8818900 w 11223582"/>
              <a:gd name="connsiteY52" fmla="*/ 1187504 h 2028726"/>
              <a:gd name="connsiteX53" fmla="*/ 8818900 w 11223582"/>
              <a:gd name="connsiteY53" fmla="*/ 1983865 h 2028726"/>
              <a:gd name="connsiteX54" fmla="*/ 8366476 w 11223582"/>
              <a:gd name="connsiteY54" fmla="*/ 1983865 h 2028726"/>
              <a:gd name="connsiteX55" fmla="*/ 8366476 w 11223582"/>
              <a:gd name="connsiteY55" fmla="*/ 1140297 h 2028726"/>
              <a:gd name="connsiteX56" fmla="*/ 8166506 w 11223582"/>
              <a:gd name="connsiteY56" fmla="*/ 898984 h 2028726"/>
              <a:gd name="connsiteX57" fmla="*/ 7941614 w 11223582"/>
              <a:gd name="connsiteY57" fmla="*/ 1187504 h 2028726"/>
              <a:gd name="connsiteX58" fmla="*/ 7941614 w 11223582"/>
              <a:gd name="connsiteY58" fmla="*/ 1983865 h 2028726"/>
              <a:gd name="connsiteX59" fmla="*/ 7489189 w 11223582"/>
              <a:gd name="connsiteY59" fmla="*/ 1983865 h 2028726"/>
              <a:gd name="connsiteX60" fmla="*/ 7489189 w 11223582"/>
              <a:gd name="connsiteY60" fmla="*/ 563258 h 2028726"/>
              <a:gd name="connsiteX61" fmla="*/ 7489776 w 11223582"/>
              <a:gd name="connsiteY61" fmla="*/ 563258 h 2028726"/>
              <a:gd name="connsiteX62" fmla="*/ 7922555 w 11223582"/>
              <a:gd name="connsiteY62" fmla="*/ 563258 h 2028726"/>
              <a:gd name="connsiteX63" fmla="*/ 7922555 w 11223582"/>
              <a:gd name="connsiteY63" fmla="*/ 765867 h 2028726"/>
              <a:gd name="connsiteX64" fmla="*/ 7930765 w 11223582"/>
              <a:gd name="connsiteY64" fmla="*/ 765867 h 2028726"/>
              <a:gd name="connsiteX65" fmla="*/ 8360905 w 11223582"/>
              <a:gd name="connsiteY65" fmla="*/ 521622 h 2028726"/>
              <a:gd name="connsiteX66" fmla="*/ 6678754 w 11223582"/>
              <a:gd name="connsiteY66" fmla="*/ 515757 h 2028726"/>
              <a:gd name="connsiteX67" fmla="*/ 7424389 w 11223582"/>
              <a:gd name="connsiteY67" fmla="*/ 1261392 h 2028726"/>
              <a:gd name="connsiteX68" fmla="*/ 6678754 w 11223582"/>
              <a:gd name="connsiteY68" fmla="*/ 2007027 h 2028726"/>
              <a:gd name="connsiteX69" fmla="*/ 5933119 w 11223582"/>
              <a:gd name="connsiteY69" fmla="*/ 1261392 h 2028726"/>
              <a:gd name="connsiteX70" fmla="*/ 6678754 w 11223582"/>
              <a:gd name="connsiteY70" fmla="*/ 515757 h 2028726"/>
              <a:gd name="connsiteX71" fmla="*/ 3907912 w 11223582"/>
              <a:gd name="connsiteY71" fmla="*/ 0 h 2028726"/>
              <a:gd name="connsiteX72" fmla="*/ 4365907 w 11223582"/>
              <a:gd name="connsiteY72" fmla="*/ 0 h 2028726"/>
              <a:gd name="connsiteX73" fmla="*/ 4365907 w 11223582"/>
              <a:gd name="connsiteY73" fmla="*/ 1984158 h 2028726"/>
              <a:gd name="connsiteX74" fmla="*/ 3907912 w 11223582"/>
              <a:gd name="connsiteY74" fmla="*/ 1984158 h 2028726"/>
              <a:gd name="connsiteX75" fmla="*/ 0 w 11223582"/>
              <a:gd name="connsiteY75" fmla="*/ 0 h 2028726"/>
              <a:gd name="connsiteX76" fmla="*/ 496699 w 11223582"/>
              <a:gd name="connsiteY76" fmla="*/ 0 h 2028726"/>
              <a:gd name="connsiteX77" fmla="*/ 696375 w 11223582"/>
              <a:gd name="connsiteY77" fmla="*/ 832426 h 2028726"/>
              <a:gd name="connsiteX78" fmla="*/ 787858 w 11223582"/>
              <a:gd name="connsiteY78" fmla="*/ 1323554 h 2028726"/>
              <a:gd name="connsiteX79" fmla="*/ 793428 w 11223582"/>
              <a:gd name="connsiteY79" fmla="*/ 1323554 h 2028726"/>
              <a:gd name="connsiteX80" fmla="*/ 890481 w 11223582"/>
              <a:gd name="connsiteY80" fmla="*/ 851778 h 2028726"/>
              <a:gd name="connsiteX81" fmla="*/ 1076670 w 11223582"/>
              <a:gd name="connsiteY81" fmla="*/ 0 h 2028726"/>
              <a:gd name="connsiteX82" fmla="*/ 1531733 w 11223582"/>
              <a:gd name="connsiteY82" fmla="*/ 0 h 2028726"/>
              <a:gd name="connsiteX83" fmla="*/ 1717629 w 11223582"/>
              <a:gd name="connsiteY83" fmla="*/ 846500 h 2028726"/>
              <a:gd name="connsiteX84" fmla="*/ 1812042 w 11223582"/>
              <a:gd name="connsiteY84" fmla="*/ 1323847 h 2028726"/>
              <a:gd name="connsiteX85" fmla="*/ 1817614 w 11223582"/>
              <a:gd name="connsiteY85" fmla="*/ 1323847 h 2028726"/>
              <a:gd name="connsiteX86" fmla="*/ 1917598 w 11223582"/>
              <a:gd name="connsiteY86" fmla="*/ 827148 h 2028726"/>
              <a:gd name="connsiteX87" fmla="*/ 2114637 w 11223582"/>
              <a:gd name="connsiteY87" fmla="*/ 0 h 2028726"/>
              <a:gd name="connsiteX88" fmla="*/ 2608697 w 11223582"/>
              <a:gd name="connsiteY88" fmla="*/ 0 h 2028726"/>
              <a:gd name="connsiteX89" fmla="*/ 2064791 w 11223582"/>
              <a:gd name="connsiteY89" fmla="*/ 1984158 h 2028726"/>
              <a:gd name="connsiteX90" fmla="*/ 1584804 w 11223582"/>
              <a:gd name="connsiteY90" fmla="*/ 1984158 h 2028726"/>
              <a:gd name="connsiteX91" fmla="*/ 1376625 w 11223582"/>
              <a:gd name="connsiteY91" fmla="*/ 1032395 h 2028726"/>
              <a:gd name="connsiteX92" fmla="*/ 1307134 w 11223582"/>
              <a:gd name="connsiteY92" fmla="*/ 663243 h 2028726"/>
              <a:gd name="connsiteX93" fmla="*/ 1301563 w 11223582"/>
              <a:gd name="connsiteY93" fmla="*/ 663243 h 2028726"/>
              <a:gd name="connsiteX94" fmla="*/ 1235004 w 11223582"/>
              <a:gd name="connsiteY94" fmla="*/ 1032395 h 2028726"/>
              <a:gd name="connsiteX95" fmla="*/ 1026824 w 11223582"/>
              <a:gd name="connsiteY95" fmla="*/ 1984158 h 2028726"/>
              <a:gd name="connsiteX96" fmla="*/ 543906 w 11223582"/>
              <a:gd name="connsiteY96" fmla="*/ 1984158 h 2028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11223582" h="2028726">
                <a:moveTo>
                  <a:pt x="10496360" y="844154"/>
                </a:moveTo>
                <a:cubicBezTo>
                  <a:pt x="10324244" y="844154"/>
                  <a:pt x="10235401" y="952349"/>
                  <a:pt x="10204908" y="1121531"/>
                </a:cubicBezTo>
                <a:lnTo>
                  <a:pt x="10765527" y="1121531"/>
                </a:lnTo>
                <a:cubicBezTo>
                  <a:pt x="10748814" y="952349"/>
                  <a:pt x="10643551" y="844154"/>
                  <a:pt x="10496360" y="844154"/>
                </a:cubicBezTo>
                <a:close/>
                <a:moveTo>
                  <a:pt x="3108035" y="844154"/>
                </a:moveTo>
                <a:cubicBezTo>
                  <a:pt x="2935920" y="844154"/>
                  <a:pt x="2847077" y="952349"/>
                  <a:pt x="2816583" y="1121531"/>
                </a:cubicBezTo>
                <a:lnTo>
                  <a:pt x="3377202" y="1121531"/>
                </a:lnTo>
                <a:cubicBezTo>
                  <a:pt x="3360488" y="952349"/>
                  <a:pt x="3255226" y="844154"/>
                  <a:pt x="3108035" y="844154"/>
                </a:cubicBezTo>
                <a:close/>
                <a:moveTo>
                  <a:pt x="5181913" y="524554"/>
                </a:moveTo>
                <a:cubicBezTo>
                  <a:pt x="5567778" y="524554"/>
                  <a:pt x="5814662" y="749447"/>
                  <a:pt x="5856298" y="1068460"/>
                </a:cubicBezTo>
                <a:lnTo>
                  <a:pt x="5420586" y="1068460"/>
                </a:lnTo>
                <a:cubicBezTo>
                  <a:pt x="5392731" y="940913"/>
                  <a:pt x="5315031" y="857642"/>
                  <a:pt x="5187484" y="857642"/>
                </a:cubicBezTo>
                <a:cubicBezTo>
                  <a:pt x="4993378" y="857642"/>
                  <a:pt x="4896032" y="1018614"/>
                  <a:pt x="4896032" y="1276640"/>
                </a:cubicBezTo>
                <a:cubicBezTo>
                  <a:pt x="4896032" y="1534665"/>
                  <a:pt x="4993085" y="1690067"/>
                  <a:pt x="5187484" y="1690067"/>
                </a:cubicBezTo>
                <a:cubicBezTo>
                  <a:pt x="5329105" y="1690067"/>
                  <a:pt x="5415015" y="1606795"/>
                  <a:pt x="5434367" y="1445823"/>
                </a:cubicBezTo>
                <a:lnTo>
                  <a:pt x="5867440" y="1445823"/>
                </a:lnTo>
                <a:cubicBezTo>
                  <a:pt x="5856298" y="1773339"/>
                  <a:pt x="5595340" y="2028726"/>
                  <a:pt x="5193055" y="2028726"/>
                </a:cubicBezTo>
                <a:cubicBezTo>
                  <a:pt x="4735060" y="2028726"/>
                  <a:pt x="4438330" y="1704141"/>
                  <a:pt x="4438330" y="1276640"/>
                </a:cubicBezTo>
                <a:cubicBezTo>
                  <a:pt x="4438330" y="849432"/>
                  <a:pt x="4732420" y="524554"/>
                  <a:pt x="5181913" y="524554"/>
                </a:cubicBezTo>
                <a:close/>
                <a:moveTo>
                  <a:pt x="10488150" y="521915"/>
                </a:moveTo>
                <a:cubicBezTo>
                  <a:pt x="10690758" y="521915"/>
                  <a:pt x="10851731" y="588474"/>
                  <a:pt x="10973707" y="699601"/>
                </a:cubicBezTo>
                <a:cubicBezTo>
                  <a:pt x="11142889" y="855003"/>
                  <a:pt x="11226161" y="1101886"/>
                  <a:pt x="11223522" y="1390699"/>
                </a:cubicBezTo>
                <a:lnTo>
                  <a:pt x="10202269" y="1390699"/>
                </a:lnTo>
                <a:cubicBezTo>
                  <a:pt x="10230124" y="1582166"/>
                  <a:pt x="10335386" y="1701502"/>
                  <a:pt x="10521282" y="1701502"/>
                </a:cubicBezTo>
                <a:cubicBezTo>
                  <a:pt x="10640619" y="1701502"/>
                  <a:pt x="10718319" y="1648724"/>
                  <a:pt x="10757023" y="1559882"/>
                </a:cubicBezTo>
                <a:lnTo>
                  <a:pt x="11198306" y="1559882"/>
                </a:lnTo>
                <a:cubicBezTo>
                  <a:pt x="11167812" y="1687428"/>
                  <a:pt x="11084540" y="1809697"/>
                  <a:pt x="10959632" y="1895608"/>
                </a:cubicBezTo>
                <a:cubicBezTo>
                  <a:pt x="10840295" y="1978880"/>
                  <a:pt x="10696036" y="2026087"/>
                  <a:pt x="10515712" y="2026087"/>
                </a:cubicBezTo>
                <a:cubicBezTo>
                  <a:pt x="10046867" y="2026087"/>
                  <a:pt x="9758054" y="1701502"/>
                  <a:pt x="9758054" y="1271362"/>
                </a:cubicBezTo>
                <a:lnTo>
                  <a:pt x="9758347" y="1271069"/>
                </a:lnTo>
                <a:cubicBezTo>
                  <a:pt x="9758347" y="846499"/>
                  <a:pt x="10055370" y="521915"/>
                  <a:pt x="10488150" y="521915"/>
                </a:cubicBezTo>
                <a:close/>
                <a:moveTo>
                  <a:pt x="3100118" y="521915"/>
                </a:moveTo>
                <a:cubicBezTo>
                  <a:pt x="3302727" y="521915"/>
                  <a:pt x="3463699" y="588474"/>
                  <a:pt x="3585675" y="699601"/>
                </a:cubicBezTo>
                <a:cubicBezTo>
                  <a:pt x="3754857" y="855003"/>
                  <a:pt x="3838128" y="1101886"/>
                  <a:pt x="3835490" y="1390699"/>
                </a:cubicBezTo>
                <a:lnTo>
                  <a:pt x="2814237" y="1390699"/>
                </a:lnTo>
                <a:cubicBezTo>
                  <a:pt x="2842091" y="1582166"/>
                  <a:pt x="2947354" y="1701502"/>
                  <a:pt x="3133250" y="1701502"/>
                </a:cubicBezTo>
                <a:cubicBezTo>
                  <a:pt x="3252588" y="1701502"/>
                  <a:pt x="3330288" y="1648724"/>
                  <a:pt x="3368992" y="1559882"/>
                </a:cubicBezTo>
                <a:lnTo>
                  <a:pt x="3810273" y="1559882"/>
                </a:lnTo>
                <a:cubicBezTo>
                  <a:pt x="3779780" y="1687428"/>
                  <a:pt x="3696509" y="1809697"/>
                  <a:pt x="3571600" y="1895608"/>
                </a:cubicBezTo>
                <a:cubicBezTo>
                  <a:pt x="3452264" y="1978880"/>
                  <a:pt x="3308004" y="2026087"/>
                  <a:pt x="3127680" y="2026087"/>
                </a:cubicBezTo>
                <a:cubicBezTo>
                  <a:pt x="2658836" y="2026087"/>
                  <a:pt x="2370023" y="1701502"/>
                  <a:pt x="2370023" y="1271362"/>
                </a:cubicBezTo>
                <a:lnTo>
                  <a:pt x="2370316" y="1271069"/>
                </a:lnTo>
                <a:cubicBezTo>
                  <a:pt x="2370316" y="846499"/>
                  <a:pt x="2667044" y="521915"/>
                  <a:pt x="3100118" y="521915"/>
                </a:cubicBezTo>
                <a:close/>
                <a:moveTo>
                  <a:pt x="8360905" y="521622"/>
                </a:moveTo>
                <a:cubicBezTo>
                  <a:pt x="8546800" y="521622"/>
                  <a:pt x="8688422" y="618675"/>
                  <a:pt x="8760551" y="771438"/>
                </a:cubicBezTo>
                <a:lnTo>
                  <a:pt x="8766122" y="771438"/>
                </a:lnTo>
                <a:cubicBezTo>
                  <a:pt x="8877249" y="599323"/>
                  <a:pt x="9029718" y="521622"/>
                  <a:pt x="9212975" y="521622"/>
                </a:cubicBezTo>
                <a:cubicBezTo>
                  <a:pt x="9534921" y="521622"/>
                  <a:pt x="9695894" y="740944"/>
                  <a:pt x="9695894" y="1059957"/>
                </a:cubicBezTo>
                <a:lnTo>
                  <a:pt x="9695894" y="1983865"/>
                </a:lnTo>
                <a:lnTo>
                  <a:pt x="9243469" y="1983865"/>
                </a:lnTo>
                <a:lnTo>
                  <a:pt x="9243469" y="1140297"/>
                </a:lnTo>
                <a:cubicBezTo>
                  <a:pt x="9243469" y="987827"/>
                  <a:pt x="9179550" y="898984"/>
                  <a:pt x="9043793" y="898984"/>
                </a:cubicBezTo>
                <a:cubicBezTo>
                  <a:pt x="8899533" y="898984"/>
                  <a:pt x="8818900" y="1018321"/>
                  <a:pt x="8818900" y="1187504"/>
                </a:cubicBezTo>
                <a:lnTo>
                  <a:pt x="8818900" y="1983865"/>
                </a:lnTo>
                <a:lnTo>
                  <a:pt x="8366476" y="1983865"/>
                </a:lnTo>
                <a:lnTo>
                  <a:pt x="8366476" y="1140297"/>
                </a:lnTo>
                <a:cubicBezTo>
                  <a:pt x="8366476" y="987827"/>
                  <a:pt x="8302556" y="898984"/>
                  <a:pt x="8166506" y="898984"/>
                </a:cubicBezTo>
                <a:cubicBezTo>
                  <a:pt x="8030456" y="898984"/>
                  <a:pt x="7941614" y="1018321"/>
                  <a:pt x="7941614" y="1187504"/>
                </a:cubicBezTo>
                <a:lnTo>
                  <a:pt x="7941614" y="1983865"/>
                </a:lnTo>
                <a:lnTo>
                  <a:pt x="7489189" y="1983865"/>
                </a:lnTo>
                <a:lnTo>
                  <a:pt x="7489189" y="563258"/>
                </a:lnTo>
                <a:lnTo>
                  <a:pt x="7489776" y="563258"/>
                </a:lnTo>
                <a:lnTo>
                  <a:pt x="7922555" y="563258"/>
                </a:lnTo>
                <a:lnTo>
                  <a:pt x="7922555" y="765867"/>
                </a:lnTo>
                <a:lnTo>
                  <a:pt x="7930765" y="765867"/>
                </a:lnTo>
                <a:cubicBezTo>
                  <a:pt x="8019608" y="618675"/>
                  <a:pt x="8155657" y="521622"/>
                  <a:pt x="8360905" y="521622"/>
                </a:cubicBezTo>
                <a:close/>
                <a:moveTo>
                  <a:pt x="6678754" y="515757"/>
                </a:moveTo>
                <a:cubicBezTo>
                  <a:pt x="7090422" y="515757"/>
                  <a:pt x="7424389" y="849724"/>
                  <a:pt x="7424389" y="1261392"/>
                </a:cubicBezTo>
                <a:cubicBezTo>
                  <a:pt x="7424389" y="1673060"/>
                  <a:pt x="7090422" y="2007027"/>
                  <a:pt x="6678754" y="2007027"/>
                </a:cubicBezTo>
                <a:cubicBezTo>
                  <a:pt x="6267086" y="2007027"/>
                  <a:pt x="5933119" y="1673060"/>
                  <a:pt x="5933119" y="1261392"/>
                </a:cubicBezTo>
                <a:cubicBezTo>
                  <a:pt x="5933119" y="849724"/>
                  <a:pt x="6267086" y="515757"/>
                  <a:pt x="6678754" y="515757"/>
                </a:cubicBezTo>
                <a:close/>
                <a:moveTo>
                  <a:pt x="3907912" y="0"/>
                </a:moveTo>
                <a:lnTo>
                  <a:pt x="4365907" y="0"/>
                </a:lnTo>
                <a:lnTo>
                  <a:pt x="4365907" y="1984158"/>
                </a:lnTo>
                <a:lnTo>
                  <a:pt x="3907912" y="1984158"/>
                </a:lnTo>
                <a:close/>
                <a:moveTo>
                  <a:pt x="0" y="0"/>
                </a:moveTo>
                <a:lnTo>
                  <a:pt x="496699" y="0"/>
                </a:lnTo>
                <a:lnTo>
                  <a:pt x="696375" y="832426"/>
                </a:lnTo>
                <a:cubicBezTo>
                  <a:pt x="740651" y="1023892"/>
                  <a:pt x="787858" y="1323554"/>
                  <a:pt x="787858" y="1323554"/>
                </a:cubicBezTo>
                <a:lnTo>
                  <a:pt x="793428" y="1323554"/>
                </a:lnTo>
                <a:cubicBezTo>
                  <a:pt x="793428" y="1323554"/>
                  <a:pt x="846206" y="1051747"/>
                  <a:pt x="890481" y="851778"/>
                </a:cubicBezTo>
                <a:lnTo>
                  <a:pt x="1076670" y="0"/>
                </a:lnTo>
                <a:lnTo>
                  <a:pt x="1531733" y="0"/>
                </a:lnTo>
                <a:lnTo>
                  <a:pt x="1717629" y="846500"/>
                </a:lnTo>
                <a:cubicBezTo>
                  <a:pt x="1761904" y="1049109"/>
                  <a:pt x="1812042" y="1323847"/>
                  <a:pt x="1812042" y="1323847"/>
                </a:cubicBezTo>
                <a:lnTo>
                  <a:pt x="1817614" y="1323847"/>
                </a:lnTo>
                <a:cubicBezTo>
                  <a:pt x="1817614" y="1323847"/>
                  <a:pt x="1873031" y="1024186"/>
                  <a:pt x="1917598" y="827148"/>
                </a:cubicBezTo>
                <a:lnTo>
                  <a:pt x="2114637" y="0"/>
                </a:lnTo>
                <a:lnTo>
                  <a:pt x="2608697" y="0"/>
                </a:lnTo>
                <a:lnTo>
                  <a:pt x="2064791" y="1984158"/>
                </a:lnTo>
                <a:lnTo>
                  <a:pt x="1584804" y="1984158"/>
                </a:lnTo>
                <a:lnTo>
                  <a:pt x="1376625" y="1032395"/>
                </a:lnTo>
                <a:cubicBezTo>
                  <a:pt x="1340560" y="874355"/>
                  <a:pt x="1307134" y="663243"/>
                  <a:pt x="1307134" y="663243"/>
                </a:cubicBezTo>
                <a:lnTo>
                  <a:pt x="1301563" y="663243"/>
                </a:lnTo>
                <a:cubicBezTo>
                  <a:pt x="1301563" y="663243"/>
                  <a:pt x="1268137" y="874062"/>
                  <a:pt x="1235004" y="1032395"/>
                </a:cubicBezTo>
                <a:lnTo>
                  <a:pt x="1026824" y="1984158"/>
                </a:lnTo>
                <a:lnTo>
                  <a:pt x="543906" y="1984158"/>
                </a:lnTo>
                <a:close/>
              </a:path>
            </a:pathLst>
          </a:custGeom>
          <a:solidFill>
            <a:schemeClr val="tx1"/>
          </a:solidFill>
        </p:spPr>
        <p:txBody>
          <a:bodyPr wrap="square">
            <a:noAutofit/>
          </a:bodyPr>
          <a:lstStyle>
            <a:lvl1pPr>
              <a:defRPr/>
            </a:lvl1pPr>
          </a:lstStyle>
          <a:p>
            <a:pPr lvl="0"/>
            <a:r>
              <a:rPr lang="en-US" dirty="0"/>
              <a:t> </a:t>
            </a:r>
            <a:endParaRPr lang="en-AU" dirty="0"/>
          </a:p>
        </p:txBody>
      </p:sp>
      <p:sp>
        <p:nvSpPr>
          <p:cNvPr id="9" name="Content Placeholder 40">
            <a:extLst>
              <a:ext uri="{FF2B5EF4-FFF2-40B4-BE49-F238E27FC236}">
                <a16:creationId xmlns:a16="http://schemas.microsoft.com/office/drawing/2014/main" id="{F1532452-CC41-4D46-929A-DD7E87248532}"/>
              </a:ext>
            </a:extLst>
          </p:cNvPr>
          <p:cNvSpPr>
            <a:spLocks noGrp="1"/>
          </p:cNvSpPr>
          <p:nvPr>
            <p:ph sz="quarter" idx="38" hasCustomPrompt="1"/>
          </p:nvPr>
        </p:nvSpPr>
        <p:spPr>
          <a:xfrm flipH="1">
            <a:off x="6515100" y="3487421"/>
            <a:ext cx="1305560" cy="426720"/>
          </a:xfrm>
          <a:prstGeom prst="rect">
            <a:avLst/>
          </a:prstGeom>
        </p:spPr>
        <p:txBody>
          <a:bodyPr/>
          <a:lstStyle>
            <a:lvl1pPr algn="ctr">
              <a:defRPr>
                <a:solidFill>
                  <a:schemeClr val="bg1"/>
                </a:solidFill>
              </a:defRPr>
            </a:lvl1pPr>
          </a:lstStyle>
          <a:p>
            <a:pPr lvl="0"/>
            <a:r>
              <a:rPr lang="en-US" dirty="0"/>
              <a:t>White logo here</a:t>
            </a:r>
            <a:endParaRPr lang="en-AU" dirty="0"/>
          </a:p>
        </p:txBody>
      </p:sp>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479425" y="5497576"/>
            <a:ext cx="10796270" cy="395224"/>
          </a:xfrm>
          <a:prstGeom prst="rect">
            <a:avLst/>
          </a:prstGeom>
        </p:spPr>
        <p:txBody>
          <a:bodyPr anchor="t" anchorCtr="0"/>
          <a:lstStyle>
            <a:lvl1pPr algn="l">
              <a:defRPr sz="3000">
                <a:solidFill>
                  <a:schemeClr val="tx1"/>
                </a:solidFill>
              </a:defRPr>
            </a:lvl1pPr>
          </a:lstStyle>
          <a:p>
            <a:r>
              <a:rPr lang="en-AU" dirty="0"/>
              <a:t>Title goes here</a:t>
            </a:r>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479425" y="5976747"/>
            <a:ext cx="3600000" cy="252000"/>
          </a:xfrm>
          <a:prstGeom prst="rect">
            <a:avLst/>
          </a:prstGeom>
        </p:spPr>
        <p:txBody>
          <a:bodyPr/>
          <a:lstStyle>
            <a:lvl1pPr marL="0" indent="0" algn="l">
              <a:buNone/>
              <a:defRPr sz="1600" b="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Date</a:t>
            </a:r>
            <a:endParaRPr lang="en-AU" dirty="0"/>
          </a:p>
        </p:txBody>
      </p:sp>
      <p:sp>
        <p:nvSpPr>
          <p:cNvPr id="25" name="Text Placeholder 23">
            <a:extLst>
              <a:ext uri="{FF2B5EF4-FFF2-40B4-BE49-F238E27FC236}">
                <a16:creationId xmlns:a16="http://schemas.microsoft.com/office/drawing/2014/main" id="{1FE731C3-8128-7CC9-181E-1EE52468E737}"/>
              </a:ext>
            </a:extLst>
          </p:cNvPr>
          <p:cNvSpPr>
            <a:spLocks noGrp="1"/>
          </p:cNvSpPr>
          <p:nvPr>
            <p:ph type="body" sz="quarter" idx="35" hasCustomPrompt="1"/>
          </p:nvPr>
        </p:nvSpPr>
        <p:spPr>
          <a:xfrm>
            <a:off x="466463" y="947722"/>
            <a:ext cx="2318400" cy="4572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Tree>
    <p:extLst>
      <p:ext uri="{BB962C8B-B14F-4D97-AF65-F5344CB8AC3E}">
        <p14:creationId xmlns:p14="http://schemas.microsoft.com/office/powerpoint/2010/main" val="324245481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1_Divider 3">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7E1A8EA-2C3A-A51E-C804-3ABD34365DBF}"/>
              </a:ext>
            </a:extLst>
          </p:cNvPr>
          <p:cNvSpPr>
            <a:spLocks noGrp="1"/>
          </p:cNvSpPr>
          <p:nvPr>
            <p:ph type="pic" sz="quarter" idx="34" hasCustomPrompt="1"/>
          </p:nvPr>
        </p:nvSpPr>
        <p:spPr>
          <a:xfrm>
            <a:off x="0" y="136799"/>
            <a:ext cx="12204000" cy="6721201"/>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p:txBody>
          <a:bodyPr/>
          <a:lstStyle>
            <a:lvl1pPr>
              <a:defRPr>
                <a:solidFill>
                  <a:schemeClr val="bg1"/>
                </a:solidFill>
              </a:defRPr>
            </a:lvl1pPr>
          </a:lstStyle>
          <a:p>
            <a:fld id="{E4C2AD82-1025-4508-97C1-6F7EE5C92734}" type="slidenum">
              <a:rPr lang="en-AU" smtClean="0"/>
              <a:pPr/>
              <a:t>‹#›</a:t>
            </a:fld>
            <a:endParaRPr lang="en-AU" dirty="0"/>
          </a:p>
        </p:txBody>
      </p:sp>
      <p:sp>
        <p:nvSpPr>
          <p:cNvPr id="2" name="Title 1">
            <a:extLst>
              <a:ext uri="{FF2B5EF4-FFF2-40B4-BE49-F238E27FC236}">
                <a16:creationId xmlns:a16="http://schemas.microsoft.com/office/drawing/2014/main" id="{F8326D0C-4F57-05DE-577E-12D6E4FC59EC}"/>
              </a:ext>
            </a:extLst>
          </p:cNvPr>
          <p:cNvSpPr>
            <a:spLocks noGrp="1"/>
          </p:cNvSpPr>
          <p:nvPr>
            <p:ph type="title" hasCustomPrompt="1"/>
          </p:nvPr>
        </p:nvSpPr>
        <p:spPr>
          <a:xfrm>
            <a:off x="632271" y="913067"/>
            <a:ext cx="4792662" cy="2108517"/>
          </a:xfrm>
          <a:prstGeom prst="rect">
            <a:avLst/>
          </a:prstGeom>
        </p:spPr>
        <p:txBody>
          <a:bodyPr/>
          <a:lstStyle>
            <a:lvl1pPr>
              <a:defRPr sz="4800">
                <a:solidFill>
                  <a:schemeClr val="bg1"/>
                </a:solidFill>
              </a:defRPr>
            </a:lvl1pPr>
          </a:lstStyle>
          <a:p>
            <a:r>
              <a:rPr lang="en-US" dirty="0"/>
              <a:t>Divider Title Goes Here</a:t>
            </a:r>
            <a:endParaRPr lang="en-AU" dirty="0"/>
          </a:p>
        </p:txBody>
      </p:sp>
      <p:sp>
        <p:nvSpPr>
          <p:cNvPr id="5" name="Text Placeholder 5">
            <a:extLst>
              <a:ext uri="{FF2B5EF4-FFF2-40B4-BE49-F238E27FC236}">
                <a16:creationId xmlns:a16="http://schemas.microsoft.com/office/drawing/2014/main" id="{9D6DB937-D5CB-6D67-544F-6980BD476731}"/>
              </a:ext>
            </a:extLst>
          </p:cNvPr>
          <p:cNvSpPr>
            <a:spLocks noGrp="1" noChangeAspect="1"/>
          </p:cNvSpPr>
          <p:nvPr>
            <p:ph type="body" sz="quarter" idx="35" hasCustomPrompt="1"/>
          </p:nvPr>
        </p:nvSpPr>
        <p:spPr>
          <a:xfrm>
            <a:off x="10904437" y="6170930"/>
            <a:ext cx="825600" cy="28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7" name="Footer Placeholder 4">
            <a:extLst>
              <a:ext uri="{FF2B5EF4-FFF2-40B4-BE49-F238E27FC236}">
                <a16:creationId xmlns:a16="http://schemas.microsoft.com/office/drawing/2014/main" id="{13AA11D2-13DB-85DA-5E79-14B6F0D02E2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r>
              <a:rPr lang="en-US"/>
              <a:t>|    Presentation footer</a:t>
            </a:r>
            <a:endParaRPr lang="en-AU" dirty="0"/>
          </a:p>
        </p:txBody>
      </p:sp>
    </p:spTree>
    <p:extLst>
      <p:ext uri="{BB962C8B-B14F-4D97-AF65-F5344CB8AC3E}">
        <p14:creationId xmlns:p14="http://schemas.microsoft.com/office/powerpoint/2010/main" val="1707218951"/>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Divider 4">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A01CF415-FDE5-01A0-CAA1-AE9B5AAB2985}"/>
              </a:ext>
            </a:extLst>
          </p:cNvPr>
          <p:cNvSpPr>
            <a:spLocks noGrp="1"/>
          </p:cNvSpPr>
          <p:nvPr>
            <p:ph type="pic" sz="quarter" idx="34" hasCustomPrompt="1"/>
          </p:nvPr>
        </p:nvSpPr>
        <p:spPr>
          <a:xfrm>
            <a:off x="0" y="136799"/>
            <a:ext cx="12204000" cy="6721201"/>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8" name="Picture Placeholder 9">
            <a:extLst>
              <a:ext uri="{FF2B5EF4-FFF2-40B4-BE49-F238E27FC236}">
                <a16:creationId xmlns:a16="http://schemas.microsoft.com/office/drawing/2014/main" id="{C292EF45-852B-71C3-DB84-8F2737B18BBB}"/>
              </a:ext>
            </a:extLst>
          </p:cNvPr>
          <p:cNvSpPr>
            <a:spLocks noGrp="1"/>
          </p:cNvSpPr>
          <p:nvPr>
            <p:ph type="pic" sz="quarter" idx="43" hasCustomPrompt="1"/>
          </p:nvPr>
        </p:nvSpPr>
        <p:spPr>
          <a:xfrm>
            <a:off x="388447" y="571369"/>
            <a:ext cx="5715262" cy="5715262"/>
          </a:xfrm>
          <a:prstGeom prst="ellipse">
            <a:avLst/>
          </a:prstGeom>
          <a:solidFill>
            <a:schemeClr val="tx1"/>
          </a:solidFill>
        </p:spPr>
        <p:txBody>
          <a:bodyPr wrap="square" anchor="ctr" anchorCtr="1">
            <a:noAutofit/>
          </a:bodyPr>
          <a:lstStyle>
            <a:lvl1pPr>
              <a:defRPr/>
            </a:lvl1pPr>
          </a:lstStyle>
          <a:p>
            <a:r>
              <a:rPr lang="en-US" dirty="0"/>
              <a:t> </a:t>
            </a:r>
            <a:endParaRPr lang="en-AU" dirty="0"/>
          </a:p>
        </p:txBody>
      </p:sp>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p:txBody>
          <a:bodyPr/>
          <a:lstStyle/>
          <a:p>
            <a:fld id="{E4C2AD82-1025-4508-97C1-6F7EE5C92734}" type="slidenum">
              <a:rPr lang="en-AU" smtClean="0"/>
              <a:pPr/>
              <a:t>‹#›</a:t>
            </a:fld>
            <a:endParaRPr lang="en-AU" dirty="0"/>
          </a:p>
        </p:txBody>
      </p:sp>
      <p:sp>
        <p:nvSpPr>
          <p:cNvPr id="2" name="Title 1">
            <a:extLst>
              <a:ext uri="{FF2B5EF4-FFF2-40B4-BE49-F238E27FC236}">
                <a16:creationId xmlns:a16="http://schemas.microsoft.com/office/drawing/2014/main" id="{F8326D0C-4F57-05DE-577E-12D6E4FC59EC}"/>
              </a:ext>
            </a:extLst>
          </p:cNvPr>
          <p:cNvSpPr>
            <a:spLocks noGrp="1"/>
          </p:cNvSpPr>
          <p:nvPr>
            <p:ph type="title" hasCustomPrompt="1"/>
          </p:nvPr>
        </p:nvSpPr>
        <p:spPr>
          <a:xfrm>
            <a:off x="849747" y="2374742"/>
            <a:ext cx="4792662" cy="2108517"/>
          </a:xfrm>
          <a:prstGeom prst="rect">
            <a:avLst/>
          </a:prstGeom>
        </p:spPr>
        <p:txBody>
          <a:bodyPr anchor="ctr" anchorCtr="0"/>
          <a:lstStyle>
            <a:lvl1pPr>
              <a:defRPr sz="4800">
                <a:solidFill>
                  <a:schemeClr val="bg1"/>
                </a:solidFill>
              </a:defRPr>
            </a:lvl1pPr>
          </a:lstStyle>
          <a:p>
            <a:r>
              <a:rPr lang="en-US" dirty="0"/>
              <a:t>Divider Title Goes Here</a:t>
            </a:r>
            <a:endParaRPr lang="en-AU" dirty="0"/>
          </a:p>
        </p:txBody>
      </p:sp>
      <p:sp>
        <p:nvSpPr>
          <p:cNvPr id="9" name="Text Placeholder 5">
            <a:extLst>
              <a:ext uri="{FF2B5EF4-FFF2-40B4-BE49-F238E27FC236}">
                <a16:creationId xmlns:a16="http://schemas.microsoft.com/office/drawing/2014/main" id="{FCEA7707-C23F-24A4-EC24-3A246A890E55}"/>
              </a:ext>
            </a:extLst>
          </p:cNvPr>
          <p:cNvSpPr>
            <a:spLocks noGrp="1" noChangeAspect="1"/>
          </p:cNvSpPr>
          <p:nvPr>
            <p:ph type="body" sz="quarter" idx="35" hasCustomPrompt="1"/>
          </p:nvPr>
        </p:nvSpPr>
        <p:spPr>
          <a:xfrm>
            <a:off x="10904437" y="6170930"/>
            <a:ext cx="825600" cy="28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5" name="Footer Placeholder 4">
            <a:extLst>
              <a:ext uri="{FF2B5EF4-FFF2-40B4-BE49-F238E27FC236}">
                <a16:creationId xmlns:a16="http://schemas.microsoft.com/office/drawing/2014/main" id="{87C2B0AA-6AE3-9B93-FB19-1A990E52569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2592494300"/>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Agenda_6_option 1">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36CE8EEB-AFE3-B142-937F-56627257FAB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8657"/>
          <a:stretch/>
        </p:blipFill>
        <p:spPr>
          <a:xfrm>
            <a:off x="0" y="134112"/>
            <a:ext cx="12192000" cy="6723888"/>
          </a:xfrm>
          <a:prstGeom prst="rect">
            <a:avLst/>
          </a:prstGeom>
        </p:spPr>
      </p:pic>
      <p:sp>
        <p:nvSpPr>
          <p:cNvPr id="24" name="Text Placeholder 4">
            <a:extLst>
              <a:ext uri="{FF2B5EF4-FFF2-40B4-BE49-F238E27FC236}">
                <a16:creationId xmlns:a16="http://schemas.microsoft.com/office/drawing/2014/main" id="{F2AEABB1-6805-3C47-8055-222F9C5C30D3}"/>
              </a:ext>
            </a:extLst>
          </p:cNvPr>
          <p:cNvSpPr>
            <a:spLocks noGrp="1"/>
          </p:cNvSpPr>
          <p:nvPr>
            <p:ph type="body" sz="quarter" idx="16" hasCustomPrompt="1"/>
          </p:nvPr>
        </p:nvSpPr>
        <p:spPr>
          <a:xfrm>
            <a:off x="526307" y="3504545"/>
            <a:ext cx="1715121" cy="1057515"/>
          </a:xfrm>
          <a:prstGeom prst="rect">
            <a:avLst/>
          </a:prstGeom>
        </p:spPr>
        <p:txBody>
          <a:bodyPr/>
          <a:lstStyle/>
          <a:p>
            <a:r>
              <a:rPr lang="en-AU" sz="2000" dirty="0">
                <a:solidFill>
                  <a:schemeClr val="tx1"/>
                </a:solidFill>
              </a:rPr>
              <a:t>Copy goes here</a:t>
            </a:r>
          </a:p>
        </p:txBody>
      </p:sp>
      <p:sp>
        <p:nvSpPr>
          <p:cNvPr id="41" name="Text Placeholder 5">
            <a:extLst>
              <a:ext uri="{FF2B5EF4-FFF2-40B4-BE49-F238E27FC236}">
                <a16:creationId xmlns:a16="http://schemas.microsoft.com/office/drawing/2014/main" id="{0AADECF2-BE71-0B4F-BCC3-F2DED5EB3368}"/>
              </a:ext>
            </a:extLst>
          </p:cNvPr>
          <p:cNvSpPr>
            <a:spLocks noGrp="1" noChangeAspect="1"/>
          </p:cNvSpPr>
          <p:nvPr userDrawn="1">
            <p:ph type="body" sz="quarter" idx="36" hasCustomPrompt="1"/>
          </p:nvPr>
        </p:nvSpPr>
        <p:spPr>
          <a:xfrm>
            <a:off x="10904437" y="6170930"/>
            <a:ext cx="825600" cy="288000"/>
          </a:xfrm>
          <a:prstGeom prst="rect">
            <a:avLst/>
          </a:prstGeom>
          <a:blipFill>
            <a:blip r:embed="rId3">
              <a:extLst>
                <a:ext uri="{96DAC541-7B7A-43D3-8B79-37D633B846F1}">
                  <asvg:svgBlip xmlns:asvg="http://schemas.microsoft.com/office/drawing/2016/SVG/main" r:embed="rId4"/>
                </a:ext>
              </a:extLst>
            </a:blip>
            <a:stretch>
              <a:fillRect/>
            </a:stretch>
          </a:blipFill>
        </p:spPr>
        <p:txBody>
          <a:bodyPr/>
          <a:lstStyle>
            <a:lvl1pPr>
              <a:defRPr/>
            </a:lvl1pPr>
          </a:lstStyle>
          <a:p>
            <a:pPr lvl="0"/>
            <a:r>
              <a:rPr lang="en-US" dirty="0"/>
              <a:t> </a:t>
            </a:r>
            <a:endParaRPr lang="en-AU" dirty="0"/>
          </a:p>
        </p:txBody>
      </p:sp>
      <p:grpSp>
        <p:nvGrpSpPr>
          <p:cNvPr id="7" name="Group 6">
            <a:extLst>
              <a:ext uri="{FF2B5EF4-FFF2-40B4-BE49-F238E27FC236}">
                <a16:creationId xmlns:a16="http://schemas.microsoft.com/office/drawing/2014/main" id="{A9EAABF9-47CC-574F-9A0A-B12663AECD2A}"/>
              </a:ext>
            </a:extLst>
          </p:cNvPr>
          <p:cNvGrpSpPr/>
          <p:nvPr userDrawn="1"/>
        </p:nvGrpSpPr>
        <p:grpSpPr>
          <a:xfrm>
            <a:off x="448197" y="2786230"/>
            <a:ext cx="9453266" cy="1755953"/>
            <a:chOff x="448197" y="2786230"/>
            <a:chExt cx="9453266" cy="1247887"/>
          </a:xfrm>
        </p:grpSpPr>
        <p:cxnSp>
          <p:nvCxnSpPr>
            <p:cNvPr id="35" name="Straight Connector 34">
              <a:extLst>
                <a:ext uri="{FF2B5EF4-FFF2-40B4-BE49-F238E27FC236}">
                  <a16:creationId xmlns:a16="http://schemas.microsoft.com/office/drawing/2014/main" id="{335189D1-5A7F-E743-8E47-20D7B94013CC}"/>
                </a:ext>
              </a:extLst>
            </p:cNvPr>
            <p:cNvCxnSpPr>
              <a:cxnSpLocks/>
            </p:cNvCxnSpPr>
            <p:nvPr/>
          </p:nvCxnSpPr>
          <p:spPr>
            <a:xfrm>
              <a:off x="448197" y="2786230"/>
              <a:ext cx="0" cy="12478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46DEE24E-2EF3-F14C-AAF6-52FE59A05323}"/>
                </a:ext>
              </a:extLst>
            </p:cNvPr>
            <p:cNvCxnSpPr>
              <a:cxnSpLocks/>
            </p:cNvCxnSpPr>
            <p:nvPr/>
          </p:nvCxnSpPr>
          <p:spPr>
            <a:xfrm>
              <a:off x="2338555" y="2786230"/>
              <a:ext cx="0" cy="12478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E0E2BB1C-AA96-B140-934E-8089FD3A2DA5}"/>
                </a:ext>
              </a:extLst>
            </p:cNvPr>
            <p:cNvCxnSpPr>
              <a:cxnSpLocks/>
            </p:cNvCxnSpPr>
            <p:nvPr/>
          </p:nvCxnSpPr>
          <p:spPr>
            <a:xfrm>
              <a:off x="4228913" y="2786230"/>
              <a:ext cx="0" cy="12478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53D51C10-53D9-504E-832F-9F102CCAEEDB}"/>
                </a:ext>
              </a:extLst>
            </p:cNvPr>
            <p:cNvCxnSpPr>
              <a:cxnSpLocks/>
            </p:cNvCxnSpPr>
            <p:nvPr/>
          </p:nvCxnSpPr>
          <p:spPr>
            <a:xfrm>
              <a:off x="6119270" y="2786230"/>
              <a:ext cx="0" cy="12478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F13F29A3-BEE6-724B-A8D7-2AC886373DF8}"/>
                </a:ext>
              </a:extLst>
            </p:cNvPr>
            <p:cNvCxnSpPr>
              <a:cxnSpLocks/>
            </p:cNvCxnSpPr>
            <p:nvPr userDrawn="1"/>
          </p:nvCxnSpPr>
          <p:spPr>
            <a:xfrm>
              <a:off x="8011106" y="2786230"/>
              <a:ext cx="0" cy="12478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C6C1969A-627D-724C-80CC-345E04CD03F0}"/>
                </a:ext>
              </a:extLst>
            </p:cNvPr>
            <p:cNvCxnSpPr>
              <a:cxnSpLocks/>
            </p:cNvCxnSpPr>
            <p:nvPr userDrawn="1"/>
          </p:nvCxnSpPr>
          <p:spPr>
            <a:xfrm>
              <a:off x="9901463" y="2786230"/>
              <a:ext cx="0" cy="12478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Text Placeholder 19">
            <a:extLst>
              <a:ext uri="{FF2B5EF4-FFF2-40B4-BE49-F238E27FC236}">
                <a16:creationId xmlns:a16="http://schemas.microsoft.com/office/drawing/2014/main" id="{D39AAFDB-4B0E-B444-9B70-39248DA380D9}"/>
              </a:ext>
            </a:extLst>
          </p:cNvPr>
          <p:cNvSpPr>
            <a:spLocks noGrp="1"/>
          </p:cNvSpPr>
          <p:nvPr>
            <p:ph type="body" sz="quarter" idx="25" hasCustomPrompt="1"/>
          </p:nvPr>
        </p:nvSpPr>
        <p:spPr>
          <a:xfrm>
            <a:off x="536494" y="2801110"/>
            <a:ext cx="805289" cy="558317"/>
          </a:xfrm>
          <a:prstGeom prst="rect">
            <a:avLst/>
          </a:prstGeom>
        </p:spPr>
        <p:txBody>
          <a:bodyPr/>
          <a:lstStyle>
            <a:lvl1pPr>
              <a:lnSpc>
                <a:spcPct val="90000"/>
              </a:lnSpc>
              <a:spcBef>
                <a:spcPts val="0"/>
              </a:spcBef>
              <a:spcAft>
                <a:spcPts val="0"/>
              </a:spcAft>
              <a:defRPr lang="en-US" sz="3600" b="0" kern="1200" dirty="0" smtClean="0">
                <a:solidFill>
                  <a:schemeClr val="accent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p:txBody>
      </p:sp>
      <p:sp>
        <p:nvSpPr>
          <p:cNvPr id="56" name="Text Placeholder 4">
            <a:extLst>
              <a:ext uri="{FF2B5EF4-FFF2-40B4-BE49-F238E27FC236}">
                <a16:creationId xmlns:a16="http://schemas.microsoft.com/office/drawing/2014/main" id="{1669CFBA-3782-3546-A18D-31F39DDFD6CD}"/>
              </a:ext>
            </a:extLst>
          </p:cNvPr>
          <p:cNvSpPr>
            <a:spLocks noGrp="1"/>
          </p:cNvSpPr>
          <p:nvPr>
            <p:ph type="body" sz="quarter" idx="37" hasCustomPrompt="1"/>
          </p:nvPr>
        </p:nvSpPr>
        <p:spPr>
          <a:xfrm>
            <a:off x="2423592" y="3504545"/>
            <a:ext cx="1715121" cy="1057515"/>
          </a:xfrm>
          <a:prstGeom prst="rect">
            <a:avLst/>
          </a:prstGeom>
        </p:spPr>
        <p:txBody>
          <a:bodyPr/>
          <a:lstStyle/>
          <a:p>
            <a:r>
              <a:rPr lang="en-AU" sz="2000" dirty="0">
                <a:solidFill>
                  <a:schemeClr val="tx1"/>
                </a:solidFill>
              </a:rPr>
              <a:t>Copy goes here</a:t>
            </a:r>
          </a:p>
        </p:txBody>
      </p:sp>
      <p:sp>
        <p:nvSpPr>
          <p:cNvPr id="57" name="Text Placeholder 19">
            <a:extLst>
              <a:ext uri="{FF2B5EF4-FFF2-40B4-BE49-F238E27FC236}">
                <a16:creationId xmlns:a16="http://schemas.microsoft.com/office/drawing/2014/main" id="{A4EA63E1-F6D9-AD40-958F-7A64B089B71B}"/>
              </a:ext>
            </a:extLst>
          </p:cNvPr>
          <p:cNvSpPr>
            <a:spLocks noGrp="1"/>
          </p:cNvSpPr>
          <p:nvPr>
            <p:ph type="body" sz="quarter" idx="38" hasCustomPrompt="1"/>
          </p:nvPr>
        </p:nvSpPr>
        <p:spPr>
          <a:xfrm>
            <a:off x="2433779" y="2801110"/>
            <a:ext cx="805289" cy="558317"/>
          </a:xfrm>
          <a:prstGeom prst="rect">
            <a:avLst/>
          </a:prstGeom>
        </p:spPr>
        <p:txBody>
          <a:bodyPr/>
          <a:lstStyle>
            <a:lvl1pPr>
              <a:lnSpc>
                <a:spcPct val="90000"/>
              </a:lnSpc>
              <a:spcBef>
                <a:spcPts val="0"/>
              </a:spcBef>
              <a:spcAft>
                <a:spcPts val="0"/>
              </a:spcAft>
              <a:defRPr lang="en-US" sz="3600" b="0" kern="1200" dirty="0" smtClean="0">
                <a:solidFill>
                  <a:schemeClr val="accent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p:txBody>
      </p:sp>
      <p:sp>
        <p:nvSpPr>
          <p:cNvPr id="58" name="Text Placeholder 4">
            <a:extLst>
              <a:ext uri="{FF2B5EF4-FFF2-40B4-BE49-F238E27FC236}">
                <a16:creationId xmlns:a16="http://schemas.microsoft.com/office/drawing/2014/main" id="{E81302ED-735E-2349-ABF8-FEF15C2A04A6}"/>
              </a:ext>
            </a:extLst>
          </p:cNvPr>
          <p:cNvSpPr>
            <a:spLocks noGrp="1"/>
          </p:cNvSpPr>
          <p:nvPr>
            <p:ph type="body" sz="quarter" idx="39" hasCustomPrompt="1"/>
          </p:nvPr>
        </p:nvSpPr>
        <p:spPr>
          <a:xfrm>
            <a:off x="4315678" y="3504545"/>
            <a:ext cx="1715121" cy="1057515"/>
          </a:xfrm>
          <a:prstGeom prst="rect">
            <a:avLst/>
          </a:prstGeom>
        </p:spPr>
        <p:txBody>
          <a:bodyPr/>
          <a:lstStyle/>
          <a:p>
            <a:r>
              <a:rPr lang="en-AU" sz="2000" dirty="0">
                <a:solidFill>
                  <a:schemeClr val="tx1"/>
                </a:solidFill>
              </a:rPr>
              <a:t>Copy goes here</a:t>
            </a:r>
          </a:p>
        </p:txBody>
      </p:sp>
      <p:sp>
        <p:nvSpPr>
          <p:cNvPr id="59" name="Text Placeholder 19">
            <a:extLst>
              <a:ext uri="{FF2B5EF4-FFF2-40B4-BE49-F238E27FC236}">
                <a16:creationId xmlns:a16="http://schemas.microsoft.com/office/drawing/2014/main" id="{7AB7A0C1-6B05-7441-85D7-79A92C60C69D}"/>
              </a:ext>
            </a:extLst>
          </p:cNvPr>
          <p:cNvSpPr>
            <a:spLocks noGrp="1"/>
          </p:cNvSpPr>
          <p:nvPr>
            <p:ph type="body" sz="quarter" idx="40" hasCustomPrompt="1"/>
          </p:nvPr>
        </p:nvSpPr>
        <p:spPr>
          <a:xfrm>
            <a:off x="4325865" y="2801110"/>
            <a:ext cx="805289" cy="558317"/>
          </a:xfrm>
          <a:prstGeom prst="rect">
            <a:avLst/>
          </a:prstGeom>
        </p:spPr>
        <p:txBody>
          <a:bodyPr/>
          <a:lstStyle>
            <a:lvl1pPr>
              <a:lnSpc>
                <a:spcPct val="90000"/>
              </a:lnSpc>
              <a:spcBef>
                <a:spcPts val="0"/>
              </a:spcBef>
              <a:spcAft>
                <a:spcPts val="0"/>
              </a:spcAft>
              <a:defRPr lang="en-US" sz="3600" b="0" kern="1200" dirty="0" smtClean="0">
                <a:solidFill>
                  <a:schemeClr val="accent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p:txBody>
      </p:sp>
      <p:sp>
        <p:nvSpPr>
          <p:cNvPr id="60" name="Text Placeholder 4">
            <a:extLst>
              <a:ext uri="{FF2B5EF4-FFF2-40B4-BE49-F238E27FC236}">
                <a16:creationId xmlns:a16="http://schemas.microsoft.com/office/drawing/2014/main" id="{FF963039-3D95-4B47-993B-852539DA083D}"/>
              </a:ext>
            </a:extLst>
          </p:cNvPr>
          <p:cNvSpPr>
            <a:spLocks noGrp="1"/>
          </p:cNvSpPr>
          <p:nvPr>
            <p:ph type="body" sz="quarter" idx="41" hasCustomPrompt="1"/>
          </p:nvPr>
        </p:nvSpPr>
        <p:spPr>
          <a:xfrm>
            <a:off x="6204113" y="3504545"/>
            <a:ext cx="1715121" cy="1057515"/>
          </a:xfrm>
          <a:prstGeom prst="rect">
            <a:avLst/>
          </a:prstGeom>
        </p:spPr>
        <p:txBody>
          <a:bodyPr/>
          <a:lstStyle/>
          <a:p>
            <a:r>
              <a:rPr lang="en-AU" sz="2000" dirty="0">
                <a:solidFill>
                  <a:schemeClr val="tx1"/>
                </a:solidFill>
              </a:rPr>
              <a:t>Copy goes here</a:t>
            </a:r>
          </a:p>
        </p:txBody>
      </p:sp>
      <p:sp>
        <p:nvSpPr>
          <p:cNvPr id="61" name="Text Placeholder 19">
            <a:extLst>
              <a:ext uri="{FF2B5EF4-FFF2-40B4-BE49-F238E27FC236}">
                <a16:creationId xmlns:a16="http://schemas.microsoft.com/office/drawing/2014/main" id="{9E0DA86E-FD96-794D-912C-01A9D0675DDF}"/>
              </a:ext>
            </a:extLst>
          </p:cNvPr>
          <p:cNvSpPr>
            <a:spLocks noGrp="1"/>
          </p:cNvSpPr>
          <p:nvPr>
            <p:ph type="body" sz="quarter" idx="42" hasCustomPrompt="1"/>
          </p:nvPr>
        </p:nvSpPr>
        <p:spPr>
          <a:xfrm>
            <a:off x="6214300" y="2801110"/>
            <a:ext cx="805289" cy="558317"/>
          </a:xfrm>
          <a:prstGeom prst="rect">
            <a:avLst/>
          </a:prstGeom>
        </p:spPr>
        <p:txBody>
          <a:bodyPr/>
          <a:lstStyle>
            <a:lvl1pPr>
              <a:lnSpc>
                <a:spcPct val="90000"/>
              </a:lnSpc>
              <a:spcBef>
                <a:spcPts val="0"/>
              </a:spcBef>
              <a:spcAft>
                <a:spcPts val="0"/>
              </a:spcAft>
              <a:defRPr lang="en-US" sz="3600" b="0" kern="1200" dirty="0" smtClean="0">
                <a:solidFill>
                  <a:schemeClr val="accent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p:txBody>
      </p:sp>
      <p:sp>
        <p:nvSpPr>
          <p:cNvPr id="62" name="Text Placeholder 4">
            <a:extLst>
              <a:ext uri="{FF2B5EF4-FFF2-40B4-BE49-F238E27FC236}">
                <a16:creationId xmlns:a16="http://schemas.microsoft.com/office/drawing/2014/main" id="{C620DFD1-0A87-0E48-BC26-570A0B7207C4}"/>
              </a:ext>
            </a:extLst>
          </p:cNvPr>
          <p:cNvSpPr>
            <a:spLocks noGrp="1"/>
          </p:cNvSpPr>
          <p:nvPr>
            <p:ph type="body" sz="quarter" idx="43" hasCustomPrompt="1"/>
          </p:nvPr>
        </p:nvSpPr>
        <p:spPr>
          <a:xfrm>
            <a:off x="8099602" y="3504545"/>
            <a:ext cx="1715121" cy="1057515"/>
          </a:xfrm>
          <a:prstGeom prst="rect">
            <a:avLst/>
          </a:prstGeom>
        </p:spPr>
        <p:txBody>
          <a:bodyPr/>
          <a:lstStyle/>
          <a:p>
            <a:r>
              <a:rPr lang="en-AU" sz="2000" dirty="0">
                <a:solidFill>
                  <a:schemeClr val="tx1"/>
                </a:solidFill>
              </a:rPr>
              <a:t>Copy goes here</a:t>
            </a:r>
          </a:p>
        </p:txBody>
      </p:sp>
      <p:sp>
        <p:nvSpPr>
          <p:cNvPr id="63" name="Text Placeholder 19">
            <a:extLst>
              <a:ext uri="{FF2B5EF4-FFF2-40B4-BE49-F238E27FC236}">
                <a16:creationId xmlns:a16="http://schemas.microsoft.com/office/drawing/2014/main" id="{0786EEE6-8B6B-3C4D-A806-D3798466DB18}"/>
              </a:ext>
            </a:extLst>
          </p:cNvPr>
          <p:cNvSpPr>
            <a:spLocks noGrp="1"/>
          </p:cNvSpPr>
          <p:nvPr>
            <p:ph type="body" sz="quarter" idx="44" hasCustomPrompt="1"/>
          </p:nvPr>
        </p:nvSpPr>
        <p:spPr>
          <a:xfrm>
            <a:off x="8109789" y="2801110"/>
            <a:ext cx="805289" cy="558317"/>
          </a:xfrm>
          <a:prstGeom prst="rect">
            <a:avLst/>
          </a:prstGeom>
        </p:spPr>
        <p:txBody>
          <a:bodyPr/>
          <a:lstStyle>
            <a:lvl1pPr>
              <a:lnSpc>
                <a:spcPct val="90000"/>
              </a:lnSpc>
              <a:spcBef>
                <a:spcPts val="0"/>
              </a:spcBef>
              <a:spcAft>
                <a:spcPts val="0"/>
              </a:spcAft>
              <a:defRPr lang="en-US" sz="3600" b="0" kern="1200" dirty="0" smtClean="0">
                <a:solidFill>
                  <a:schemeClr val="accent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p:txBody>
      </p:sp>
      <p:sp>
        <p:nvSpPr>
          <p:cNvPr id="64" name="Text Placeholder 4">
            <a:extLst>
              <a:ext uri="{FF2B5EF4-FFF2-40B4-BE49-F238E27FC236}">
                <a16:creationId xmlns:a16="http://schemas.microsoft.com/office/drawing/2014/main" id="{EFE45A23-78D1-384A-ADD8-0B771AE630F4}"/>
              </a:ext>
            </a:extLst>
          </p:cNvPr>
          <p:cNvSpPr>
            <a:spLocks noGrp="1"/>
          </p:cNvSpPr>
          <p:nvPr>
            <p:ph type="body" sz="quarter" idx="45" hasCustomPrompt="1"/>
          </p:nvPr>
        </p:nvSpPr>
        <p:spPr>
          <a:xfrm>
            <a:off x="9974245" y="3504545"/>
            <a:ext cx="1715121" cy="1057515"/>
          </a:xfrm>
          <a:prstGeom prst="rect">
            <a:avLst/>
          </a:prstGeom>
        </p:spPr>
        <p:txBody>
          <a:bodyPr/>
          <a:lstStyle/>
          <a:p>
            <a:r>
              <a:rPr lang="en-AU" sz="2000" dirty="0">
                <a:solidFill>
                  <a:schemeClr val="tx1"/>
                </a:solidFill>
              </a:rPr>
              <a:t>Copy goes here</a:t>
            </a:r>
          </a:p>
        </p:txBody>
      </p:sp>
      <p:sp>
        <p:nvSpPr>
          <p:cNvPr id="65" name="Text Placeholder 19">
            <a:extLst>
              <a:ext uri="{FF2B5EF4-FFF2-40B4-BE49-F238E27FC236}">
                <a16:creationId xmlns:a16="http://schemas.microsoft.com/office/drawing/2014/main" id="{926CA14B-A20C-7647-ADE8-721A8669E115}"/>
              </a:ext>
            </a:extLst>
          </p:cNvPr>
          <p:cNvSpPr>
            <a:spLocks noGrp="1"/>
          </p:cNvSpPr>
          <p:nvPr>
            <p:ph type="body" sz="quarter" idx="46" hasCustomPrompt="1"/>
          </p:nvPr>
        </p:nvSpPr>
        <p:spPr>
          <a:xfrm>
            <a:off x="9984432" y="2801110"/>
            <a:ext cx="805289" cy="558317"/>
          </a:xfrm>
          <a:prstGeom prst="rect">
            <a:avLst/>
          </a:prstGeom>
        </p:spPr>
        <p:txBody>
          <a:bodyPr/>
          <a:lstStyle>
            <a:lvl1pPr>
              <a:lnSpc>
                <a:spcPct val="90000"/>
              </a:lnSpc>
              <a:spcBef>
                <a:spcPts val="0"/>
              </a:spcBef>
              <a:spcAft>
                <a:spcPts val="0"/>
              </a:spcAft>
              <a:defRPr lang="en-US" sz="3600" b="0" kern="1200" dirty="0" smtClean="0">
                <a:solidFill>
                  <a:schemeClr val="accent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p:txBody>
      </p:sp>
      <p:sp>
        <p:nvSpPr>
          <p:cNvPr id="66" name="Title 5">
            <a:extLst>
              <a:ext uri="{FF2B5EF4-FFF2-40B4-BE49-F238E27FC236}">
                <a16:creationId xmlns:a16="http://schemas.microsoft.com/office/drawing/2014/main" id="{1B128E33-82A1-D445-976B-CA33B4EC90C0}"/>
              </a:ext>
            </a:extLst>
          </p:cNvPr>
          <p:cNvSpPr>
            <a:spLocks noGrp="1"/>
          </p:cNvSpPr>
          <p:nvPr>
            <p:ph type="title" hasCustomPrompt="1"/>
          </p:nvPr>
        </p:nvSpPr>
        <p:spPr>
          <a:xfrm>
            <a:off x="479425" y="604203"/>
            <a:ext cx="11233150" cy="746695"/>
          </a:xfrm>
          <a:prstGeom prst="rect">
            <a:avLst/>
          </a:prstGeom>
        </p:spPr>
        <p:txBody>
          <a:bodyPr/>
          <a:lstStyle/>
          <a:p>
            <a:r>
              <a:rPr lang="en-US" dirty="0"/>
              <a:t>Content</a:t>
            </a:r>
            <a:endParaRPr lang="en-AU" dirty="0"/>
          </a:p>
        </p:txBody>
      </p:sp>
    </p:spTree>
    <p:extLst>
      <p:ext uri="{BB962C8B-B14F-4D97-AF65-F5344CB8AC3E}">
        <p14:creationId xmlns:p14="http://schemas.microsoft.com/office/powerpoint/2010/main" val="1981702250"/>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2_Agenda_8_option 1">
    <p:spTree>
      <p:nvGrpSpPr>
        <p:cNvPr id="1" name=""/>
        <p:cNvGrpSpPr/>
        <p:nvPr/>
      </p:nvGrpSpPr>
      <p:grpSpPr>
        <a:xfrm>
          <a:off x="0" y="0"/>
          <a:ext cx="0" cy="0"/>
          <a:chOff x="0" y="0"/>
          <a:chExt cx="0" cy="0"/>
        </a:xfrm>
      </p:grpSpPr>
      <p:pic>
        <p:nvPicPr>
          <p:cNvPr id="5" name="Picture 4" descr="A picture containing text, wall, indoor&#10;&#10;Description automatically generated">
            <a:extLst>
              <a:ext uri="{FF2B5EF4-FFF2-40B4-BE49-F238E27FC236}">
                <a16:creationId xmlns:a16="http://schemas.microsoft.com/office/drawing/2014/main" id="{E4D795F8-D92C-423E-F2CB-9AE29B9B6AA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1860" b="6782"/>
          <a:stretch/>
        </p:blipFill>
        <p:spPr>
          <a:xfrm>
            <a:off x="0" y="136800"/>
            <a:ext cx="12185010" cy="6721201"/>
          </a:xfrm>
          <a:prstGeom prst="rect">
            <a:avLst/>
          </a:prstGeom>
        </p:spPr>
      </p:pic>
      <p:sp>
        <p:nvSpPr>
          <p:cNvPr id="8" name="Title 7">
            <a:extLst>
              <a:ext uri="{FF2B5EF4-FFF2-40B4-BE49-F238E27FC236}">
                <a16:creationId xmlns:a16="http://schemas.microsoft.com/office/drawing/2014/main" id="{3C66BEDF-06D7-3E42-1D1D-848E59AC0CFD}"/>
              </a:ext>
            </a:extLst>
          </p:cNvPr>
          <p:cNvSpPr>
            <a:spLocks noGrp="1"/>
          </p:cNvSpPr>
          <p:nvPr>
            <p:ph type="title" hasCustomPrompt="1"/>
          </p:nvPr>
        </p:nvSpPr>
        <p:spPr>
          <a:xfrm>
            <a:off x="675638" y="1720960"/>
            <a:ext cx="3420000" cy="3420000"/>
          </a:xfrm>
          <a:prstGeom prst="ellipse">
            <a:avLst/>
          </a:prstGeom>
          <a:solidFill>
            <a:schemeClr val="tx1"/>
          </a:solidFill>
        </p:spPr>
        <p:txBody>
          <a:bodyPr wrap="none" anchor="ctr" anchorCtr="1"/>
          <a:lstStyle>
            <a:lvl1pPr>
              <a:defRPr sz="4800">
                <a:solidFill>
                  <a:schemeClr val="bg1"/>
                </a:solidFill>
              </a:defRPr>
            </a:lvl1pPr>
          </a:lstStyle>
          <a:p>
            <a:r>
              <a:rPr lang="en-US" dirty="0"/>
              <a:t>Your text </a:t>
            </a:r>
            <a:br>
              <a:rPr lang="en-US" dirty="0"/>
            </a:br>
            <a:r>
              <a:rPr lang="en-US" dirty="0"/>
              <a:t>here</a:t>
            </a:r>
            <a:endParaRPr lang="en-AU" dirty="0"/>
          </a:p>
        </p:txBody>
      </p:sp>
      <p:sp>
        <p:nvSpPr>
          <p:cNvPr id="57" name="Text Placeholder 5">
            <a:extLst>
              <a:ext uri="{FF2B5EF4-FFF2-40B4-BE49-F238E27FC236}">
                <a16:creationId xmlns:a16="http://schemas.microsoft.com/office/drawing/2014/main" id="{62135188-67F3-6D4E-929E-F3A8FD902BF0}"/>
              </a:ext>
            </a:extLst>
          </p:cNvPr>
          <p:cNvSpPr>
            <a:spLocks noGrp="1" noChangeAspect="1"/>
          </p:cNvSpPr>
          <p:nvPr>
            <p:ph type="body" sz="quarter" idx="36" hasCustomPrompt="1"/>
          </p:nvPr>
        </p:nvSpPr>
        <p:spPr>
          <a:xfrm>
            <a:off x="10904437" y="6170930"/>
            <a:ext cx="825600" cy="288000"/>
          </a:xfrm>
          <a:prstGeom prst="rect">
            <a:avLst/>
          </a:prstGeom>
          <a:blipFill>
            <a:blip r:embed="rId3">
              <a:extLst>
                <a:ext uri="{96DAC541-7B7A-43D3-8B79-37D633B846F1}">
                  <asvg:svgBlip xmlns:asvg="http://schemas.microsoft.com/office/drawing/2016/SVG/main" r:embed="rId4"/>
                </a:ext>
              </a:extLst>
            </a:blip>
            <a:stretch>
              <a:fillRect/>
            </a:stretch>
          </a:blipFill>
        </p:spPr>
        <p:txBody>
          <a:bodyPr/>
          <a:lstStyle>
            <a:lvl1pPr>
              <a:defRPr/>
            </a:lvl1pPr>
          </a:lstStyle>
          <a:p>
            <a:pPr lvl="0"/>
            <a:r>
              <a:rPr lang="en-US" dirty="0"/>
              <a:t> </a:t>
            </a:r>
            <a:endParaRPr lang="en-AU" dirty="0"/>
          </a:p>
        </p:txBody>
      </p:sp>
      <p:sp>
        <p:nvSpPr>
          <p:cNvPr id="59" name="Text Placeholder 58">
            <a:extLst>
              <a:ext uri="{FF2B5EF4-FFF2-40B4-BE49-F238E27FC236}">
                <a16:creationId xmlns:a16="http://schemas.microsoft.com/office/drawing/2014/main" id="{9DD99C10-1FA6-F61C-3921-32CD27AD0074}"/>
              </a:ext>
            </a:extLst>
          </p:cNvPr>
          <p:cNvSpPr>
            <a:spLocks noGrp="1"/>
          </p:cNvSpPr>
          <p:nvPr>
            <p:ph type="body" sz="quarter" idx="46" hasCustomPrompt="1"/>
          </p:nvPr>
        </p:nvSpPr>
        <p:spPr>
          <a:xfrm>
            <a:off x="4661453" y="2097351"/>
            <a:ext cx="828000" cy="504000"/>
          </a:xfrm>
          <a:prstGeom prst="rect">
            <a:avLst/>
          </a:prstGeom>
        </p:spPr>
        <p:txBody>
          <a:bodyPr/>
          <a:lstStyle>
            <a:lvl1pPr>
              <a:defRPr>
                <a:solidFill>
                  <a:schemeClr val="tx2"/>
                </a:solidFill>
              </a:defRPr>
            </a:lvl1pPr>
          </a:lstStyle>
          <a:p>
            <a:pPr lvl="0"/>
            <a:r>
              <a:rPr lang="en-US" dirty="0"/>
              <a:t>##</a:t>
            </a:r>
            <a:endParaRPr lang="en-GB" dirty="0"/>
          </a:p>
        </p:txBody>
      </p:sp>
      <p:sp>
        <p:nvSpPr>
          <p:cNvPr id="70" name="Text Placeholder 58">
            <a:extLst>
              <a:ext uri="{FF2B5EF4-FFF2-40B4-BE49-F238E27FC236}">
                <a16:creationId xmlns:a16="http://schemas.microsoft.com/office/drawing/2014/main" id="{55BC97D6-C984-F224-77E8-561F7F855517}"/>
              </a:ext>
            </a:extLst>
          </p:cNvPr>
          <p:cNvSpPr>
            <a:spLocks noGrp="1"/>
          </p:cNvSpPr>
          <p:nvPr>
            <p:ph type="body" sz="quarter" idx="47" hasCustomPrompt="1"/>
          </p:nvPr>
        </p:nvSpPr>
        <p:spPr>
          <a:xfrm>
            <a:off x="6387391" y="2097351"/>
            <a:ext cx="828000" cy="504000"/>
          </a:xfrm>
          <a:prstGeom prst="rect">
            <a:avLst/>
          </a:prstGeom>
        </p:spPr>
        <p:txBody>
          <a:bodyPr/>
          <a:lstStyle>
            <a:lvl1pPr>
              <a:defRPr>
                <a:solidFill>
                  <a:schemeClr val="tx2"/>
                </a:solidFill>
              </a:defRPr>
            </a:lvl1pPr>
          </a:lstStyle>
          <a:p>
            <a:pPr lvl="0"/>
            <a:r>
              <a:rPr lang="en-US" dirty="0"/>
              <a:t>##</a:t>
            </a:r>
            <a:endParaRPr lang="en-GB" dirty="0"/>
          </a:p>
        </p:txBody>
      </p:sp>
      <p:sp>
        <p:nvSpPr>
          <p:cNvPr id="71" name="Text Placeholder 58">
            <a:extLst>
              <a:ext uri="{FF2B5EF4-FFF2-40B4-BE49-F238E27FC236}">
                <a16:creationId xmlns:a16="http://schemas.microsoft.com/office/drawing/2014/main" id="{156DBC6B-AA3C-4F33-27C2-5F740920ED7D}"/>
              </a:ext>
            </a:extLst>
          </p:cNvPr>
          <p:cNvSpPr>
            <a:spLocks noGrp="1"/>
          </p:cNvSpPr>
          <p:nvPr>
            <p:ph type="body" sz="quarter" idx="48" hasCustomPrompt="1"/>
          </p:nvPr>
        </p:nvSpPr>
        <p:spPr>
          <a:xfrm>
            <a:off x="8113329" y="2097351"/>
            <a:ext cx="828000" cy="504000"/>
          </a:xfrm>
          <a:prstGeom prst="rect">
            <a:avLst/>
          </a:prstGeom>
        </p:spPr>
        <p:txBody>
          <a:bodyPr/>
          <a:lstStyle>
            <a:lvl1pPr>
              <a:defRPr>
                <a:solidFill>
                  <a:schemeClr val="tx2"/>
                </a:solidFill>
              </a:defRPr>
            </a:lvl1pPr>
          </a:lstStyle>
          <a:p>
            <a:pPr lvl="0"/>
            <a:r>
              <a:rPr lang="en-US" dirty="0"/>
              <a:t>##</a:t>
            </a:r>
            <a:endParaRPr lang="en-GB" dirty="0"/>
          </a:p>
        </p:txBody>
      </p:sp>
      <p:sp>
        <p:nvSpPr>
          <p:cNvPr id="72" name="Text Placeholder 58">
            <a:extLst>
              <a:ext uri="{FF2B5EF4-FFF2-40B4-BE49-F238E27FC236}">
                <a16:creationId xmlns:a16="http://schemas.microsoft.com/office/drawing/2014/main" id="{DDBDC92D-E6CD-E3CF-1B48-A332E4A1616D}"/>
              </a:ext>
            </a:extLst>
          </p:cNvPr>
          <p:cNvSpPr>
            <a:spLocks noGrp="1"/>
          </p:cNvSpPr>
          <p:nvPr>
            <p:ph type="body" sz="quarter" idx="49" hasCustomPrompt="1"/>
          </p:nvPr>
        </p:nvSpPr>
        <p:spPr>
          <a:xfrm>
            <a:off x="9839267" y="2097351"/>
            <a:ext cx="828000" cy="504000"/>
          </a:xfrm>
          <a:prstGeom prst="rect">
            <a:avLst/>
          </a:prstGeom>
        </p:spPr>
        <p:txBody>
          <a:bodyPr/>
          <a:lstStyle>
            <a:lvl1pPr>
              <a:defRPr>
                <a:solidFill>
                  <a:schemeClr val="tx2"/>
                </a:solidFill>
              </a:defRPr>
            </a:lvl1pPr>
          </a:lstStyle>
          <a:p>
            <a:pPr lvl="0"/>
            <a:r>
              <a:rPr lang="en-US" dirty="0"/>
              <a:t>##</a:t>
            </a:r>
            <a:endParaRPr lang="en-GB" dirty="0"/>
          </a:p>
        </p:txBody>
      </p:sp>
      <p:sp>
        <p:nvSpPr>
          <p:cNvPr id="73" name="Text Placeholder 58">
            <a:extLst>
              <a:ext uri="{FF2B5EF4-FFF2-40B4-BE49-F238E27FC236}">
                <a16:creationId xmlns:a16="http://schemas.microsoft.com/office/drawing/2014/main" id="{09AA2912-7574-8EB5-FB48-031ED0CC4969}"/>
              </a:ext>
            </a:extLst>
          </p:cNvPr>
          <p:cNvSpPr>
            <a:spLocks noGrp="1"/>
          </p:cNvSpPr>
          <p:nvPr>
            <p:ph type="body" sz="quarter" idx="50" hasCustomPrompt="1"/>
          </p:nvPr>
        </p:nvSpPr>
        <p:spPr>
          <a:xfrm>
            <a:off x="4661453" y="4074279"/>
            <a:ext cx="828000" cy="504000"/>
          </a:xfrm>
          <a:prstGeom prst="rect">
            <a:avLst/>
          </a:prstGeom>
        </p:spPr>
        <p:txBody>
          <a:bodyPr/>
          <a:lstStyle>
            <a:lvl1pPr>
              <a:defRPr>
                <a:solidFill>
                  <a:schemeClr val="tx2"/>
                </a:solidFill>
              </a:defRPr>
            </a:lvl1pPr>
          </a:lstStyle>
          <a:p>
            <a:pPr lvl="0"/>
            <a:r>
              <a:rPr lang="en-US" dirty="0"/>
              <a:t>##</a:t>
            </a:r>
            <a:endParaRPr lang="en-GB" dirty="0"/>
          </a:p>
        </p:txBody>
      </p:sp>
      <p:sp>
        <p:nvSpPr>
          <p:cNvPr id="74" name="Text Placeholder 58">
            <a:extLst>
              <a:ext uri="{FF2B5EF4-FFF2-40B4-BE49-F238E27FC236}">
                <a16:creationId xmlns:a16="http://schemas.microsoft.com/office/drawing/2014/main" id="{B3E35DE4-853E-29A2-AE51-C3DD2DDC97E4}"/>
              </a:ext>
            </a:extLst>
          </p:cNvPr>
          <p:cNvSpPr>
            <a:spLocks noGrp="1"/>
          </p:cNvSpPr>
          <p:nvPr>
            <p:ph type="body" sz="quarter" idx="51" hasCustomPrompt="1"/>
          </p:nvPr>
        </p:nvSpPr>
        <p:spPr>
          <a:xfrm>
            <a:off x="6387391" y="4074279"/>
            <a:ext cx="828000" cy="504000"/>
          </a:xfrm>
          <a:prstGeom prst="rect">
            <a:avLst/>
          </a:prstGeom>
        </p:spPr>
        <p:txBody>
          <a:bodyPr/>
          <a:lstStyle>
            <a:lvl1pPr>
              <a:defRPr>
                <a:solidFill>
                  <a:schemeClr val="tx2"/>
                </a:solidFill>
              </a:defRPr>
            </a:lvl1pPr>
          </a:lstStyle>
          <a:p>
            <a:pPr lvl="0"/>
            <a:r>
              <a:rPr lang="en-US" dirty="0"/>
              <a:t>##</a:t>
            </a:r>
            <a:endParaRPr lang="en-GB" dirty="0"/>
          </a:p>
        </p:txBody>
      </p:sp>
      <p:sp>
        <p:nvSpPr>
          <p:cNvPr id="75" name="Text Placeholder 58">
            <a:extLst>
              <a:ext uri="{FF2B5EF4-FFF2-40B4-BE49-F238E27FC236}">
                <a16:creationId xmlns:a16="http://schemas.microsoft.com/office/drawing/2014/main" id="{573CD600-9966-7F3E-A3C9-A95CD8BCD838}"/>
              </a:ext>
            </a:extLst>
          </p:cNvPr>
          <p:cNvSpPr>
            <a:spLocks noGrp="1"/>
          </p:cNvSpPr>
          <p:nvPr>
            <p:ph type="body" sz="quarter" idx="52" hasCustomPrompt="1"/>
          </p:nvPr>
        </p:nvSpPr>
        <p:spPr>
          <a:xfrm>
            <a:off x="8113329" y="4074279"/>
            <a:ext cx="828000" cy="504000"/>
          </a:xfrm>
          <a:prstGeom prst="rect">
            <a:avLst/>
          </a:prstGeom>
        </p:spPr>
        <p:txBody>
          <a:bodyPr/>
          <a:lstStyle>
            <a:lvl1pPr>
              <a:defRPr>
                <a:solidFill>
                  <a:schemeClr val="tx2"/>
                </a:solidFill>
              </a:defRPr>
            </a:lvl1pPr>
          </a:lstStyle>
          <a:p>
            <a:pPr lvl="0"/>
            <a:r>
              <a:rPr lang="en-US" dirty="0"/>
              <a:t>##</a:t>
            </a:r>
            <a:endParaRPr lang="en-GB" dirty="0"/>
          </a:p>
        </p:txBody>
      </p:sp>
      <p:sp>
        <p:nvSpPr>
          <p:cNvPr id="76" name="Text Placeholder 58">
            <a:extLst>
              <a:ext uri="{FF2B5EF4-FFF2-40B4-BE49-F238E27FC236}">
                <a16:creationId xmlns:a16="http://schemas.microsoft.com/office/drawing/2014/main" id="{2889EA54-ECFB-8B4F-161F-A9A573EA1990}"/>
              </a:ext>
            </a:extLst>
          </p:cNvPr>
          <p:cNvSpPr>
            <a:spLocks noGrp="1"/>
          </p:cNvSpPr>
          <p:nvPr>
            <p:ph type="body" sz="quarter" idx="53" hasCustomPrompt="1"/>
          </p:nvPr>
        </p:nvSpPr>
        <p:spPr>
          <a:xfrm>
            <a:off x="9839267" y="4074279"/>
            <a:ext cx="828000" cy="504000"/>
          </a:xfrm>
          <a:prstGeom prst="rect">
            <a:avLst/>
          </a:prstGeom>
        </p:spPr>
        <p:txBody>
          <a:bodyPr/>
          <a:lstStyle>
            <a:lvl1pPr>
              <a:defRPr>
                <a:solidFill>
                  <a:schemeClr val="tx2"/>
                </a:solidFill>
              </a:defRPr>
            </a:lvl1pPr>
          </a:lstStyle>
          <a:p>
            <a:pPr lvl="0"/>
            <a:r>
              <a:rPr lang="en-US" dirty="0"/>
              <a:t>##</a:t>
            </a:r>
            <a:endParaRPr lang="en-GB" dirty="0"/>
          </a:p>
        </p:txBody>
      </p:sp>
      <p:sp>
        <p:nvSpPr>
          <p:cNvPr id="90" name="Content Placeholder 89">
            <a:extLst>
              <a:ext uri="{FF2B5EF4-FFF2-40B4-BE49-F238E27FC236}">
                <a16:creationId xmlns:a16="http://schemas.microsoft.com/office/drawing/2014/main" id="{866305B6-F59D-0F8E-BCCA-93961E7CB3D3}"/>
              </a:ext>
            </a:extLst>
          </p:cNvPr>
          <p:cNvSpPr>
            <a:spLocks noGrp="1"/>
          </p:cNvSpPr>
          <p:nvPr>
            <p:ph sz="quarter" idx="54"/>
          </p:nvPr>
        </p:nvSpPr>
        <p:spPr>
          <a:xfrm>
            <a:off x="4660044" y="1878496"/>
            <a:ext cx="1472400" cy="50400"/>
          </a:xfrm>
          <a:prstGeom prst="rect">
            <a:avLst/>
          </a:prstGeom>
          <a:solidFill>
            <a:schemeClr val="tx1"/>
          </a:solidFill>
        </p:spPr>
        <p:txBody>
          <a:bodyPr/>
          <a:lstStyle>
            <a:lvl1pPr>
              <a:defRPr>
                <a:noFill/>
              </a:defRPr>
            </a:lvl1pPr>
          </a:lstStyle>
          <a:p>
            <a:pPr lvl="0"/>
            <a:endParaRPr lang="en-GB" dirty="0"/>
          </a:p>
        </p:txBody>
      </p:sp>
      <p:sp>
        <p:nvSpPr>
          <p:cNvPr id="91" name="Content Placeholder 89">
            <a:extLst>
              <a:ext uri="{FF2B5EF4-FFF2-40B4-BE49-F238E27FC236}">
                <a16:creationId xmlns:a16="http://schemas.microsoft.com/office/drawing/2014/main" id="{5C7935FD-24E8-EE45-6F3F-D313F163CCE5}"/>
              </a:ext>
            </a:extLst>
          </p:cNvPr>
          <p:cNvSpPr>
            <a:spLocks noGrp="1"/>
          </p:cNvSpPr>
          <p:nvPr>
            <p:ph sz="quarter" idx="55"/>
          </p:nvPr>
        </p:nvSpPr>
        <p:spPr>
          <a:xfrm>
            <a:off x="6387391" y="1878496"/>
            <a:ext cx="1472400" cy="50400"/>
          </a:xfrm>
          <a:prstGeom prst="rect">
            <a:avLst/>
          </a:prstGeom>
          <a:solidFill>
            <a:schemeClr val="tx1"/>
          </a:solidFill>
        </p:spPr>
        <p:txBody>
          <a:bodyPr/>
          <a:lstStyle>
            <a:lvl1pPr>
              <a:defRPr>
                <a:noFill/>
              </a:defRPr>
            </a:lvl1pPr>
          </a:lstStyle>
          <a:p>
            <a:pPr lvl="0"/>
            <a:endParaRPr lang="en-GB" dirty="0"/>
          </a:p>
        </p:txBody>
      </p:sp>
      <p:sp>
        <p:nvSpPr>
          <p:cNvPr id="92" name="Content Placeholder 89">
            <a:extLst>
              <a:ext uri="{FF2B5EF4-FFF2-40B4-BE49-F238E27FC236}">
                <a16:creationId xmlns:a16="http://schemas.microsoft.com/office/drawing/2014/main" id="{BEB06B14-14C2-F76E-AFD4-86E1F997CEF9}"/>
              </a:ext>
            </a:extLst>
          </p:cNvPr>
          <p:cNvSpPr>
            <a:spLocks noGrp="1"/>
          </p:cNvSpPr>
          <p:nvPr>
            <p:ph sz="quarter" idx="56"/>
          </p:nvPr>
        </p:nvSpPr>
        <p:spPr>
          <a:xfrm>
            <a:off x="8113329" y="1878496"/>
            <a:ext cx="1472400" cy="50400"/>
          </a:xfrm>
          <a:prstGeom prst="rect">
            <a:avLst/>
          </a:prstGeom>
          <a:solidFill>
            <a:schemeClr val="tx1"/>
          </a:solidFill>
        </p:spPr>
        <p:txBody>
          <a:bodyPr/>
          <a:lstStyle>
            <a:lvl1pPr>
              <a:defRPr>
                <a:noFill/>
              </a:defRPr>
            </a:lvl1pPr>
          </a:lstStyle>
          <a:p>
            <a:pPr lvl="0"/>
            <a:endParaRPr lang="en-GB" dirty="0"/>
          </a:p>
        </p:txBody>
      </p:sp>
      <p:sp>
        <p:nvSpPr>
          <p:cNvPr id="93" name="Content Placeholder 89">
            <a:extLst>
              <a:ext uri="{FF2B5EF4-FFF2-40B4-BE49-F238E27FC236}">
                <a16:creationId xmlns:a16="http://schemas.microsoft.com/office/drawing/2014/main" id="{EF54CCE9-01D8-9F2D-5A52-4FF4B7ADD2DE}"/>
              </a:ext>
            </a:extLst>
          </p:cNvPr>
          <p:cNvSpPr>
            <a:spLocks noGrp="1"/>
          </p:cNvSpPr>
          <p:nvPr>
            <p:ph sz="quarter" idx="57"/>
          </p:nvPr>
        </p:nvSpPr>
        <p:spPr>
          <a:xfrm>
            <a:off x="9838562" y="1878496"/>
            <a:ext cx="1472400" cy="50400"/>
          </a:xfrm>
          <a:prstGeom prst="rect">
            <a:avLst/>
          </a:prstGeom>
          <a:solidFill>
            <a:schemeClr val="tx1"/>
          </a:solidFill>
        </p:spPr>
        <p:txBody>
          <a:bodyPr/>
          <a:lstStyle>
            <a:lvl1pPr>
              <a:defRPr>
                <a:noFill/>
              </a:defRPr>
            </a:lvl1pPr>
          </a:lstStyle>
          <a:p>
            <a:pPr lvl="0"/>
            <a:endParaRPr lang="en-GB" dirty="0"/>
          </a:p>
        </p:txBody>
      </p:sp>
      <p:sp>
        <p:nvSpPr>
          <p:cNvPr id="94" name="Content Placeholder 89">
            <a:extLst>
              <a:ext uri="{FF2B5EF4-FFF2-40B4-BE49-F238E27FC236}">
                <a16:creationId xmlns:a16="http://schemas.microsoft.com/office/drawing/2014/main" id="{88D9D213-C09E-9E24-C2E9-442B57281CEC}"/>
              </a:ext>
            </a:extLst>
          </p:cNvPr>
          <p:cNvSpPr>
            <a:spLocks noGrp="1"/>
          </p:cNvSpPr>
          <p:nvPr>
            <p:ph sz="quarter" idx="58"/>
          </p:nvPr>
        </p:nvSpPr>
        <p:spPr>
          <a:xfrm>
            <a:off x="4660044" y="3870987"/>
            <a:ext cx="1472400" cy="50400"/>
          </a:xfrm>
          <a:prstGeom prst="rect">
            <a:avLst/>
          </a:prstGeom>
          <a:solidFill>
            <a:schemeClr val="tx1"/>
          </a:solidFill>
        </p:spPr>
        <p:txBody>
          <a:bodyPr/>
          <a:lstStyle>
            <a:lvl1pPr>
              <a:defRPr>
                <a:noFill/>
              </a:defRPr>
            </a:lvl1pPr>
          </a:lstStyle>
          <a:p>
            <a:pPr lvl="0"/>
            <a:endParaRPr lang="en-GB" dirty="0"/>
          </a:p>
        </p:txBody>
      </p:sp>
      <p:sp>
        <p:nvSpPr>
          <p:cNvPr id="95" name="Content Placeholder 89">
            <a:extLst>
              <a:ext uri="{FF2B5EF4-FFF2-40B4-BE49-F238E27FC236}">
                <a16:creationId xmlns:a16="http://schemas.microsoft.com/office/drawing/2014/main" id="{D61BC07B-E642-C1AF-C20B-2A34DB26E7AC}"/>
              </a:ext>
            </a:extLst>
          </p:cNvPr>
          <p:cNvSpPr>
            <a:spLocks noGrp="1"/>
          </p:cNvSpPr>
          <p:nvPr>
            <p:ph sz="quarter" idx="59"/>
          </p:nvPr>
        </p:nvSpPr>
        <p:spPr>
          <a:xfrm>
            <a:off x="6387391" y="3870987"/>
            <a:ext cx="1472400" cy="50400"/>
          </a:xfrm>
          <a:prstGeom prst="rect">
            <a:avLst/>
          </a:prstGeom>
          <a:solidFill>
            <a:schemeClr val="tx1"/>
          </a:solidFill>
        </p:spPr>
        <p:txBody>
          <a:bodyPr/>
          <a:lstStyle>
            <a:lvl1pPr>
              <a:defRPr>
                <a:noFill/>
              </a:defRPr>
            </a:lvl1pPr>
          </a:lstStyle>
          <a:p>
            <a:pPr lvl="0"/>
            <a:endParaRPr lang="en-GB" dirty="0"/>
          </a:p>
        </p:txBody>
      </p:sp>
      <p:sp>
        <p:nvSpPr>
          <p:cNvPr id="96" name="Content Placeholder 89">
            <a:extLst>
              <a:ext uri="{FF2B5EF4-FFF2-40B4-BE49-F238E27FC236}">
                <a16:creationId xmlns:a16="http://schemas.microsoft.com/office/drawing/2014/main" id="{177A1023-2822-F04C-8B72-ACD45FE435A9}"/>
              </a:ext>
            </a:extLst>
          </p:cNvPr>
          <p:cNvSpPr>
            <a:spLocks noGrp="1"/>
          </p:cNvSpPr>
          <p:nvPr>
            <p:ph sz="quarter" idx="60"/>
          </p:nvPr>
        </p:nvSpPr>
        <p:spPr>
          <a:xfrm>
            <a:off x="8113329" y="3870987"/>
            <a:ext cx="1472400" cy="50400"/>
          </a:xfrm>
          <a:prstGeom prst="rect">
            <a:avLst/>
          </a:prstGeom>
          <a:solidFill>
            <a:schemeClr val="tx1"/>
          </a:solidFill>
        </p:spPr>
        <p:txBody>
          <a:bodyPr/>
          <a:lstStyle>
            <a:lvl1pPr>
              <a:defRPr>
                <a:noFill/>
              </a:defRPr>
            </a:lvl1pPr>
          </a:lstStyle>
          <a:p>
            <a:pPr lvl="0"/>
            <a:endParaRPr lang="en-GB" dirty="0"/>
          </a:p>
        </p:txBody>
      </p:sp>
      <p:sp>
        <p:nvSpPr>
          <p:cNvPr id="97" name="Content Placeholder 89">
            <a:extLst>
              <a:ext uri="{FF2B5EF4-FFF2-40B4-BE49-F238E27FC236}">
                <a16:creationId xmlns:a16="http://schemas.microsoft.com/office/drawing/2014/main" id="{765F821C-8F41-F454-E171-07F7C149DC1B}"/>
              </a:ext>
            </a:extLst>
          </p:cNvPr>
          <p:cNvSpPr>
            <a:spLocks noGrp="1"/>
          </p:cNvSpPr>
          <p:nvPr>
            <p:ph sz="quarter" idx="61"/>
          </p:nvPr>
        </p:nvSpPr>
        <p:spPr>
          <a:xfrm>
            <a:off x="9838562" y="3870987"/>
            <a:ext cx="1472400" cy="50400"/>
          </a:xfrm>
          <a:prstGeom prst="rect">
            <a:avLst/>
          </a:prstGeom>
          <a:solidFill>
            <a:schemeClr val="tx1"/>
          </a:solidFill>
        </p:spPr>
        <p:txBody>
          <a:bodyPr/>
          <a:lstStyle>
            <a:lvl1pPr>
              <a:defRPr>
                <a:noFill/>
              </a:defRPr>
            </a:lvl1pPr>
          </a:lstStyle>
          <a:p>
            <a:pPr lvl="0"/>
            <a:endParaRPr lang="en-GB" dirty="0"/>
          </a:p>
        </p:txBody>
      </p:sp>
      <p:sp>
        <p:nvSpPr>
          <p:cNvPr id="9" name="Text Placeholder 8">
            <a:extLst>
              <a:ext uri="{FF2B5EF4-FFF2-40B4-BE49-F238E27FC236}">
                <a16:creationId xmlns:a16="http://schemas.microsoft.com/office/drawing/2014/main" id="{5090BFD1-AB5B-C1C5-FC70-DB391FE1D5B2}"/>
              </a:ext>
            </a:extLst>
          </p:cNvPr>
          <p:cNvSpPr>
            <a:spLocks noGrp="1"/>
          </p:cNvSpPr>
          <p:nvPr>
            <p:ph type="body" sz="quarter" idx="62" hasCustomPrompt="1"/>
          </p:nvPr>
        </p:nvSpPr>
        <p:spPr>
          <a:xfrm>
            <a:off x="4659285" y="2686147"/>
            <a:ext cx="1526400" cy="777600"/>
          </a:xfrm>
          <a:prstGeom prst="rect">
            <a:avLst/>
          </a:prstGeom>
        </p:spPr>
        <p:txBody>
          <a:bodyPr/>
          <a:lstStyle>
            <a:lvl1pPr>
              <a:defRPr/>
            </a:lvl1pPr>
            <a:lvl2pPr marL="0" indent="0">
              <a:buNone/>
              <a:defRPr/>
            </a:lvl2pPr>
          </a:lstStyle>
          <a:p>
            <a:pPr lvl="0"/>
            <a:r>
              <a:rPr lang="en-US" dirty="0"/>
              <a:t>Copy goes here</a:t>
            </a:r>
          </a:p>
        </p:txBody>
      </p:sp>
      <p:sp>
        <p:nvSpPr>
          <p:cNvPr id="13" name="Text Placeholder 12">
            <a:extLst>
              <a:ext uri="{FF2B5EF4-FFF2-40B4-BE49-F238E27FC236}">
                <a16:creationId xmlns:a16="http://schemas.microsoft.com/office/drawing/2014/main" id="{EA656FDC-BF17-2D98-7F26-14DCB00F8F22}"/>
              </a:ext>
            </a:extLst>
          </p:cNvPr>
          <p:cNvSpPr>
            <a:spLocks noGrp="1"/>
          </p:cNvSpPr>
          <p:nvPr>
            <p:ph type="body" sz="quarter" idx="63" hasCustomPrompt="1"/>
          </p:nvPr>
        </p:nvSpPr>
        <p:spPr>
          <a:xfrm>
            <a:off x="4660044" y="4663075"/>
            <a:ext cx="1526400" cy="777600"/>
          </a:xfrm>
          <a:prstGeom prst="rect">
            <a:avLst/>
          </a:prstGeom>
        </p:spPr>
        <p:txBody>
          <a:bodyPr/>
          <a:lstStyle>
            <a:lvl1pPr>
              <a:defRPr/>
            </a:lvl1pPr>
            <a:lvl2pPr marL="0" indent="0">
              <a:buNone/>
              <a:defRPr/>
            </a:lvl2pPr>
          </a:lstStyle>
          <a:p>
            <a:pPr lvl="0"/>
            <a:r>
              <a:rPr lang="en-US" dirty="0"/>
              <a:t>Copy goes here</a:t>
            </a:r>
          </a:p>
        </p:txBody>
      </p:sp>
      <p:sp>
        <p:nvSpPr>
          <p:cNvPr id="15" name="Text Placeholder 8">
            <a:extLst>
              <a:ext uri="{FF2B5EF4-FFF2-40B4-BE49-F238E27FC236}">
                <a16:creationId xmlns:a16="http://schemas.microsoft.com/office/drawing/2014/main" id="{D674C88D-8479-29D2-890E-1567DEAD240C}"/>
              </a:ext>
            </a:extLst>
          </p:cNvPr>
          <p:cNvSpPr>
            <a:spLocks noGrp="1"/>
          </p:cNvSpPr>
          <p:nvPr>
            <p:ph type="body" sz="quarter" idx="64" hasCustomPrompt="1"/>
          </p:nvPr>
        </p:nvSpPr>
        <p:spPr>
          <a:xfrm>
            <a:off x="6384518" y="2686147"/>
            <a:ext cx="1526400" cy="777600"/>
          </a:xfrm>
          <a:prstGeom prst="rect">
            <a:avLst/>
          </a:prstGeom>
        </p:spPr>
        <p:txBody>
          <a:bodyPr/>
          <a:lstStyle>
            <a:lvl1pPr>
              <a:defRPr/>
            </a:lvl1pPr>
            <a:lvl2pPr marL="0" indent="0">
              <a:buNone/>
              <a:defRPr/>
            </a:lvl2pPr>
          </a:lstStyle>
          <a:p>
            <a:pPr lvl="0"/>
            <a:r>
              <a:rPr lang="en-US" dirty="0"/>
              <a:t>Copy goes here</a:t>
            </a:r>
          </a:p>
        </p:txBody>
      </p:sp>
      <p:sp>
        <p:nvSpPr>
          <p:cNvPr id="17" name="Text Placeholder 12">
            <a:extLst>
              <a:ext uri="{FF2B5EF4-FFF2-40B4-BE49-F238E27FC236}">
                <a16:creationId xmlns:a16="http://schemas.microsoft.com/office/drawing/2014/main" id="{F6EE21BD-D81A-E2CC-C0F9-CCCB912100CC}"/>
              </a:ext>
            </a:extLst>
          </p:cNvPr>
          <p:cNvSpPr>
            <a:spLocks noGrp="1"/>
          </p:cNvSpPr>
          <p:nvPr>
            <p:ph type="body" sz="quarter" idx="65" hasCustomPrompt="1"/>
          </p:nvPr>
        </p:nvSpPr>
        <p:spPr>
          <a:xfrm>
            <a:off x="6385277" y="4663075"/>
            <a:ext cx="1526400" cy="777600"/>
          </a:xfrm>
          <a:prstGeom prst="rect">
            <a:avLst/>
          </a:prstGeom>
        </p:spPr>
        <p:txBody>
          <a:bodyPr/>
          <a:lstStyle>
            <a:lvl1pPr>
              <a:defRPr/>
            </a:lvl1pPr>
            <a:lvl2pPr marL="0" indent="0">
              <a:buNone/>
              <a:defRPr/>
            </a:lvl2pPr>
          </a:lstStyle>
          <a:p>
            <a:pPr lvl="0"/>
            <a:r>
              <a:rPr lang="en-US" dirty="0"/>
              <a:t>Copy goes here</a:t>
            </a:r>
          </a:p>
        </p:txBody>
      </p:sp>
      <p:sp>
        <p:nvSpPr>
          <p:cNvPr id="19" name="Text Placeholder 8">
            <a:extLst>
              <a:ext uri="{FF2B5EF4-FFF2-40B4-BE49-F238E27FC236}">
                <a16:creationId xmlns:a16="http://schemas.microsoft.com/office/drawing/2014/main" id="{E2D1A61D-EDAA-660E-F079-B02609A4EC3B}"/>
              </a:ext>
            </a:extLst>
          </p:cNvPr>
          <p:cNvSpPr>
            <a:spLocks noGrp="1"/>
          </p:cNvSpPr>
          <p:nvPr>
            <p:ph type="body" sz="quarter" idx="66" hasCustomPrompt="1"/>
          </p:nvPr>
        </p:nvSpPr>
        <p:spPr>
          <a:xfrm>
            <a:off x="8113329" y="2686147"/>
            <a:ext cx="1526400" cy="777600"/>
          </a:xfrm>
          <a:prstGeom prst="rect">
            <a:avLst/>
          </a:prstGeom>
        </p:spPr>
        <p:txBody>
          <a:bodyPr/>
          <a:lstStyle>
            <a:lvl1pPr>
              <a:defRPr/>
            </a:lvl1pPr>
            <a:lvl2pPr marL="0" indent="0">
              <a:buNone/>
              <a:defRPr/>
            </a:lvl2pPr>
          </a:lstStyle>
          <a:p>
            <a:pPr lvl="0"/>
            <a:r>
              <a:rPr lang="en-US" dirty="0"/>
              <a:t>Copy goes here</a:t>
            </a:r>
          </a:p>
        </p:txBody>
      </p:sp>
      <p:sp>
        <p:nvSpPr>
          <p:cNvPr id="21" name="Text Placeholder 12">
            <a:extLst>
              <a:ext uri="{FF2B5EF4-FFF2-40B4-BE49-F238E27FC236}">
                <a16:creationId xmlns:a16="http://schemas.microsoft.com/office/drawing/2014/main" id="{CB3D0EFC-C644-C05E-4436-AC47C1A8370C}"/>
              </a:ext>
            </a:extLst>
          </p:cNvPr>
          <p:cNvSpPr>
            <a:spLocks noGrp="1"/>
          </p:cNvSpPr>
          <p:nvPr>
            <p:ph type="body" sz="quarter" idx="67" hasCustomPrompt="1"/>
          </p:nvPr>
        </p:nvSpPr>
        <p:spPr>
          <a:xfrm>
            <a:off x="8113329" y="4663075"/>
            <a:ext cx="1526400" cy="777600"/>
          </a:xfrm>
          <a:prstGeom prst="rect">
            <a:avLst/>
          </a:prstGeom>
        </p:spPr>
        <p:txBody>
          <a:bodyPr/>
          <a:lstStyle>
            <a:lvl1pPr>
              <a:defRPr/>
            </a:lvl1pPr>
            <a:lvl2pPr marL="0" indent="0">
              <a:buNone/>
              <a:defRPr/>
            </a:lvl2pPr>
          </a:lstStyle>
          <a:p>
            <a:pPr lvl="0"/>
            <a:r>
              <a:rPr lang="en-US" dirty="0"/>
              <a:t>Copy goes here</a:t>
            </a:r>
          </a:p>
        </p:txBody>
      </p:sp>
      <p:sp>
        <p:nvSpPr>
          <p:cNvPr id="23" name="Text Placeholder 8">
            <a:extLst>
              <a:ext uri="{FF2B5EF4-FFF2-40B4-BE49-F238E27FC236}">
                <a16:creationId xmlns:a16="http://schemas.microsoft.com/office/drawing/2014/main" id="{BC79567C-BB13-5D0B-B61D-F438DB2687A9}"/>
              </a:ext>
            </a:extLst>
          </p:cNvPr>
          <p:cNvSpPr>
            <a:spLocks noGrp="1"/>
          </p:cNvSpPr>
          <p:nvPr>
            <p:ph type="body" sz="quarter" idx="68" hasCustomPrompt="1"/>
          </p:nvPr>
        </p:nvSpPr>
        <p:spPr>
          <a:xfrm>
            <a:off x="9838562" y="2686147"/>
            <a:ext cx="1526400" cy="777600"/>
          </a:xfrm>
          <a:prstGeom prst="rect">
            <a:avLst/>
          </a:prstGeom>
        </p:spPr>
        <p:txBody>
          <a:bodyPr/>
          <a:lstStyle>
            <a:lvl1pPr>
              <a:defRPr/>
            </a:lvl1pPr>
            <a:lvl2pPr marL="0" indent="0">
              <a:buNone/>
              <a:defRPr/>
            </a:lvl2pPr>
          </a:lstStyle>
          <a:p>
            <a:pPr lvl="0"/>
            <a:r>
              <a:rPr lang="en-US" dirty="0"/>
              <a:t>Copy goes here</a:t>
            </a:r>
          </a:p>
        </p:txBody>
      </p:sp>
      <p:sp>
        <p:nvSpPr>
          <p:cNvPr id="24" name="Text Placeholder 12">
            <a:extLst>
              <a:ext uri="{FF2B5EF4-FFF2-40B4-BE49-F238E27FC236}">
                <a16:creationId xmlns:a16="http://schemas.microsoft.com/office/drawing/2014/main" id="{F210F0D3-90EA-E0EC-FE8E-82106429DBB6}"/>
              </a:ext>
            </a:extLst>
          </p:cNvPr>
          <p:cNvSpPr>
            <a:spLocks noGrp="1"/>
          </p:cNvSpPr>
          <p:nvPr>
            <p:ph type="body" sz="quarter" idx="69" hasCustomPrompt="1"/>
          </p:nvPr>
        </p:nvSpPr>
        <p:spPr>
          <a:xfrm>
            <a:off x="9838562" y="4663075"/>
            <a:ext cx="1526400" cy="777600"/>
          </a:xfrm>
          <a:prstGeom prst="rect">
            <a:avLst/>
          </a:prstGeom>
        </p:spPr>
        <p:txBody>
          <a:bodyPr/>
          <a:lstStyle>
            <a:lvl1pPr>
              <a:defRPr/>
            </a:lvl1pPr>
            <a:lvl2pPr marL="0" indent="0">
              <a:buNone/>
              <a:defRPr/>
            </a:lvl2pPr>
          </a:lstStyle>
          <a:p>
            <a:pPr lvl="0"/>
            <a:r>
              <a:rPr lang="en-US" dirty="0"/>
              <a:t>Copy goes here</a:t>
            </a:r>
          </a:p>
        </p:txBody>
      </p:sp>
    </p:spTree>
    <p:extLst>
      <p:ext uri="{BB962C8B-B14F-4D97-AF65-F5344CB8AC3E}">
        <p14:creationId xmlns:p14="http://schemas.microsoft.com/office/powerpoint/2010/main" val="328217118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1 Column">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484784"/>
            <a:ext cx="11233150"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9" name="Content Placeholder 8">
            <a:extLst>
              <a:ext uri="{FF2B5EF4-FFF2-40B4-BE49-F238E27FC236}">
                <a16:creationId xmlns:a16="http://schemas.microsoft.com/office/drawing/2014/main" id="{4CB8EBF9-4B8F-D552-2733-EB3B04A2601C}"/>
              </a:ext>
            </a:extLst>
          </p:cNvPr>
          <p:cNvSpPr>
            <a:spLocks noGrp="1"/>
          </p:cNvSpPr>
          <p:nvPr>
            <p:ph sz="quarter" idx="14"/>
          </p:nvPr>
        </p:nvSpPr>
        <p:spPr>
          <a:xfrm>
            <a:off x="479425" y="2097087"/>
            <a:ext cx="11233150" cy="3795713"/>
          </a:xfrm>
          <a:custGeom>
            <a:avLst/>
            <a:gdLst>
              <a:gd name="connsiteX0" fmla="*/ 0 w 11233150"/>
              <a:gd name="connsiteY0" fmla="*/ 0 h 3795713"/>
              <a:gd name="connsiteX1" fmla="*/ 11233150 w 11233150"/>
              <a:gd name="connsiteY1" fmla="*/ 0 h 3795713"/>
              <a:gd name="connsiteX2" fmla="*/ 11233150 w 11233150"/>
              <a:gd name="connsiteY2" fmla="*/ 3795713 h 3795713"/>
              <a:gd name="connsiteX3" fmla="*/ 0 w 11233150"/>
              <a:gd name="connsiteY3" fmla="*/ 3795713 h 3795713"/>
            </a:gdLst>
            <a:ahLst/>
            <a:cxnLst>
              <a:cxn ang="0">
                <a:pos x="connsiteX0" y="connsiteY0"/>
              </a:cxn>
              <a:cxn ang="0">
                <a:pos x="connsiteX1" y="connsiteY1"/>
              </a:cxn>
              <a:cxn ang="0">
                <a:pos x="connsiteX2" y="connsiteY2"/>
              </a:cxn>
              <a:cxn ang="0">
                <a:pos x="connsiteX3" y="connsiteY3"/>
              </a:cxn>
            </a:cxnLst>
            <a:rect l="l" t="t" r="r" b="b"/>
            <a:pathLst>
              <a:path w="11233150" h="3795713">
                <a:moveTo>
                  <a:pt x="0" y="0"/>
                </a:moveTo>
                <a:lnTo>
                  <a:pt x="11233150" y="0"/>
                </a:lnTo>
                <a:lnTo>
                  <a:pt x="11233150" y="3795713"/>
                </a:lnTo>
                <a:lnTo>
                  <a:pt x="0" y="379571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3783970218"/>
      </p:ext>
    </p:extLst>
  </p:cSld>
  <p:clrMapOvr>
    <a:masterClrMapping/>
  </p:clrMapOvr>
  <p:extLst>
    <p:ext uri="{DCECCB84-F9BA-43D5-87BE-67443E8EF086}">
      <p15:sldGuideLst xmlns:p15="http://schemas.microsoft.com/office/powerpoint/2012/main"/>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2_1 Column">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484784"/>
            <a:ext cx="11233150"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6" name="Title 5">
            <a:extLst>
              <a:ext uri="{FF2B5EF4-FFF2-40B4-BE49-F238E27FC236}">
                <a16:creationId xmlns:a16="http://schemas.microsoft.com/office/drawing/2014/main" id="{B6BFDE06-550D-8511-74E2-ABBE9E6CFA7F}"/>
              </a:ext>
            </a:extLst>
          </p:cNvPr>
          <p:cNvSpPr>
            <a:spLocks noGrp="1"/>
          </p:cNvSpPr>
          <p:nvPr>
            <p:ph type="title"/>
          </p:nvPr>
        </p:nvSpPr>
        <p:spPr>
          <a:xfrm>
            <a:off x="479425" y="604203"/>
            <a:ext cx="11233150" cy="746695"/>
          </a:xfrm>
          <a:prstGeom prst="rect">
            <a:avLst/>
          </a:prstGeom>
        </p:spPr>
        <p:txBody>
          <a:bodyPr/>
          <a:lstStyle/>
          <a:p>
            <a:r>
              <a:rPr lang="en-US" dirty="0"/>
              <a:t>Click to edit Master title style</a:t>
            </a:r>
            <a:endParaRPr lang="en-AU" dirty="0"/>
          </a:p>
        </p:txBody>
      </p:sp>
      <p:sp>
        <p:nvSpPr>
          <p:cNvPr id="3" name="Footer Placeholder 4">
            <a:extLst>
              <a:ext uri="{FF2B5EF4-FFF2-40B4-BE49-F238E27FC236}">
                <a16:creationId xmlns:a16="http://schemas.microsoft.com/office/drawing/2014/main" id="{A9D6F6F7-AC4E-6852-C1BE-194E60297AFE}"/>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4068942377"/>
      </p:ext>
    </p:extLst>
  </p:cSld>
  <p:clrMapOvr>
    <a:masterClrMapping/>
  </p:clrMapOvr>
  <p:extLst>
    <p:ext uri="{DCECCB84-F9BA-43D5-87BE-67443E8EF086}">
      <p15:sldGuideLst xmlns:p15="http://schemas.microsoft.com/office/powerpoint/2012/main"/>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3_1 Column">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4CB8EBF9-4B8F-D552-2733-EB3B04A2601C}"/>
              </a:ext>
            </a:extLst>
          </p:cNvPr>
          <p:cNvSpPr>
            <a:spLocks noGrp="1"/>
          </p:cNvSpPr>
          <p:nvPr>
            <p:ph sz="quarter" idx="14"/>
          </p:nvPr>
        </p:nvSpPr>
        <p:spPr>
          <a:xfrm>
            <a:off x="479425" y="1484785"/>
            <a:ext cx="11233150" cy="4408016"/>
          </a:xfrm>
          <a:custGeom>
            <a:avLst/>
            <a:gdLst>
              <a:gd name="connsiteX0" fmla="*/ 0 w 11233150"/>
              <a:gd name="connsiteY0" fmla="*/ 0 h 3795713"/>
              <a:gd name="connsiteX1" fmla="*/ 11233150 w 11233150"/>
              <a:gd name="connsiteY1" fmla="*/ 0 h 3795713"/>
              <a:gd name="connsiteX2" fmla="*/ 11233150 w 11233150"/>
              <a:gd name="connsiteY2" fmla="*/ 3795713 h 3795713"/>
              <a:gd name="connsiteX3" fmla="*/ 0 w 11233150"/>
              <a:gd name="connsiteY3" fmla="*/ 3795713 h 3795713"/>
            </a:gdLst>
            <a:ahLst/>
            <a:cxnLst>
              <a:cxn ang="0">
                <a:pos x="connsiteX0" y="connsiteY0"/>
              </a:cxn>
              <a:cxn ang="0">
                <a:pos x="connsiteX1" y="connsiteY1"/>
              </a:cxn>
              <a:cxn ang="0">
                <a:pos x="connsiteX2" y="connsiteY2"/>
              </a:cxn>
              <a:cxn ang="0">
                <a:pos x="connsiteX3" y="connsiteY3"/>
              </a:cxn>
            </a:cxnLst>
            <a:rect l="l" t="t" r="r" b="b"/>
            <a:pathLst>
              <a:path w="11233150" h="3795713">
                <a:moveTo>
                  <a:pt x="0" y="0"/>
                </a:moveTo>
                <a:lnTo>
                  <a:pt x="11233150" y="0"/>
                </a:lnTo>
                <a:lnTo>
                  <a:pt x="11233150" y="3795713"/>
                </a:lnTo>
                <a:lnTo>
                  <a:pt x="0" y="379571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6" name="Title 5">
            <a:extLst>
              <a:ext uri="{FF2B5EF4-FFF2-40B4-BE49-F238E27FC236}">
                <a16:creationId xmlns:a16="http://schemas.microsoft.com/office/drawing/2014/main" id="{B6BFDE06-550D-8511-74E2-ABBE9E6CFA7F}"/>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a:p>
        </p:txBody>
      </p:sp>
      <p:sp>
        <p:nvSpPr>
          <p:cNvPr id="3" name="Footer Placeholder 4">
            <a:extLst>
              <a:ext uri="{FF2B5EF4-FFF2-40B4-BE49-F238E27FC236}">
                <a16:creationId xmlns:a16="http://schemas.microsoft.com/office/drawing/2014/main" id="{290DBB55-66DE-2469-744D-4FD91747388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403643904"/>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_typo_one_step">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2" name="Footer Placeholder 4">
            <a:extLst>
              <a:ext uri="{FF2B5EF4-FFF2-40B4-BE49-F238E27FC236}">
                <a16:creationId xmlns:a16="http://schemas.microsoft.com/office/drawing/2014/main" id="{1F910846-3A6B-9727-AA68-9BB6030F4909}"/>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grpSp>
        <p:nvGrpSpPr>
          <p:cNvPr id="22" name="Group 21">
            <a:extLst>
              <a:ext uri="{FF2B5EF4-FFF2-40B4-BE49-F238E27FC236}">
                <a16:creationId xmlns:a16="http://schemas.microsoft.com/office/drawing/2014/main" id="{FCC2F7C7-2255-8ABA-ADF9-265A6DA1348A}"/>
              </a:ext>
            </a:extLst>
          </p:cNvPr>
          <p:cNvGrpSpPr/>
          <p:nvPr userDrawn="1"/>
        </p:nvGrpSpPr>
        <p:grpSpPr>
          <a:xfrm>
            <a:off x="476198" y="759125"/>
            <a:ext cx="5980176" cy="4425790"/>
            <a:chOff x="3425380" y="1310354"/>
            <a:chExt cx="5980176" cy="4425790"/>
          </a:xfrm>
        </p:grpSpPr>
        <p:grpSp>
          <p:nvGrpSpPr>
            <p:cNvPr id="8" name="Graphic 5">
              <a:extLst>
                <a:ext uri="{FF2B5EF4-FFF2-40B4-BE49-F238E27FC236}">
                  <a16:creationId xmlns:a16="http://schemas.microsoft.com/office/drawing/2014/main" id="{091630F0-8907-D2EC-722D-1A7AB1ED3164}"/>
                </a:ext>
              </a:extLst>
            </p:cNvPr>
            <p:cNvGrpSpPr/>
            <p:nvPr/>
          </p:nvGrpSpPr>
          <p:grpSpPr>
            <a:xfrm>
              <a:off x="3425380" y="1310354"/>
              <a:ext cx="3230689" cy="1135475"/>
              <a:chOff x="3425380" y="1310354"/>
              <a:chExt cx="3230689" cy="1135475"/>
            </a:xfrm>
          </p:grpSpPr>
          <p:sp>
            <p:nvSpPr>
              <p:cNvPr id="9" name="Freeform: Shape 8">
                <a:extLst>
                  <a:ext uri="{FF2B5EF4-FFF2-40B4-BE49-F238E27FC236}">
                    <a16:creationId xmlns:a16="http://schemas.microsoft.com/office/drawing/2014/main" id="{21A0D153-E8C4-2A11-43CC-0F1F8DDAF653}"/>
                  </a:ext>
                </a:extLst>
              </p:cNvPr>
              <p:cNvSpPr/>
              <p:nvPr/>
            </p:nvSpPr>
            <p:spPr>
              <a:xfrm>
                <a:off x="3425380" y="1310354"/>
                <a:ext cx="3230689" cy="1135475"/>
              </a:xfrm>
              <a:custGeom>
                <a:avLst/>
                <a:gdLst>
                  <a:gd name="connsiteX0" fmla="*/ 1125093 w 3230689"/>
                  <a:gd name="connsiteY0" fmla="*/ 676180 h 1135475"/>
                  <a:gd name="connsiteX1" fmla="*/ 567690 w 3230689"/>
                  <a:gd name="connsiteY1" fmla="*/ 1135380 h 1135475"/>
                  <a:gd name="connsiteX2" fmla="*/ 0 w 3230689"/>
                  <a:gd name="connsiteY2" fmla="*/ 567690 h 1135475"/>
                  <a:gd name="connsiteX3" fmla="*/ 567690 w 3230689"/>
                  <a:gd name="connsiteY3" fmla="*/ 0 h 1135475"/>
                  <a:gd name="connsiteX4" fmla="*/ 1125093 w 3230689"/>
                  <a:gd name="connsiteY4" fmla="*/ 459200 h 1135475"/>
                  <a:gd name="connsiteX5" fmla="*/ 1125093 w 3230689"/>
                  <a:gd name="connsiteY5" fmla="*/ 31718 h 1135475"/>
                  <a:gd name="connsiteX6" fmla="*/ 1447705 w 3230689"/>
                  <a:gd name="connsiteY6" fmla="*/ 31718 h 1135475"/>
                  <a:gd name="connsiteX7" fmla="*/ 1447705 w 3230689"/>
                  <a:gd name="connsiteY7" fmla="*/ 163163 h 1135475"/>
                  <a:gd name="connsiteX8" fmla="*/ 1771841 w 3230689"/>
                  <a:gd name="connsiteY8" fmla="*/ 0 h 1135475"/>
                  <a:gd name="connsiteX9" fmla="*/ 2152079 w 3230689"/>
                  <a:gd name="connsiteY9" fmla="*/ 444436 h 1135475"/>
                  <a:gd name="connsiteX10" fmla="*/ 2152079 w 3230689"/>
                  <a:gd name="connsiteY10" fmla="*/ 464344 h 1135475"/>
                  <a:gd name="connsiteX11" fmla="*/ 2701385 w 3230689"/>
                  <a:gd name="connsiteY11" fmla="*/ 0 h 1135475"/>
                  <a:gd name="connsiteX12" fmla="*/ 3230690 w 3230689"/>
                  <a:gd name="connsiteY12" fmla="*/ 582454 h 1135475"/>
                  <a:gd name="connsiteX13" fmla="*/ 3230690 w 3230689"/>
                  <a:gd name="connsiteY13" fmla="*/ 654082 h 1135475"/>
                  <a:gd name="connsiteX14" fmla="*/ 2465832 w 3230689"/>
                  <a:gd name="connsiteY14" fmla="*/ 654082 h 1135475"/>
                  <a:gd name="connsiteX15" fmla="*/ 2717578 w 3230689"/>
                  <a:gd name="connsiteY15" fmla="*/ 899922 h 1135475"/>
                  <a:gd name="connsiteX16" fmla="*/ 2912460 w 3230689"/>
                  <a:gd name="connsiteY16" fmla="*/ 773716 h 1135475"/>
                  <a:gd name="connsiteX17" fmla="*/ 3215926 w 3230689"/>
                  <a:gd name="connsiteY17" fmla="*/ 773716 h 1135475"/>
                  <a:gd name="connsiteX18" fmla="*/ 2713196 w 3230689"/>
                  <a:gd name="connsiteY18" fmla="*/ 1135475 h 1135475"/>
                  <a:gd name="connsiteX19" fmla="*/ 2152079 w 3230689"/>
                  <a:gd name="connsiteY19" fmla="*/ 671798 h 1135475"/>
                  <a:gd name="connsiteX20" fmla="*/ 2152079 w 3230689"/>
                  <a:gd name="connsiteY20" fmla="*/ 1103662 h 1135475"/>
                  <a:gd name="connsiteX21" fmla="*/ 1824323 w 3230689"/>
                  <a:gd name="connsiteY21" fmla="*/ 1103662 h 1135475"/>
                  <a:gd name="connsiteX22" fmla="*/ 1824323 w 3230689"/>
                  <a:gd name="connsiteY22" fmla="*/ 478345 h 1135475"/>
                  <a:gd name="connsiteX23" fmla="*/ 1639062 w 3230689"/>
                  <a:gd name="connsiteY23" fmla="*/ 269462 h 1135475"/>
                  <a:gd name="connsiteX24" fmla="*/ 1453801 w 3230689"/>
                  <a:gd name="connsiteY24" fmla="*/ 478345 h 1135475"/>
                  <a:gd name="connsiteX25" fmla="*/ 1453801 w 3230689"/>
                  <a:gd name="connsiteY25" fmla="*/ 1103662 h 1135475"/>
                  <a:gd name="connsiteX26" fmla="*/ 1125284 w 3230689"/>
                  <a:gd name="connsiteY26" fmla="*/ 1103662 h 1135475"/>
                  <a:gd name="connsiteX27" fmla="*/ 1125284 w 3230689"/>
                  <a:gd name="connsiteY27" fmla="*/ 676180 h 1135475"/>
                  <a:gd name="connsiteX28" fmla="*/ 2910174 w 3230689"/>
                  <a:gd name="connsiteY28" fmla="*/ 447389 h 1135475"/>
                  <a:gd name="connsiteX29" fmla="*/ 2694623 w 3230689"/>
                  <a:gd name="connsiteY29" fmla="*/ 226695 h 1135475"/>
                  <a:gd name="connsiteX30" fmla="*/ 2470881 w 3230689"/>
                  <a:gd name="connsiteY30" fmla="*/ 447389 h 1135475"/>
                  <a:gd name="connsiteX31" fmla="*/ 2910174 w 3230689"/>
                  <a:gd name="connsiteY31" fmla="*/ 447389 h 1135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230689" h="1135475">
                    <a:moveTo>
                      <a:pt x="1125093" y="676180"/>
                    </a:moveTo>
                    <a:cubicBezTo>
                      <a:pt x="1074134" y="942689"/>
                      <a:pt x="839343" y="1135380"/>
                      <a:pt x="567690" y="1135380"/>
                    </a:cubicBezTo>
                    <a:cubicBezTo>
                      <a:pt x="254698" y="1135380"/>
                      <a:pt x="0" y="880682"/>
                      <a:pt x="0" y="567690"/>
                    </a:cubicBezTo>
                    <a:cubicBezTo>
                      <a:pt x="0" y="253936"/>
                      <a:pt x="254698" y="0"/>
                      <a:pt x="567690" y="0"/>
                    </a:cubicBezTo>
                    <a:cubicBezTo>
                      <a:pt x="840105" y="0"/>
                      <a:pt x="1074134" y="192691"/>
                      <a:pt x="1125093" y="459200"/>
                    </a:cubicBezTo>
                    <a:lnTo>
                      <a:pt x="1125093" y="31718"/>
                    </a:lnTo>
                    <a:lnTo>
                      <a:pt x="1447705" y="31718"/>
                    </a:lnTo>
                    <a:lnTo>
                      <a:pt x="1447705" y="163163"/>
                    </a:lnTo>
                    <a:cubicBezTo>
                      <a:pt x="1537811" y="50197"/>
                      <a:pt x="1638205" y="0"/>
                      <a:pt x="1771841" y="0"/>
                    </a:cubicBezTo>
                    <a:cubicBezTo>
                      <a:pt x="2006632" y="0"/>
                      <a:pt x="2152079" y="169831"/>
                      <a:pt x="2152079" y="444436"/>
                    </a:cubicBezTo>
                    <a:lnTo>
                      <a:pt x="2152079" y="464344"/>
                    </a:lnTo>
                    <a:cubicBezTo>
                      <a:pt x="2196370" y="185261"/>
                      <a:pt x="2414874" y="0"/>
                      <a:pt x="2701385" y="0"/>
                    </a:cubicBezTo>
                    <a:cubicBezTo>
                      <a:pt x="3015901" y="0"/>
                      <a:pt x="3230690" y="236982"/>
                      <a:pt x="3230690" y="582454"/>
                    </a:cubicBezTo>
                    <a:lnTo>
                      <a:pt x="3230690" y="654082"/>
                    </a:lnTo>
                    <a:lnTo>
                      <a:pt x="2465832" y="654082"/>
                    </a:lnTo>
                    <a:cubicBezTo>
                      <a:pt x="2488692" y="810578"/>
                      <a:pt x="2580228" y="899922"/>
                      <a:pt x="2717578" y="899922"/>
                    </a:cubicBezTo>
                    <a:cubicBezTo>
                      <a:pt x="2817971" y="899922"/>
                      <a:pt x="2890361" y="853440"/>
                      <a:pt x="2912460" y="773716"/>
                    </a:cubicBezTo>
                    <a:lnTo>
                      <a:pt x="3215926" y="773716"/>
                    </a:lnTo>
                    <a:cubicBezTo>
                      <a:pt x="3173063" y="990790"/>
                      <a:pt x="2972276" y="1135475"/>
                      <a:pt x="2713196" y="1135475"/>
                    </a:cubicBezTo>
                    <a:cubicBezTo>
                      <a:pt x="2422303" y="1135475"/>
                      <a:pt x="2197132" y="949452"/>
                      <a:pt x="2152079" y="671798"/>
                    </a:cubicBezTo>
                    <a:lnTo>
                      <a:pt x="2152079" y="1103662"/>
                    </a:lnTo>
                    <a:lnTo>
                      <a:pt x="1824323" y="1103662"/>
                    </a:lnTo>
                    <a:lnTo>
                      <a:pt x="1824323" y="478345"/>
                    </a:lnTo>
                    <a:cubicBezTo>
                      <a:pt x="1824323" y="343948"/>
                      <a:pt x="1757839" y="269462"/>
                      <a:pt x="1639062" y="269462"/>
                    </a:cubicBezTo>
                    <a:cubicBezTo>
                      <a:pt x="1527620" y="269462"/>
                      <a:pt x="1453801" y="352139"/>
                      <a:pt x="1453801" y="478345"/>
                    </a:cubicBezTo>
                    <a:lnTo>
                      <a:pt x="1453801" y="1103662"/>
                    </a:lnTo>
                    <a:lnTo>
                      <a:pt x="1125284" y="1103662"/>
                    </a:lnTo>
                    <a:lnTo>
                      <a:pt x="1125284" y="676180"/>
                    </a:lnTo>
                    <a:close/>
                    <a:moveTo>
                      <a:pt x="2910174" y="447389"/>
                    </a:moveTo>
                    <a:cubicBezTo>
                      <a:pt x="2889504" y="307848"/>
                      <a:pt x="2809780" y="226695"/>
                      <a:pt x="2694623" y="226695"/>
                    </a:cubicBezTo>
                    <a:cubicBezTo>
                      <a:pt x="2578703" y="226695"/>
                      <a:pt x="2497551" y="306419"/>
                      <a:pt x="2470881" y="447389"/>
                    </a:cubicBezTo>
                    <a:lnTo>
                      <a:pt x="2910174" y="447389"/>
                    </a:lnTo>
                    <a:close/>
                  </a:path>
                </a:pathLst>
              </a:custGeom>
              <a:solidFill>
                <a:srgbClr val="FFFFFF"/>
              </a:solidFill>
              <a:ln w="9525"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76F88849-F18E-2FF8-8248-13AB731748F7}"/>
                  </a:ext>
                </a:extLst>
              </p:cNvPr>
              <p:cNvSpPr/>
              <p:nvPr/>
            </p:nvSpPr>
            <p:spPr>
              <a:xfrm>
                <a:off x="3469385" y="1737074"/>
                <a:ext cx="1043749" cy="207168"/>
              </a:xfrm>
              <a:custGeom>
                <a:avLst/>
                <a:gdLst>
                  <a:gd name="connsiteX0" fmla="*/ 0 w 1043749"/>
                  <a:gd name="connsiteY0" fmla="*/ 159449 h 207168"/>
                  <a:gd name="connsiteX1" fmla="*/ 40767 w 1043749"/>
                  <a:gd name="connsiteY1" fmla="*/ 159449 h 207168"/>
                  <a:gd name="connsiteX2" fmla="*/ 67151 w 1043749"/>
                  <a:gd name="connsiteY2" fmla="*/ 179165 h 207168"/>
                  <a:gd name="connsiteX3" fmla="*/ 89249 w 1043749"/>
                  <a:gd name="connsiteY3" fmla="*/ 161925 h 207168"/>
                  <a:gd name="connsiteX4" fmla="*/ 71628 w 1043749"/>
                  <a:gd name="connsiteY4" fmla="*/ 147352 h 207168"/>
                  <a:gd name="connsiteX5" fmla="*/ 55721 w 1043749"/>
                  <a:gd name="connsiteY5" fmla="*/ 144685 h 207168"/>
                  <a:gd name="connsiteX6" fmla="*/ 3429 w 1043749"/>
                  <a:gd name="connsiteY6" fmla="*/ 100298 h 207168"/>
                  <a:gd name="connsiteX7" fmla="*/ 65246 w 1043749"/>
                  <a:gd name="connsiteY7" fmla="*/ 55531 h 207168"/>
                  <a:gd name="connsiteX8" fmla="*/ 128588 w 1043749"/>
                  <a:gd name="connsiteY8" fmla="*/ 98584 h 207168"/>
                  <a:gd name="connsiteX9" fmla="*/ 88202 w 1043749"/>
                  <a:gd name="connsiteY9" fmla="*/ 98584 h 207168"/>
                  <a:gd name="connsiteX10" fmla="*/ 64961 w 1043749"/>
                  <a:gd name="connsiteY10" fmla="*/ 81534 h 207168"/>
                  <a:gd name="connsiteX11" fmla="*/ 43339 w 1043749"/>
                  <a:gd name="connsiteY11" fmla="*/ 98489 h 207168"/>
                  <a:gd name="connsiteX12" fmla="*/ 62389 w 1043749"/>
                  <a:gd name="connsiteY12" fmla="*/ 112109 h 207168"/>
                  <a:gd name="connsiteX13" fmla="*/ 79629 w 1043749"/>
                  <a:gd name="connsiteY13" fmla="*/ 115157 h 207168"/>
                  <a:gd name="connsiteX14" fmla="*/ 130302 w 1043749"/>
                  <a:gd name="connsiteY14" fmla="*/ 160973 h 207168"/>
                  <a:gd name="connsiteX15" fmla="*/ 67532 w 1043749"/>
                  <a:gd name="connsiteY15" fmla="*/ 207074 h 207168"/>
                  <a:gd name="connsiteX16" fmla="*/ 0 w 1043749"/>
                  <a:gd name="connsiteY16" fmla="*/ 159449 h 207168"/>
                  <a:gd name="connsiteX17" fmla="*/ 137255 w 1043749"/>
                  <a:gd name="connsiteY17" fmla="*/ 131826 h 207168"/>
                  <a:gd name="connsiteX18" fmla="*/ 213360 w 1043749"/>
                  <a:gd name="connsiteY18" fmla="*/ 55626 h 207168"/>
                  <a:gd name="connsiteX19" fmla="*/ 288131 w 1043749"/>
                  <a:gd name="connsiteY19" fmla="*/ 130683 h 207168"/>
                  <a:gd name="connsiteX20" fmla="*/ 212312 w 1043749"/>
                  <a:gd name="connsiteY20" fmla="*/ 207169 h 207168"/>
                  <a:gd name="connsiteX21" fmla="*/ 137255 w 1043749"/>
                  <a:gd name="connsiteY21" fmla="*/ 131826 h 207168"/>
                  <a:gd name="connsiteX22" fmla="*/ 244983 w 1043749"/>
                  <a:gd name="connsiteY22" fmla="*/ 130874 h 207168"/>
                  <a:gd name="connsiteX23" fmla="*/ 212598 w 1043749"/>
                  <a:gd name="connsiteY23" fmla="*/ 87535 h 207168"/>
                  <a:gd name="connsiteX24" fmla="*/ 180499 w 1043749"/>
                  <a:gd name="connsiteY24" fmla="*/ 131159 h 207168"/>
                  <a:gd name="connsiteX25" fmla="*/ 212598 w 1043749"/>
                  <a:gd name="connsiteY25" fmla="*/ 175165 h 207168"/>
                  <a:gd name="connsiteX26" fmla="*/ 244983 w 1043749"/>
                  <a:gd name="connsiteY26" fmla="*/ 130874 h 207168"/>
                  <a:gd name="connsiteX27" fmla="*/ 285941 w 1043749"/>
                  <a:gd name="connsiteY27" fmla="*/ 60008 h 207168"/>
                  <a:gd name="connsiteX28" fmla="*/ 309372 w 1043749"/>
                  <a:gd name="connsiteY28" fmla="*/ 60008 h 207168"/>
                  <a:gd name="connsiteX29" fmla="*/ 309372 w 1043749"/>
                  <a:gd name="connsiteY29" fmla="*/ 46101 h 207168"/>
                  <a:gd name="connsiteX30" fmla="*/ 356997 w 1043749"/>
                  <a:gd name="connsiteY30" fmla="*/ 0 h 207168"/>
                  <a:gd name="connsiteX31" fmla="*/ 372904 w 1043749"/>
                  <a:gd name="connsiteY31" fmla="*/ 1238 h 207168"/>
                  <a:gd name="connsiteX32" fmla="*/ 372904 w 1043749"/>
                  <a:gd name="connsiteY32" fmla="*/ 31528 h 207168"/>
                  <a:gd name="connsiteX33" fmla="*/ 367570 w 1043749"/>
                  <a:gd name="connsiteY33" fmla="*/ 31433 h 207168"/>
                  <a:gd name="connsiteX34" fmla="*/ 351568 w 1043749"/>
                  <a:gd name="connsiteY34" fmla="*/ 45529 h 207168"/>
                  <a:gd name="connsiteX35" fmla="*/ 351568 w 1043749"/>
                  <a:gd name="connsiteY35" fmla="*/ 60103 h 207168"/>
                  <a:gd name="connsiteX36" fmla="*/ 393192 w 1043749"/>
                  <a:gd name="connsiteY36" fmla="*/ 60103 h 207168"/>
                  <a:gd name="connsiteX37" fmla="*/ 393192 w 1043749"/>
                  <a:gd name="connsiteY37" fmla="*/ 15431 h 207168"/>
                  <a:gd name="connsiteX38" fmla="*/ 435197 w 1043749"/>
                  <a:gd name="connsiteY38" fmla="*/ 15431 h 207168"/>
                  <a:gd name="connsiteX39" fmla="*/ 435197 w 1043749"/>
                  <a:gd name="connsiteY39" fmla="*/ 60103 h 207168"/>
                  <a:gd name="connsiteX40" fmla="*/ 500825 w 1043749"/>
                  <a:gd name="connsiteY40" fmla="*/ 60103 h 207168"/>
                  <a:gd name="connsiteX41" fmla="*/ 516065 w 1043749"/>
                  <a:gd name="connsiteY41" fmla="*/ 128111 h 207168"/>
                  <a:gd name="connsiteX42" fmla="*/ 522065 w 1043749"/>
                  <a:gd name="connsiteY42" fmla="*/ 157925 h 207168"/>
                  <a:gd name="connsiteX43" fmla="*/ 529304 w 1043749"/>
                  <a:gd name="connsiteY43" fmla="*/ 128207 h 207168"/>
                  <a:gd name="connsiteX44" fmla="*/ 547021 w 1043749"/>
                  <a:gd name="connsiteY44" fmla="*/ 61150 h 207168"/>
                  <a:gd name="connsiteX45" fmla="*/ 581406 w 1043749"/>
                  <a:gd name="connsiteY45" fmla="*/ 61150 h 207168"/>
                  <a:gd name="connsiteX46" fmla="*/ 599409 w 1043749"/>
                  <a:gd name="connsiteY46" fmla="*/ 128207 h 207168"/>
                  <a:gd name="connsiteX47" fmla="*/ 606171 w 1043749"/>
                  <a:gd name="connsiteY47" fmla="*/ 156210 h 207168"/>
                  <a:gd name="connsiteX48" fmla="*/ 611791 w 1043749"/>
                  <a:gd name="connsiteY48" fmla="*/ 128207 h 207168"/>
                  <a:gd name="connsiteX49" fmla="*/ 627031 w 1043749"/>
                  <a:gd name="connsiteY49" fmla="*/ 60103 h 207168"/>
                  <a:gd name="connsiteX50" fmla="*/ 668465 w 1043749"/>
                  <a:gd name="connsiteY50" fmla="*/ 60103 h 207168"/>
                  <a:gd name="connsiteX51" fmla="*/ 627984 w 1043749"/>
                  <a:gd name="connsiteY51" fmla="*/ 202883 h 207168"/>
                  <a:gd name="connsiteX52" fmla="*/ 587597 w 1043749"/>
                  <a:gd name="connsiteY52" fmla="*/ 202883 h 207168"/>
                  <a:gd name="connsiteX53" fmla="*/ 563499 w 1043749"/>
                  <a:gd name="connsiteY53" fmla="*/ 111443 h 207168"/>
                  <a:gd name="connsiteX54" fmla="*/ 539877 w 1043749"/>
                  <a:gd name="connsiteY54" fmla="*/ 202883 h 207168"/>
                  <a:gd name="connsiteX55" fmla="*/ 498253 w 1043749"/>
                  <a:gd name="connsiteY55" fmla="*/ 202883 h 207168"/>
                  <a:gd name="connsiteX56" fmla="*/ 466820 w 1043749"/>
                  <a:gd name="connsiteY56" fmla="*/ 90011 h 207168"/>
                  <a:gd name="connsiteX57" fmla="*/ 435388 w 1043749"/>
                  <a:gd name="connsiteY57" fmla="*/ 90011 h 207168"/>
                  <a:gd name="connsiteX58" fmla="*/ 435388 w 1043749"/>
                  <a:gd name="connsiteY58" fmla="*/ 155067 h 207168"/>
                  <a:gd name="connsiteX59" fmla="*/ 452628 w 1043749"/>
                  <a:gd name="connsiteY59" fmla="*/ 171450 h 207168"/>
                  <a:gd name="connsiteX60" fmla="*/ 462058 w 1043749"/>
                  <a:gd name="connsiteY60" fmla="*/ 170688 h 207168"/>
                  <a:gd name="connsiteX61" fmla="*/ 462058 w 1043749"/>
                  <a:gd name="connsiteY61" fmla="*/ 201644 h 207168"/>
                  <a:gd name="connsiteX62" fmla="*/ 440627 w 1043749"/>
                  <a:gd name="connsiteY62" fmla="*/ 203930 h 207168"/>
                  <a:gd name="connsiteX63" fmla="*/ 393478 w 1043749"/>
                  <a:gd name="connsiteY63" fmla="*/ 159544 h 207168"/>
                  <a:gd name="connsiteX64" fmla="*/ 393478 w 1043749"/>
                  <a:gd name="connsiteY64" fmla="*/ 90107 h 207168"/>
                  <a:gd name="connsiteX65" fmla="*/ 351854 w 1043749"/>
                  <a:gd name="connsiteY65" fmla="*/ 90107 h 207168"/>
                  <a:gd name="connsiteX66" fmla="*/ 351854 w 1043749"/>
                  <a:gd name="connsiteY66" fmla="*/ 202978 h 207168"/>
                  <a:gd name="connsiteX67" fmla="*/ 309753 w 1043749"/>
                  <a:gd name="connsiteY67" fmla="*/ 202978 h 207168"/>
                  <a:gd name="connsiteX68" fmla="*/ 309753 w 1043749"/>
                  <a:gd name="connsiteY68" fmla="*/ 89821 h 207168"/>
                  <a:gd name="connsiteX69" fmla="*/ 286321 w 1043749"/>
                  <a:gd name="connsiteY69" fmla="*/ 89821 h 207168"/>
                  <a:gd name="connsiteX70" fmla="*/ 286321 w 1043749"/>
                  <a:gd name="connsiteY70" fmla="*/ 60008 h 207168"/>
                  <a:gd name="connsiteX71" fmla="*/ 660368 w 1043749"/>
                  <a:gd name="connsiteY71" fmla="*/ 166021 h 207168"/>
                  <a:gd name="connsiteX72" fmla="*/ 720185 w 1043749"/>
                  <a:gd name="connsiteY72" fmla="*/ 119729 h 207168"/>
                  <a:gd name="connsiteX73" fmla="*/ 751809 w 1043749"/>
                  <a:gd name="connsiteY73" fmla="*/ 99632 h 207168"/>
                  <a:gd name="connsiteX74" fmla="*/ 730187 w 1043749"/>
                  <a:gd name="connsiteY74" fmla="*/ 82010 h 207168"/>
                  <a:gd name="connsiteX75" fmla="*/ 706850 w 1043749"/>
                  <a:gd name="connsiteY75" fmla="*/ 100965 h 207168"/>
                  <a:gd name="connsiteX76" fmla="*/ 668084 w 1043749"/>
                  <a:gd name="connsiteY76" fmla="*/ 100965 h 207168"/>
                  <a:gd name="connsiteX77" fmla="*/ 730568 w 1043749"/>
                  <a:gd name="connsiteY77" fmla="*/ 55626 h 207168"/>
                  <a:gd name="connsiteX78" fmla="*/ 792290 w 1043749"/>
                  <a:gd name="connsiteY78" fmla="*/ 115919 h 207168"/>
                  <a:gd name="connsiteX79" fmla="*/ 792290 w 1043749"/>
                  <a:gd name="connsiteY79" fmla="*/ 172593 h 207168"/>
                  <a:gd name="connsiteX80" fmla="*/ 797909 w 1043749"/>
                  <a:gd name="connsiteY80" fmla="*/ 202883 h 207168"/>
                  <a:gd name="connsiteX81" fmla="*/ 757428 w 1043749"/>
                  <a:gd name="connsiteY81" fmla="*/ 202883 h 207168"/>
                  <a:gd name="connsiteX82" fmla="*/ 753523 w 1043749"/>
                  <a:gd name="connsiteY82" fmla="*/ 185261 h 207168"/>
                  <a:gd name="connsiteX83" fmla="*/ 708470 w 1043749"/>
                  <a:gd name="connsiteY83" fmla="*/ 206502 h 207168"/>
                  <a:gd name="connsiteX84" fmla="*/ 660368 w 1043749"/>
                  <a:gd name="connsiteY84" fmla="*/ 166021 h 207168"/>
                  <a:gd name="connsiteX85" fmla="*/ 728186 w 1043749"/>
                  <a:gd name="connsiteY85" fmla="*/ 141351 h 207168"/>
                  <a:gd name="connsiteX86" fmla="*/ 700754 w 1043749"/>
                  <a:gd name="connsiteY86" fmla="*/ 162020 h 207168"/>
                  <a:gd name="connsiteX87" fmla="*/ 720757 w 1043749"/>
                  <a:gd name="connsiteY87" fmla="*/ 179642 h 207168"/>
                  <a:gd name="connsiteX88" fmla="*/ 751904 w 1043749"/>
                  <a:gd name="connsiteY88" fmla="*/ 147828 h 207168"/>
                  <a:gd name="connsiteX89" fmla="*/ 751904 w 1043749"/>
                  <a:gd name="connsiteY89" fmla="*/ 134493 h 207168"/>
                  <a:gd name="connsiteX90" fmla="*/ 728186 w 1043749"/>
                  <a:gd name="connsiteY90" fmla="*/ 141351 h 207168"/>
                  <a:gd name="connsiteX91" fmla="*/ 813245 w 1043749"/>
                  <a:gd name="connsiteY91" fmla="*/ 60008 h 207168"/>
                  <a:gd name="connsiteX92" fmla="*/ 854964 w 1043749"/>
                  <a:gd name="connsiteY92" fmla="*/ 60008 h 207168"/>
                  <a:gd name="connsiteX93" fmla="*/ 854964 w 1043749"/>
                  <a:gd name="connsiteY93" fmla="*/ 81915 h 207168"/>
                  <a:gd name="connsiteX94" fmla="*/ 891921 w 1043749"/>
                  <a:gd name="connsiteY94" fmla="*/ 57626 h 207168"/>
                  <a:gd name="connsiteX95" fmla="*/ 900875 w 1043749"/>
                  <a:gd name="connsiteY95" fmla="*/ 58674 h 207168"/>
                  <a:gd name="connsiteX96" fmla="*/ 900875 w 1043749"/>
                  <a:gd name="connsiteY96" fmla="*/ 93631 h 207168"/>
                  <a:gd name="connsiteX97" fmla="*/ 889540 w 1043749"/>
                  <a:gd name="connsiteY97" fmla="*/ 92678 h 207168"/>
                  <a:gd name="connsiteX98" fmla="*/ 855821 w 1043749"/>
                  <a:gd name="connsiteY98" fmla="*/ 126397 h 207168"/>
                  <a:gd name="connsiteX99" fmla="*/ 855821 w 1043749"/>
                  <a:gd name="connsiteY99" fmla="*/ 202787 h 207168"/>
                  <a:gd name="connsiteX100" fmla="*/ 813340 w 1043749"/>
                  <a:gd name="connsiteY100" fmla="*/ 202787 h 207168"/>
                  <a:gd name="connsiteX101" fmla="*/ 813340 w 1043749"/>
                  <a:gd name="connsiteY101" fmla="*/ 60008 h 207168"/>
                  <a:gd name="connsiteX102" fmla="*/ 899446 w 1043749"/>
                  <a:gd name="connsiteY102" fmla="*/ 131826 h 207168"/>
                  <a:gd name="connsiteX103" fmla="*/ 973455 w 1043749"/>
                  <a:gd name="connsiteY103" fmla="*/ 55626 h 207168"/>
                  <a:gd name="connsiteX104" fmla="*/ 1043750 w 1043749"/>
                  <a:gd name="connsiteY104" fmla="*/ 134112 h 207168"/>
                  <a:gd name="connsiteX105" fmla="*/ 1043750 w 1043749"/>
                  <a:gd name="connsiteY105" fmla="*/ 141446 h 207168"/>
                  <a:gd name="connsiteX106" fmla="*/ 941737 w 1043749"/>
                  <a:gd name="connsiteY106" fmla="*/ 141446 h 207168"/>
                  <a:gd name="connsiteX107" fmla="*/ 975551 w 1043749"/>
                  <a:gd name="connsiteY107" fmla="*/ 178594 h 207168"/>
                  <a:gd name="connsiteX108" fmla="*/ 1001935 w 1043749"/>
                  <a:gd name="connsiteY108" fmla="*/ 159829 h 207168"/>
                  <a:gd name="connsiteX109" fmla="*/ 1041654 w 1043749"/>
                  <a:gd name="connsiteY109" fmla="*/ 159829 h 207168"/>
                  <a:gd name="connsiteX110" fmla="*/ 974979 w 1043749"/>
                  <a:gd name="connsiteY110" fmla="*/ 207169 h 207168"/>
                  <a:gd name="connsiteX111" fmla="*/ 899446 w 1043749"/>
                  <a:gd name="connsiteY111" fmla="*/ 131826 h 207168"/>
                  <a:gd name="connsiteX112" fmla="*/ 1001840 w 1043749"/>
                  <a:gd name="connsiteY112" fmla="*/ 116491 h 207168"/>
                  <a:gd name="connsiteX113" fmla="*/ 972693 w 1043749"/>
                  <a:gd name="connsiteY113" fmla="*/ 83153 h 207168"/>
                  <a:gd name="connsiteX114" fmla="*/ 942594 w 1043749"/>
                  <a:gd name="connsiteY114" fmla="*/ 116491 h 207168"/>
                  <a:gd name="connsiteX115" fmla="*/ 1001840 w 1043749"/>
                  <a:gd name="connsiteY115" fmla="*/ 116491 h 207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1043749" h="207168">
                    <a:moveTo>
                      <a:pt x="0" y="159449"/>
                    </a:moveTo>
                    <a:lnTo>
                      <a:pt x="40767" y="159449"/>
                    </a:lnTo>
                    <a:cubicBezTo>
                      <a:pt x="43339" y="173165"/>
                      <a:pt x="51149" y="179165"/>
                      <a:pt x="67151" y="179165"/>
                    </a:cubicBezTo>
                    <a:cubicBezTo>
                      <a:pt x="80486" y="179165"/>
                      <a:pt x="89249" y="172403"/>
                      <a:pt x="89249" y="161925"/>
                    </a:cubicBezTo>
                    <a:cubicBezTo>
                      <a:pt x="89249" y="154305"/>
                      <a:pt x="83344" y="149352"/>
                      <a:pt x="71628" y="147352"/>
                    </a:cubicBezTo>
                    <a:lnTo>
                      <a:pt x="55721" y="144685"/>
                    </a:lnTo>
                    <a:cubicBezTo>
                      <a:pt x="19336" y="138589"/>
                      <a:pt x="3429" y="125063"/>
                      <a:pt x="3429" y="100298"/>
                    </a:cubicBezTo>
                    <a:cubicBezTo>
                      <a:pt x="3429" y="74009"/>
                      <a:pt x="29051" y="55531"/>
                      <a:pt x="65246" y="55531"/>
                    </a:cubicBezTo>
                    <a:cubicBezTo>
                      <a:pt x="101727" y="55531"/>
                      <a:pt x="123635" y="70295"/>
                      <a:pt x="128588" y="98584"/>
                    </a:cubicBezTo>
                    <a:lnTo>
                      <a:pt x="88202" y="98584"/>
                    </a:lnTo>
                    <a:cubicBezTo>
                      <a:pt x="86296" y="87535"/>
                      <a:pt x="78200" y="81534"/>
                      <a:pt x="64961" y="81534"/>
                    </a:cubicBezTo>
                    <a:cubicBezTo>
                      <a:pt x="52578" y="81534"/>
                      <a:pt x="43339" y="88773"/>
                      <a:pt x="43339" y="98489"/>
                    </a:cubicBezTo>
                    <a:cubicBezTo>
                      <a:pt x="43339" y="105728"/>
                      <a:pt x="49054" y="109728"/>
                      <a:pt x="62389" y="112109"/>
                    </a:cubicBezTo>
                    <a:lnTo>
                      <a:pt x="79629" y="115157"/>
                    </a:lnTo>
                    <a:cubicBezTo>
                      <a:pt x="114776" y="121444"/>
                      <a:pt x="130302" y="135446"/>
                      <a:pt x="130302" y="160973"/>
                    </a:cubicBezTo>
                    <a:cubicBezTo>
                      <a:pt x="130302" y="188595"/>
                      <a:pt x="105156" y="207074"/>
                      <a:pt x="67532" y="207074"/>
                    </a:cubicBezTo>
                    <a:cubicBezTo>
                      <a:pt x="27432" y="207169"/>
                      <a:pt x="2762" y="189833"/>
                      <a:pt x="0" y="159449"/>
                    </a:cubicBezTo>
                    <a:close/>
                    <a:moveTo>
                      <a:pt x="137255" y="131826"/>
                    </a:moveTo>
                    <a:cubicBezTo>
                      <a:pt x="137255" y="87725"/>
                      <a:pt x="169259" y="55626"/>
                      <a:pt x="213360" y="55626"/>
                    </a:cubicBezTo>
                    <a:cubicBezTo>
                      <a:pt x="257175" y="55626"/>
                      <a:pt x="288131" y="86582"/>
                      <a:pt x="288131" y="130683"/>
                    </a:cubicBezTo>
                    <a:cubicBezTo>
                      <a:pt x="288131" y="175355"/>
                      <a:pt x="256508" y="207169"/>
                      <a:pt x="212312" y="207169"/>
                    </a:cubicBezTo>
                    <a:cubicBezTo>
                      <a:pt x="168116" y="207169"/>
                      <a:pt x="137255" y="176213"/>
                      <a:pt x="137255" y="131826"/>
                    </a:cubicBezTo>
                    <a:close/>
                    <a:moveTo>
                      <a:pt x="244983" y="130874"/>
                    </a:moveTo>
                    <a:cubicBezTo>
                      <a:pt x="244983" y="104394"/>
                      <a:pt x="232410" y="87535"/>
                      <a:pt x="212598" y="87535"/>
                    </a:cubicBezTo>
                    <a:cubicBezTo>
                      <a:pt x="192977" y="87535"/>
                      <a:pt x="180499" y="104585"/>
                      <a:pt x="180499" y="131159"/>
                    </a:cubicBezTo>
                    <a:cubicBezTo>
                      <a:pt x="180499" y="158306"/>
                      <a:pt x="192786" y="175165"/>
                      <a:pt x="212598" y="175165"/>
                    </a:cubicBezTo>
                    <a:cubicBezTo>
                      <a:pt x="232601" y="175165"/>
                      <a:pt x="244983" y="158115"/>
                      <a:pt x="244983" y="130874"/>
                    </a:cubicBezTo>
                    <a:close/>
                    <a:moveTo>
                      <a:pt x="285941" y="60008"/>
                    </a:moveTo>
                    <a:lnTo>
                      <a:pt x="309372" y="60008"/>
                    </a:lnTo>
                    <a:lnTo>
                      <a:pt x="309372" y="46101"/>
                    </a:lnTo>
                    <a:cubicBezTo>
                      <a:pt x="309372" y="14097"/>
                      <a:pt x="324041" y="0"/>
                      <a:pt x="356997" y="0"/>
                    </a:cubicBezTo>
                    <a:cubicBezTo>
                      <a:pt x="362426" y="0"/>
                      <a:pt x="369094" y="571"/>
                      <a:pt x="372904" y="1238"/>
                    </a:cubicBezTo>
                    <a:lnTo>
                      <a:pt x="372904" y="31528"/>
                    </a:lnTo>
                    <a:cubicBezTo>
                      <a:pt x="370523" y="31433"/>
                      <a:pt x="370523" y="31433"/>
                      <a:pt x="367570" y="31433"/>
                    </a:cubicBezTo>
                    <a:cubicBezTo>
                      <a:pt x="355568" y="31433"/>
                      <a:pt x="351568" y="34862"/>
                      <a:pt x="351568" y="45529"/>
                    </a:cubicBezTo>
                    <a:lnTo>
                      <a:pt x="351568" y="60103"/>
                    </a:lnTo>
                    <a:lnTo>
                      <a:pt x="393192" y="60103"/>
                    </a:lnTo>
                    <a:lnTo>
                      <a:pt x="393192" y="15431"/>
                    </a:lnTo>
                    <a:lnTo>
                      <a:pt x="435197" y="15431"/>
                    </a:lnTo>
                    <a:lnTo>
                      <a:pt x="435197" y="60103"/>
                    </a:lnTo>
                    <a:lnTo>
                      <a:pt x="500825" y="60103"/>
                    </a:lnTo>
                    <a:lnTo>
                      <a:pt x="516065" y="128111"/>
                    </a:lnTo>
                    <a:cubicBezTo>
                      <a:pt x="518160" y="137827"/>
                      <a:pt x="520351" y="148209"/>
                      <a:pt x="522065" y="157925"/>
                    </a:cubicBezTo>
                    <a:cubicBezTo>
                      <a:pt x="524161" y="147828"/>
                      <a:pt x="526733" y="137636"/>
                      <a:pt x="529304" y="128207"/>
                    </a:cubicBezTo>
                    <a:lnTo>
                      <a:pt x="547021" y="61150"/>
                    </a:lnTo>
                    <a:lnTo>
                      <a:pt x="581406" y="61150"/>
                    </a:lnTo>
                    <a:lnTo>
                      <a:pt x="599409" y="128207"/>
                    </a:lnTo>
                    <a:cubicBezTo>
                      <a:pt x="601504" y="136493"/>
                      <a:pt x="604076" y="147161"/>
                      <a:pt x="606171" y="156210"/>
                    </a:cubicBezTo>
                    <a:cubicBezTo>
                      <a:pt x="608743" y="142494"/>
                      <a:pt x="610076" y="135827"/>
                      <a:pt x="611791" y="128207"/>
                    </a:cubicBezTo>
                    <a:lnTo>
                      <a:pt x="627031" y="60103"/>
                    </a:lnTo>
                    <a:lnTo>
                      <a:pt x="668465" y="60103"/>
                    </a:lnTo>
                    <a:lnTo>
                      <a:pt x="627984" y="202883"/>
                    </a:lnTo>
                    <a:lnTo>
                      <a:pt x="587597" y="202883"/>
                    </a:lnTo>
                    <a:lnTo>
                      <a:pt x="563499" y="111443"/>
                    </a:lnTo>
                    <a:lnTo>
                      <a:pt x="539877" y="202883"/>
                    </a:lnTo>
                    <a:lnTo>
                      <a:pt x="498253" y="202883"/>
                    </a:lnTo>
                    <a:lnTo>
                      <a:pt x="466820" y="90011"/>
                    </a:lnTo>
                    <a:lnTo>
                      <a:pt x="435388" y="90011"/>
                    </a:lnTo>
                    <a:lnTo>
                      <a:pt x="435388" y="155067"/>
                    </a:lnTo>
                    <a:cubicBezTo>
                      <a:pt x="435388" y="167354"/>
                      <a:pt x="439769" y="171450"/>
                      <a:pt x="452628" y="171450"/>
                    </a:cubicBezTo>
                    <a:cubicBezTo>
                      <a:pt x="456343" y="171450"/>
                      <a:pt x="458343" y="171355"/>
                      <a:pt x="462058" y="170688"/>
                    </a:cubicBezTo>
                    <a:lnTo>
                      <a:pt x="462058" y="201644"/>
                    </a:lnTo>
                    <a:cubicBezTo>
                      <a:pt x="455009" y="202978"/>
                      <a:pt x="447008" y="203930"/>
                      <a:pt x="440627" y="203930"/>
                    </a:cubicBezTo>
                    <a:cubicBezTo>
                      <a:pt x="406813" y="203930"/>
                      <a:pt x="393478" y="191357"/>
                      <a:pt x="393478" y="159544"/>
                    </a:cubicBezTo>
                    <a:lnTo>
                      <a:pt x="393478" y="90107"/>
                    </a:lnTo>
                    <a:lnTo>
                      <a:pt x="351854" y="90107"/>
                    </a:lnTo>
                    <a:lnTo>
                      <a:pt x="351854" y="202978"/>
                    </a:lnTo>
                    <a:lnTo>
                      <a:pt x="309753" y="202978"/>
                    </a:lnTo>
                    <a:lnTo>
                      <a:pt x="309753" y="89821"/>
                    </a:lnTo>
                    <a:lnTo>
                      <a:pt x="286321" y="89821"/>
                    </a:lnTo>
                    <a:lnTo>
                      <a:pt x="286321" y="60008"/>
                    </a:lnTo>
                    <a:close/>
                    <a:moveTo>
                      <a:pt x="660368" y="166021"/>
                    </a:moveTo>
                    <a:cubicBezTo>
                      <a:pt x="660368" y="140208"/>
                      <a:pt x="677132" y="127064"/>
                      <a:pt x="720185" y="119729"/>
                    </a:cubicBezTo>
                    <a:cubicBezTo>
                      <a:pt x="743426" y="115824"/>
                      <a:pt x="751809" y="110490"/>
                      <a:pt x="751809" y="99632"/>
                    </a:cubicBezTo>
                    <a:cubicBezTo>
                      <a:pt x="751809" y="88773"/>
                      <a:pt x="743712" y="82010"/>
                      <a:pt x="730187" y="82010"/>
                    </a:cubicBezTo>
                    <a:cubicBezTo>
                      <a:pt x="715899" y="82010"/>
                      <a:pt x="707803" y="88583"/>
                      <a:pt x="706850" y="100965"/>
                    </a:cubicBezTo>
                    <a:lnTo>
                      <a:pt x="668084" y="100965"/>
                    </a:lnTo>
                    <a:cubicBezTo>
                      <a:pt x="671132" y="71628"/>
                      <a:pt x="693134" y="55626"/>
                      <a:pt x="730568" y="55626"/>
                    </a:cubicBezTo>
                    <a:cubicBezTo>
                      <a:pt x="771906" y="55626"/>
                      <a:pt x="792290" y="75533"/>
                      <a:pt x="792290" y="115919"/>
                    </a:cubicBezTo>
                    <a:lnTo>
                      <a:pt x="792290" y="172593"/>
                    </a:lnTo>
                    <a:cubicBezTo>
                      <a:pt x="792290" y="190214"/>
                      <a:pt x="793242" y="195263"/>
                      <a:pt x="797909" y="202883"/>
                    </a:cubicBezTo>
                    <a:lnTo>
                      <a:pt x="757428" y="202883"/>
                    </a:lnTo>
                    <a:cubicBezTo>
                      <a:pt x="755428" y="198120"/>
                      <a:pt x="754094" y="192596"/>
                      <a:pt x="753523" y="185261"/>
                    </a:cubicBezTo>
                    <a:cubicBezTo>
                      <a:pt x="742474" y="199835"/>
                      <a:pt x="728186" y="206502"/>
                      <a:pt x="708470" y="206502"/>
                    </a:cubicBezTo>
                    <a:cubicBezTo>
                      <a:pt x="678561" y="206407"/>
                      <a:pt x="660368" y="191071"/>
                      <a:pt x="660368" y="166021"/>
                    </a:cubicBezTo>
                    <a:close/>
                    <a:moveTo>
                      <a:pt x="728186" y="141351"/>
                    </a:moveTo>
                    <a:cubicBezTo>
                      <a:pt x="708184" y="145352"/>
                      <a:pt x="700754" y="150971"/>
                      <a:pt x="700754" y="162020"/>
                    </a:cubicBezTo>
                    <a:cubicBezTo>
                      <a:pt x="700754" y="173260"/>
                      <a:pt x="707993" y="179642"/>
                      <a:pt x="720757" y="179642"/>
                    </a:cubicBezTo>
                    <a:cubicBezTo>
                      <a:pt x="740093" y="179642"/>
                      <a:pt x="751904" y="167354"/>
                      <a:pt x="751904" y="147828"/>
                    </a:cubicBezTo>
                    <a:lnTo>
                      <a:pt x="751904" y="134493"/>
                    </a:lnTo>
                    <a:cubicBezTo>
                      <a:pt x="745808" y="137350"/>
                      <a:pt x="740759" y="138779"/>
                      <a:pt x="728186" y="141351"/>
                    </a:cubicBezTo>
                    <a:close/>
                    <a:moveTo>
                      <a:pt x="813245" y="60008"/>
                    </a:moveTo>
                    <a:lnTo>
                      <a:pt x="854964" y="60008"/>
                    </a:lnTo>
                    <a:lnTo>
                      <a:pt x="854964" y="81915"/>
                    </a:lnTo>
                    <a:cubicBezTo>
                      <a:pt x="864013" y="65532"/>
                      <a:pt x="875919" y="57626"/>
                      <a:pt x="891921" y="57626"/>
                    </a:cubicBezTo>
                    <a:cubicBezTo>
                      <a:pt x="893826" y="57626"/>
                      <a:pt x="897636" y="58007"/>
                      <a:pt x="900875" y="58674"/>
                    </a:cubicBezTo>
                    <a:lnTo>
                      <a:pt x="900875" y="93631"/>
                    </a:lnTo>
                    <a:cubicBezTo>
                      <a:pt x="898208" y="92964"/>
                      <a:pt x="895445" y="92678"/>
                      <a:pt x="889540" y="92678"/>
                    </a:cubicBezTo>
                    <a:cubicBezTo>
                      <a:pt x="868966" y="92678"/>
                      <a:pt x="855821" y="105918"/>
                      <a:pt x="855821" y="126397"/>
                    </a:cubicBezTo>
                    <a:lnTo>
                      <a:pt x="855821" y="202787"/>
                    </a:lnTo>
                    <a:lnTo>
                      <a:pt x="813340" y="202787"/>
                    </a:lnTo>
                    <a:lnTo>
                      <a:pt x="813340" y="60008"/>
                    </a:lnTo>
                    <a:close/>
                    <a:moveTo>
                      <a:pt x="899446" y="131826"/>
                    </a:moveTo>
                    <a:cubicBezTo>
                      <a:pt x="899446" y="86392"/>
                      <a:pt x="929259" y="55626"/>
                      <a:pt x="973455" y="55626"/>
                    </a:cubicBezTo>
                    <a:cubicBezTo>
                      <a:pt x="1015460" y="55626"/>
                      <a:pt x="1043750" y="87058"/>
                      <a:pt x="1043750" y="134112"/>
                    </a:cubicBezTo>
                    <a:lnTo>
                      <a:pt x="1043750" y="141446"/>
                    </a:lnTo>
                    <a:lnTo>
                      <a:pt x="941737" y="141446"/>
                    </a:lnTo>
                    <a:cubicBezTo>
                      <a:pt x="944499" y="165164"/>
                      <a:pt x="956786" y="178594"/>
                      <a:pt x="975551" y="178594"/>
                    </a:cubicBezTo>
                    <a:cubicBezTo>
                      <a:pt x="989648" y="178594"/>
                      <a:pt x="998887" y="171926"/>
                      <a:pt x="1001935" y="159829"/>
                    </a:cubicBezTo>
                    <a:lnTo>
                      <a:pt x="1041654" y="159829"/>
                    </a:lnTo>
                    <a:cubicBezTo>
                      <a:pt x="1035939" y="188214"/>
                      <a:pt x="1009269" y="207169"/>
                      <a:pt x="974979" y="207169"/>
                    </a:cubicBezTo>
                    <a:cubicBezTo>
                      <a:pt x="930117" y="207169"/>
                      <a:pt x="899446" y="176594"/>
                      <a:pt x="899446" y="131826"/>
                    </a:cubicBezTo>
                    <a:close/>
                    <a:moveTo>
                      <a:pt x="1001840" y="116491"/>
                    </a:moveTo>
                    <a:cubicBezTo>
                      <a:pt x="999173" y="94774"/>
                      <a:pt x="989076" y="83153"/>
                      <a:pt x="972693" y="83153"/>
                    </a:cubicBezTo>
                    <a:cubicBezTo>
                      <a:pt x="956310" y="83153"/>
                      <a:pt x="946023" y="94583"/>
                      <a:pt x="942594" y="116491"/>
                    </a:cubicBezTo>
                    <a:lnTo>
                      <a:pt x="1001840" y="116491"/>
                    </a:lnTo>
                    <a:close/>
                  </a:path>
                </a:pathLst>
              </a:custGeom>
              <a:solidFill>
                <a:srgbClr val="000000"/>
              </a:solidFill>
              <a:ln w="9525" cap="flat">
                <a:noFill/>
                <a:prstDash val="solid"/>
                <a:miter/>
              </a:ln>
            </p:spPr>
            <p:txBody>
              <a:bodyPr rtlCol="0" anchor="ctr"/>
              <a:lstStyle/>
              <a:p>
                <a:endParaRPr lang="en-GB"/>
              </a:p>
            </p:txBody>
          </p:sp>
        </p:grpSp>
        <p:grpSp>
          <p:nvGrpSpPr>
            <p:cNvPr id="11" name="Graphic 5">
              <a:extLst>
                <a:ext uri="{FF2B5EF4-FFF2-40B4-BE49-F238E27FC236}">
                  <a16:creationId xmlns:a16="http://schemas.microsoft.com/office/drawing/2014/main" id="{26077702-888B-3A07-9BC4-B763736A9E0E}"/>
                </a:ext>
              </a:extLst>
            </p:cNvPr>
            <p:cNvGrpSpPr/>
            <p:nvPr/>
          </p:nvGrpSpPr>
          <p:grpSpPr>
            <a:xfrm>
              <a:off x="3425571" y="2581655"/>
              <a:ext cx="5979985" cy="3154489"/>
              <a:chOff x="3425571" y="2581655"/>
              <a:chExt cx="5979985" cy="3154489"/>
            </a:xfrm>
            <a:solidFill>
              <a:srgbClr val="FFFFFF"/>
            </a:solidFill>
          </p:grpSpPr>
          <p:sp>
            <p:nvSpPr>
              <p:cNvPr id="12" name="Freeform: Shape 11">
                <a:extLst>
                  <a:ext uri="{FF2B5EF4-FFF2-40B4-BE49-F238E27FC236}">
                    <a16:creationId xmlns:a16="http://schemas.microsoft.com/office/drawing/2014/main" id="{C2B8E045-D88F-B236-615A-2E9476F5753A}"/>
                  </a:ext>
                </a:extLst>
              </p:cNvPr>
              <p:cNvSpPr/>
              <p:nvPr/>
            </p:nvSpPr>
            <p:spPr>
              <a:xfrm>
                <a:off x="3425571" y="2889694"/>
                <a:ext cx="1009935" cy="1137856"/>
              </a:xfrm>
              <a:custGeom>
                <a:avLst/>
                <a:gdLst>
                  <a:gd name="connsiteX0" fmla="*/ 0 w 1009935"/>
                  <a:gd name="connsiteY0" fmla="*/ 756475 h 1137856"/>
                  <a:gd name="connsiteX1" fmla="*/ 322707 w 1009935"/>
                  <a:gd name="connsiteY1" fmla="*/ 756475 h 1137856"/>
                  <a:gd name="connsiteX2" fmla="*/ 519684 w 1009935"/>
                  <a:gd name="connsiteY2" fmla="*/ 915733 h 1137856"/>
                  <a:gd name="connsiteX3" fmla="*/ 687324 w 1009935"/>
                  <a:gd name="connsiteY3" fmla="*/ 808863 h 1137856"/>
                  <a:gd name="connsiteX4" fmla="*/ 414814 w 1009935"/>
                  <a:gd name="connsiteY4" fmla="*/ 676847 h 1137856"/>
                  <a:gd name="connsiteX5" fmla="*/ 29242 w 1009935"/>
                  <a:gd name="connsiteY5" fmla="*/ 343662 h 1137856"/>
                  <a:gd name="connsiteX6" fmla="*/ 492347 w 1009935"/>
                  <a:gd name="connsiteY6" fmla="*/ 0 h 1137856"/>
                  <a:gd name="connsiteX7" fmla="*/ 976408 w 1009935"/>
                  <a:gd name="connsiteY7" fmla="*/ 343662 h 1137856"/>
                  <a:gd name="connsiteX8" fmla="*/ 662083 w 1009935"/>
                  <a:gd name="connsiteY8" fmla="*/ 343662 h 1137856"/>
                  <a:gd name="connsiteX9" fmla="*/ 490251 w 1009935"/>
                  <a:gd name="connsiteY9" fmla="*/ 217932 h 1137856"/>
                  <a:gd name="connsiteX10" fmla="*/ 341471 w 1009935"/>
                  <a:gd name="connsiteY10" fmla="*/ 316421 h 1137856"/>
                  <a:gd name="connsiteX11" fmla="*/ 599218 w 1009935"/>
                  <a:gd name="connsiteY11" fmla="*/ 427482 h 1137856"/>
                  <a:gd name="connsiteX12" fmla="*/ 1009936 w 1009935"/>
                  <a:gd name="connsiteY12" fmla="*/ 781622 h 1137856"/>
                  <a:gd name="connsiteX13" fmla="*/ 521684 w 1009935"/>
                  <a:gd name="connsiteY13" fmla="*/ 1137856 h 1137856"/>
                  <a:gd name="connsiteX14" fmla="*/ 0 w 1009935"/>
                  <a:gd name="connsiteY14" fmla="*/ 756475 h 1137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935" h="1137856">
                    <a:moveTo>
                      <a:pt x="0" y="756475"/>
                    </a:moveTo>
                    <a:lnTo>
                      <a:pt x="322707" y="756475"/>
                    </a:lnTo>
                    <a:cubicBezTo>
                      <a:pt x="335280" y="863346"/>
                      <a:pt x="406527" y="915733"/>
                      <a:pt x="519684" y="915733"/>
                    </a:cubicBezTo>
                    <a:cubicBezTo>
                      <a:pt x="622363" y="915733"/>
                      <a:pt x="687324" y="878014"/>
                      <a:pt x="687324" y="808863"/>
                    </a:cubicBezTo>
                    <a:cubicBezTo>
                      <a:pt x="687324" y="712470"/>
                      <a:pt x="557403" y="701992"/>
                      <a:pt x="414814" y="676847"/>
                    </a:cubicBezTo>
                    <a:cubicBezTo>
                      <a:pt x="228314" y="645414"/>
                      <a:pt x="29242" y="595122"/>
                      <a:pt x="29242" y="343662"/>
                    </a:cubicBezTo>
                    <a:cubicBezTo>
                      <a:pt x="29242" y="117348"/>
                      <a:pt x="238792" y="0"/>
                      <a:pt x="492347" y="0"/>
                    </a:cubicBezTo>
                    <a:cubicBezTo>
                      <a:pt x="796195" y="0"/>
                      <a:pt x="959644" y="132016"/>
                      <a:pt x="976408" y="343662"/>
                    </a:cubicBezTo>
                    <a:lnTo>
                      <a:pt x="662083" y="343662"/>
                    </a:lnTo>
                    <a:cubicBezTo>
                      <a:pt x="649510" y="247269"/>
                      <a:pt x="584549" y="217932"/>
                      <a:pt x="490251" y="217932"/>
                    </a:cubicBezTo>
                    <a:cubicBezTo>
                      <a:pt x="406432" y="217932"/>
                      <a:pt x="341471" y="249364"/>
                      <a:pt x="341471" y="316421"/>
                    </a:cubicBezTo>
                    <a:cubicBezTo>
                      <a:pt x="341471" y="391858"/>
                      <a:pt x="463010" y="402336"/>
                      <a:pt x="599218" y="427482"/>
                    </a:cubicBezTo>
                    <a:cubicBezTo>
                      <a:pt x="787813" y="458914"/>
                      <a:pt x="1009936" y="507111"/>
                      <a:pt x="1009936" y="781622"/>
                    </a:cubicBezTo>
                    <a:cubicBezTo>
                      <a:pt x="1009936" y="1016317"/>
                      <a:pt x="802481" y="1137856"/>
                      <a:pt x="521684" y="1137856"/>
                    </a:cubicBezTo>
                    <a:cubicBezTo>
                      <a:pt x="207454" y="1137856"/>
                      <a:pt x="10477" y="993267"/>
                      <a:pt x="0" y="756475"/>
                    </a:cubicBezTo>
                    <a:close/>
                  </a:path>
                </a:pathLst>
              </a:custGeom>
              <a:solidFill>
                <a:srgbClr val="FFFFFF"/>
              </a:solidFill>
              <a:ln w="9525"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C4187F13-E5B8-14EC-397C-2447F1809D4D}"/>
                  </a:ext>
                </a:extLst>
              </p:cNvPr>
              <p:cNvSpPr/>
              <p:nvPr/>
            </p:nvSpPr>
            <p:spPr>
              <a:xfrm>
                <a:off x="4408550" y="2581655"/>
                <a:ext cx="670559" cy="1424940"/>
              </a:xfrm>
              <a:custGeom>
                <a:avLst/>
                <a:gdLst>
                  <a:gd name="connsiteX0" fmla="*/ 142494 w 670559"/>
                  <a:gd name="connsiteY0" fmla="*/ 1129475 h 1424940"/>
                  <a:gd name="connsiteX1" fmla="*/ 142494 w 670559"/>
                  <a:gd name="connsiteY1" fmla="*/ 553212 h 1424940"/>
                  <a:gd name="connsiteX2" fmla="*/ 0 w 670559"/>
                  <a:gd name="connsiteY2" fmla="*/ 553212 h 1424940"/>
                  <a:gd name="connsiteX3" fmla="*/ 0 w 670559"/>
                  <a:gd name="connsiteY3" fmla="*/ 339471 h 1424940"/>
                  <a:gd name="connsiteX4" fmla="*/ 142494 w 670559"/>
                  <a:gd name="connsiteY4" fmla="*/ 339471 h 1424940"/>
                  <a:gd name="connsiteX5" fmla="*/ 142494 w 670559"/>
                  <a:gd name="connsiteY5" fmla="*/ 0 h 1424940"/>
                  <a:gd name="connsiteX6" fmla="*/ 475679 w 670559"/>
                  <a:gd name="connsiteY6" fmla="*/ 0 h 1424940"/>
                  <a:gd name="connsiteX7" fmla="*/ 475679 w 670559"/>
                  <a:gd name="connsiteY7" fmla="*/ 339471 h 1424940"/>
                  <a:gd name="connsiteX8" fmla="*/ 670560 w 670559"/>
                  <a:gd name="connsiteY8" fmla="*/ 339471 h 1424940"/>
                  <a:gd name="connsiteX9" fmla="*/ 670560 w 670559"/>
                  <a:gd name="connsiteY9" fmla="*/ 553212 h 1424940"/>
                  <a:gd name="connsiteX10" fmla="*/ 475679 w 670559"/>
                  <a:gd name="connsiteY10" fmla="*/ 553212 h 1424940"/>
                  <a:gd name="connsiteX11" fmla="*/ 475679 w 670559"/>
                  <a:gd name="connsiteY11" fmla="*/ 1056132 h 1424940"/>
                  <a:gd name="connsiteX12" fmla="*/ 595122 w 670559"/>
                  <a:gd name="connsiteY12" fmla="*/ 1160907 h 1424940"/>
                  <a:gd name="connsiteX13" fmla="*/ 670560 w 670559"/>
                  <a:gd name="connsiteY13" fmla="*/ 1158812 h 1424940"/>
                  <a:gd name="connsiteX14" fmla="*/ 670560 w 670559"/>
                  <a:gd name="connsiteY14" fmla="*/ 1408176 h 1424940"/>
                  <a:gd name="connsiteX15" fmla="*/ 484061 w 670559"/>
                  <a:gd name="connsiteY15" fmla="*/ 1424940 h 1424940"/>
                  <a:gd name="connsiteX16" fmla="*/ 142494 w 670559"/>
                  <a:gd name="connsiteY16" fmla="*/ 1129475 h 142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70559" h="1424940">
                    <a:moveTo>
                      <a:pt x="142494" y="1129475"/>
                    </a:moveTo>
                    <a:lnTo>
                      <a:pt x="142494" y="553212"/>
                    </a:lnTo>
                    <a:lnTo>
                      <a:pt x="0" y="553212"/>
                    </a:lnTo>
                    <a:lnTo>
                      <a:pt x="0" y="339471"/>
                    </a:lnTo>
                    <a:lnTo>
                      <a:pt x="142494" y="339471"/>
                    </a:lnTo>
                    <a:lnTo>
                      <a:pt x="142494" y="0"/>
                    </a:lnTo>
                    <a:lnTo>
                      <a:pt x="475679" y="0"/>
                    </a:lnTo>
                    <a:lnTo>
                      <a:pt x="475679" y="339471"/>
                    </a:lnTo>
                    <a:lnTo>
                      <a:pt x="670560" y="339471"/>
                    </a:lnTo>
                    <a:lnTo>
                      <a:pt x="670560" y="553212"/>
                    </a:lnTo>
                    <a:lnTo>
                      <a:pt x="475679" y="553212"/>
                    </a:lnTo>
                    <a:lnTo>
                      <a:pt x="475679" y="1056132"/>
                    </a:lnTo>
                    <a:cubicBezTo>
                      <a:pt x="475679" y="1139952"/>
                      <a:pt x="521780" y="1160907"/>
                      <a:pt x="595122" y="1160907"/>
                    </a:cubicBezTo>
                    <a:cubicBezTo>
                      <a:pt x="624459" y="1160907"/>
                      <a:pt x="657987" y="1158812"/>
                      <a:pt x="670560" y="1158812"/>
                    </a:cubicBezTo>
                    <a:lnTo>
                      <a:pt x="670560" y="1408176"/>
                    </a:lnTo>
                    <a:cubicBezTo>
                      <a:pt x="641223" y="1416558"/>
                      <a:pt x="576263" y="1424940"/>
                      <a:pt x="484061" y="1424940"/>
                    </a:cubicBezTo>
                    <a:cubicBezTo>
                      <a:pt x="284988" y="1424940"/>
                      <a:pt x="142494" y="1359980"/>
                      <a:pt x="142494" y="1129475"/>
                    </a:cubicBezTo>
                    <a:close/>
                  </a:path>
                </a:pathLst>
              </a:custGeom>
              <a:solidFill>
                <a:srgbClr val="FFFFFF"/>
              </a:solidFill>
              <a:ln w="9525"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B590D52F-9C6A-D8C2-818E-05F34154F066}"/>
                  </a:ext>
                </a:extLst>
              </p:cNvPr>
              <p:cNvSpPr/>
              <p:nvPr/>
            </p:nvSpPr>
            <p:spPr>
              <a:xfrm>
                <a:off x="5060156" y="2889694"/>
                <a:ext cx="1106569" cy="1135760"/>
              </a:xfrm>
              <a:custGeom>
                <a:avLst/>
                <a:gdLst>
                  <a:gd name="connsiteX0" fmla="*/ 0 w 1106569"/>
                  <a:gd name="connsiteY0" fmla="*/ 565785 h 1135760"/>
                  <a:gd name="connsiteX1" fmla="*/ 551212 w 1106569"/>
                  <a:gd name="connsiteY1" fmla="*/ 0 h 1135760"/>
                  <a:gd name="connsiteX2" fmla="*/ 917924 w 1106569"/>
                  <a:gd name="connsiteY2" fmla="*/ 134112 h 1135760"/>
                  <a:gd name="connsiteX3" fmla="*/ 1106519 w 1106569"/>
                  <a:gd name="connsiteY3" fmla="*/ 655891 h 1135760"/>
                  <a:gd name="connsiteX4" fmla="*/ 335375 w 1106569"/>
                  <a:gd name="connsiteY4" fmla="*/ 655891 h 1135760"/>
                  <a:gd name="connsiteX5" fmla="*/ 576358 w 1106569"/>
                  <a:gd name="connsiteY5" fmla="*/ 890588 h 1135760"/>
                  <a:gd name="connsiteX6" fmla="*/ 754475 w 1106569"/>
                  <a:gd name="connsiteY6" fmla="*/ 783717 h 1135760"/>
                  <a:gd name="connsiteX7" fmla="*/ 1087660 w 1106569"/>
                  <a:gd name="connsiteY7" fmla="*/ 783717 h 1135760"/>
                  <a:gd name="connsiteX8" fmla="*/ 907447 w 1106569"/>
                  <a:gd name="connsiteY8" fmla="*/ 1037272 h 1135760"/>
                  <a:gd name="connsiteX9" fmla="*/ 572167 w 1106569"/>
                  <a:gd name="connsiteY9" fmla="*/ 1135761 h 1135760"/>
                  <a:gd name="connsiteX10" fmla="*/ 0 w 1106569"/>
                  <a:gd name="connsiteY10" fmla="*/ 565785 h 1135760"/>
                  <a:gd name="connsiteX11" fmla="*/ 760762 w 1106569"/>
                  <a:gd name="connsiteY11" fmla="*/ 452533 h 1135760"/>
                  <a:gd name="connsiteX12" fmla="*/ 557499 w 1106569"/>
                  <a:gd name="connsiteY12" fmla="*/ 242983 h 1135760"/>
                  <a:gd name="connsiteX13" fmla="*/ 337471 w 1106569"/>
                  <a:gd name="connsiteY13" fmla="*/ 452533 h 1135760"/>
                  <a:gd name="connsiteX14" fmla="*/ 760762 w 1106569"/>
                  <a:gd name="connsiteY14" fmla="*/ 452533 h 11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06569" h="1135760">
                    <a:moveTo>
                      <a:pt x="0" y="565785"/>
                    </a:moveTo>
                    <a:cubicBezTo>
                      <a:pt x="0" y="245173"/>
                      <a:pt x="224219" y="0"/>
                      <a:pt x="551212" y="0"/>
                    </a:cubicBezTo>
                    <a:cubicBezTo>
                      <a:pt x="704183" y="0"/>
                      <a:pt x="825722" y="50292"/>
                      <a:pt x="917924" y="134112"/>
                    </a:cubicBezTo>
                    <a:cubicBezTo>
                      <a:pt x="1045750" y="251460"/>
                      <a:pt x="1108615" y="437959"/>
                      <a:pt x="1106519" y="655891"/>
                    </a:cubicBezTo>
                    <a:lnTo>
                      <a:pt x="335375" y="655891"/>
                    </a:lnTo>
                    <a:cubicBezTo>
                      <a:pt x="356330" y="800481"/>
                      <a:pt x="435959" y="890588"/>
                      <a:pt x="576358" y="890588"/>
                    </a:cubicBezTo>
                    <a:cubicBezTo>
                      <a:pt x="666464" y="890588"/>
                      <a:pt x="725138" y="850773"/>
                      <a:pt x="754475" y="783717"/>
                    </a:cubicBezTo>
                    <a:lnTo>
                      <a:pt x="1087660" y="783717"/>
                    </a:lnTo>
                    <a:cubicBezTo>
                      <a:pt x="1064609" y="880110"/>
                      <a:pt x="1001744" y="972312"/>
                      <a:pt x="907447" y="1037272"/>
                    </a:cubicBezTo>
                    <a:cubicBezTo>
                      <a:pt x="817340" y="1100138"/>
                      <a:pt x="708374" y="1135761"/>
                      <a:pt x="572167" y="1135761"/>
                    </a:cubicBezTo>
                    <a:cubicBezTo>
                      <a:pt x="218027" y="1135761"/>
                      <a:pt x="0" y="890588"/>
                      <a:pt x="0" y="565785"/>
                    </a:cubicBezTo>
                    <a:close/>
                    <a:moveTo>
                      <a:pt x="760762" y="452533"/>
                    </a:moveTo>
                    <a:cubicBezTo>
                      <a:pt x="748189" y="324707"/>
                      <a:pt x="668560" y="242983"/>
                      <a:pt x="557499" y="242983"/>
                    </a:cubicBezTo>
                    <a:cubicBezTo>
                      <a:pt x="427577" y="242983"/>
                      <a:pt x="360521" y="324707"/>
                      <a:pt x="337471" y="452533"/>
                    </a:cubicBezTo>
                    <a:lnTo>
                      <a:pt x="760762" y="452533"/>
                    </a:lnTo>
                    <a:close/>
                  </a:path>
                </a:pathLst>
              </a:custGeom>
              <a:solidFill>
                <a:srgbClr val="FFFFFF"/>
              </a:solidFill>
              <a:ln w="9525"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4A295DFF-78E4-553A-55F6-537B30074B13}"/>
                  </a:ext>
                </a:extLst>
              </p:cNvPr>
              <p:cNvSpPr/>
              <p:nvPr/>
            </p:nvSpPr>
            <p:spPr>
              <a:xfrm>
                <a:off x="6221444" y="2889599"/>
                <a:ext cx="1116901" cy="1458467"/>
              </a:xfrm>
              <a:custGeom>
                <a:avLst/>
                <a:gdLst>
                  <a:gd name="connsiteX0" fmla="*/ 0 w 1116901"/>
                  <a:gd name="connsiteY0" fmla="*/ 31433 h 1458467"/>
                  <a:gd name="connsiteX1" fmla="*/ 326898 w 1116901"/>
                  <a:gd name="connsiteY1" fmla="*/ 31433 h 1458467"/>
                  <a:gd name="connsiteX2" fmla="*/ 326898 w 1116901"/>
                  <a:gd name="connsiteY2" fmla="*/ 161354 h 1458467"/>
                  <a:gd name="connsiteX3" fmla="*/ 333185 w 1116901"/>
                  <a:gd name="connsiteY3" fmla="*/ 161354 h 1458467"/>
                  <a:gd name="connsiteX4" fmla="*/ 657987 w 1116901"/>
                  <a:gd name="connsiteY4" fmla="*/ 0 h 1458467"/>
                  <a:gd name="connsiteX5" fmla="*/ 1116902 w 1116901"/>
                  <a:gd name="connsiteY5" fmla="*/ 567880 h 1458467"/>
                  <a:gd name="connsiteX6" fmla="*/ 649605 w 1116901"/>
                  <a:gd name="connsiteY6" fmla="*/ 1137856 h 1458467"/>
                  <a:gd name="connsiteX7" fmla="*/ 345757 w 1116901"/>
                  <a:gd name="connsiteY7" fmla="*/ 993267 h 1458467"/>
                  <a:gd name="connsiteX8" fmla="*/ 341567 w 1116901"/>
                  <a:gd name="connsiteY8" fmla="*/ 993267 h 1458467"/>
                  <a:gd name="connsiteX9" fmla="*/ 341567 w 1116901"/>
                  <a:gd name="connsiteY9" fmla="*/ 1458468 h 1458467"/>
                  <a:gd name="connsiteX10" fmla="*/ 0 w 1116901"/>
                  <a:gd name="connsiteY10" fmla="*/ 1458468 h 1458467"/>
                  <a:gd name="connsiteX11" fmla="*/ 0 w 1116901"/>
                  <a:gd name="connsiteY11" fmla="*/ 31433 h 1458467"/>
                  <a:gd name="connsiteX12" fmla="*/ 771240 w 1116901"/>
                  <a:gd name="connsiteY12" fmla="*/ 580454 h 1458467"/>
                  <a:gd name="connsiteX13" fmla="*/ 555403 w 1116901"/>
                  <a:gd name="connsiteY13" fmla="*/ 274511 h 1458467"/>
                  <a:gd name="connsiteX14" fmla="*/ 331184 w 1116901"/>
                  <a:gd name="connsiteY14" fmla="*/ 580454 h 1458467"/>
                  <a:gd name="connsiteX15" fmla="*/ 561690 w 1116901"/>
                  <a:gd name="connsiteY15" fmla="*/ 873823 h 1458467"/>
                  <a:gd name="connsiteX16" fmla="*/ 771240 w 1116901"/>
                  <a:gd name="connsiteY16" fmla="*/ 580454 h 1458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16901" h="1458467">
                    <a:moveTo>
                      <a:pt x="0" y="31433"/>
                    </a:moveTo>
                    <a:lnTo>
                      <a:pt x="326898" y="31433"/>
                    </a:lnTo>
                    <a:lnTo>
                      <a:pt x="326898" y="161354"/>
                    </a:lnTo>
                    <a:lnTo>
                      <a:pt x="333185" y="161354"/>
                    </a:lnTo>
                    <a:cubicBezTo>
                      <a:pt x="406527" y="64961"/>
                      <a:pt x="511302" y="0"/>
                      <a:pt x="657987" y="0"/>
                    </a:cubicBezTo>
                    <a:cubicBezTo>
                      <a:pt x="942975" y="0"/>
                      <a:pt x="1116902" y="245173"/>
                      <a:pt x="1116902" y="567880"/>
                    </a:cubicBezTo>
                    <a:cubicBezTo>
                      <a:pt x="1116902" y="915734"/>
                      <a:pt x="930402" y="1137856"/>
                      <a:pt x="649605" y="1137856"/>
                    </a:cubicBezTo>
                    <a:cubicBezTo>
                      <a:pt x="511302" y="1137856"/>
                      <a:pt x="412814" y="1083373"/>
                      <a:pt x="345757" y="993267"/>
                    </a:cubicBezTo>
                    <a:lnTo>
                      <a:pt x="341567" y="993267"/>
                    </a:lnTo>
                    <a:lnTo>
                      <a:pt x="341567" y="1458468"/>
                    </a:lnTo>
                    <a:lnTo>
                      <a:pt x="0" y="1458468"/>
                    </a:lnTo>
                    <a:lnTo>
                      <a:pt x="0" y="31433"/>
                    </a:lnTo>
                    <a:close/>
                    <a:moveTo>
                      <a:pt x="771240" y="580454"/>
                    </a:moveTo>
                    <a:cubicBezTo>
                      <a:pt x="771240" y="396050"/>
                      <a:pt x="702088" y="274511"/>
                      <a:pt x="555403" y="274511"/>
                    </a:cubicBezTo>
                    <a:cubicBezTo>
                      <a:pt x="406622" y="274511"/>
                      <a:pt x="331184" y="406527"/>
                      <a:pt x="331184" y="580454"/>
                    </a:cubicBezTo>
                    <a:cubicBezTo>
                      <a:pt x="331184" y="754380"/>
                      <a:pt x="415004" y="873823"/>
                      <a:pt x="561690" y="873823"/>
                    </a:cubicBezTo>
                    <a:cubicBezTo>
                      <a:pt x="691611" y="873919"/>
                      <a:pt x="771240" y="762857"/>
                      <a:pt x="771240" y="580454"/>
                    </a:cubicBezTo>
                    <a:close/>
                  </a:path>
                </a:pathLst>
              </a:custGeom>
              <a:solidFill>
                <a:srgbClr val="FFFFFF"/>
              </a:solidFill>
              <a:ln w="9525"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486CF6AB-EC9D-861C-DA8B-95C76596FF88}"/>
                  </a:ext>
                </a:extLst>
              </p:cNvPr>
              <p:cNvSpPr/>
              <p:nvPr/>
            </p:nvSpPr>
            <p:spPr>
              <a:xfrm>
                <a:off x="3440239" y="4600289"/>
                <a:ext cx="1056227" cy="1129569"/>
              </a:xfrm>
              <a:custGeom>
                <a:avLst/>
                <a:gdLst>
                  <a:gd name="connsiteX0" fmla="*/ 0 w 1056227"/>
                  <a:gd name="connsiteY0" fmla="*/ 802672 h 1129569"/>
                  <a:gd name="connsiteX1" fmla="*/ 410813 w 1056227"/>
                  <a:gd name="connsiteY1" fmla="*/ 465201 h 1129569"/>
                  <a:gd name="connsiteX2" fmla="*/ 683228 w 1056227"/>
                  <a:gd name="connsiteY2" fmla="*/ 345757 h 1129569"/>
                  <a:gd name="connsiteX3" fmla="*/ 536543 w 1056227"/>
                  <a:gd name="connsiteY3" fmla="*/ 230505 h 1129569"/>
                  <a:gd name="connsiteX4" fmla="*/ 362617 w 1056227"/>
                  <a:gd name="connsiteY4" fmla="*/ 368808 h 1129569"/>
                  <a:gd name="connsiteX5" fmla="*/ 48292 w 1056227"/>
                  <a:gd name="connsiteY5" fmla="*/ 368808 h 1129569"/>
                  <a:gd name="connsiteX6" fmla="*/ 534448 w 1056227"/>
                  <a:gd name="connsiteY6" fmla="*/ 0 h 1129569"/>
                  <a:gd name="connsiteX7" fmla="*/ 882301 w 1056227"/>
                  <a:gd name="connsiteY7" fmla="*/ 88011 h 1129569"/>
                  <a:gd name="connsiteX8" fmla="*/ 1018508 w 1056227"/>
                  <a:gd name="connsiteY8" fmla="*/ 393954 h 1129569"/>
                  <a:gd name="connsiteX9" fmla="*/ 1018508 w 1056227"/>
                  <a:gd name="connsiteY9" fmla="*/ 934688 h 1129569"/>
                  <a:gd name="connsiteX10" fmla="*/ 1056227 w 1056227"/>
                  <a:gd name="connsiteY10" fmla="*/ 1087660 h 1129569"/>
                  <a:gd name="connsiteX11" fmla="*/ 1056227 w 1056227"/>
                  <a:gd name="connsiteY11" fmla="*/ 1102328 h 1129569"/>
                  <a:gd name="connsiteX12" fmla="*/ 725043 w 1056227"/>
                  <a:gd name="connsiteY12" fmla="*/ 1102328 h 1129569"/>
                  <a:gd name="connsiteX13" fmla="*/ 689420 w 1056227"/>
                  <a:gd name="connsiteY13" fmla="*/ 982885 h 1129569"/>
                  <a:gd name="connsiteX14" fmla="*/ 685229 w 1056227"/>
                  <a:gd name="connsiteY14" fmla="*/ 982885 h 1129569"/>
                  <a:gd name="connsiteX15" fmla="*/ 366713 w 1056227"/>
                  <a:gd name="connsiteY15" fmla="*/ 1129570 h 1129569"/>
                  <a:gd name="connsiteX16" fmla="*/ 0 w 1056227"/>
                  <a:gd name="connsiteY16" fmla="*/ 802672 h 1129569"/>
                  <a:gd name="connsiteX17" fmla="*/ 691610 w 1056227"/>
                  <a:gd name="connsiteY17" fmla="*/ 718852 h 1129569"/>
                  <a:gd name="connsiteX18" fmla="*/ 691610 w 1056227"/>
                  <a:gd name="connsiteY18" fmla="*/ 591026 h 1129569"/>
                  <a:gd name="connsiteX19" fmla="*/ 515588 w 1056227"/>
                  <a:gd name="connsiteY19" fmla="*/ 647605 h 1129569"/>
                  <a:gd name="connsiteX20" fmla="*/ 329089 w 1056227"/>
                  <a:gd name="connsiteY20" fmla="*/ 792194 h 1129569"/>
                  <a:gd name="connsiteX21" fmla="*/ 475774 w 1056227"/>
                  <a:gd name="connsiteY21" fmla="*/ 911638 h 1129569"/>
                  <a:gd name="connsiteX22" fmla="*/ 691610 w 1056227"/>
                  <a:gd name="connsiteY22" fmla="*/ 718852 h 1129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56227" h="1129569">
                    <a:moveTo>
                      <a:pt x="0" y="802672"/>
                    </a:moveTo>
                    <a:cubicBezTo>
                      <a:pt x="0" y="565880"/>
                      <a:pt x="188595" y="494633"/>
                      <a:pt x="410813" y="465201"/>
                    </a:cubicBezTo>
                    <a:cubicBezTo>
                      <a:pt x="611981" y="440055"/>
                      <a:pt x="683228" y="419100"/>
                      <a:pt x="683228" y="345757"/>
                    </a:cubicBezTo>
                    <a:cubicBezTo>
                      <a:pt x="683228" y="276606"/>
                      <a:pt x="639223" y="230505"/>
                      <a:pt x="536543" y="230505"/>
                    </a:cubicBezTo>
                    <a:cubicBezTo>
                      <a:pt x="427577" y="230505"/>
                      <a:pt x="373094" y="278702"/>
                      <a:pt x="362617" y="368808"/>
                    </a:cubicBezTo>
                    <a:lnTo>
                      <a:pt x="48292" y="368808"/>
                    </a:lnTo>
                    <a:cubicBezTo>
                      <a:pt x="56674" y="169736"/>
                      <a:pt x="209645" y="0"/>
                      <a:pt x="534448" y="0"/>
                    </a:cubicBezTo>
                    <a:cubicBezTo>
                      <a:pt x="695801" y="0"/>
                      <a:pt x="804767" y="29337"/>
                      <a:pt x="882301" y="88011"/>
                    </a:cubicBezTo>
                    <a:cubicBezTo>
                      <a:pt x="974503" y="155067"/>
                      <a:pt x="1018508" y="259842"/>
                      <a:pt x="1018508" y="393954"/>
                    </a:cubicBezTo>
                    <a:lnTo>
                      <a:pt x="1018508" y="934688"/>
                    </a:lnTo>
                    <a:cubicBezTo>
                      <a:pt x="1018508" y="1020604"/>
                      <a:pt x="1026890" y="1068800"/>
                      <a:pt x="1056227" y="1087660"/>
                    </a:cubicBezTo>
                    <a:lnTo>
                      <a:pt x="1056227" y="1102328"/>
                    </a:lnTo>
                    <a:lnTo>
                      <a:pt x="725043" y="1102328"/>
                    </a:lnTo>
                    <a:cubicBezTo>
                      <a:pt x="708279" y="1079278"/>
                      <a:pt x="697802" y="1037368"/>
                      <a:pt x="689420" y="982885"/>
                    </a:cubicBezTo>
                    <a:lnTo>
                      <a:pt x="685229" y="982885"/>
                    </a:lnTo>
                    <a:cubicBezTo>
                      <a:pt x="622363" y="1072991"/>
                      <a:pt x="528066" y="1129570"/>
                      <a:pt x="366713" y="1129570"/>
                    </a:cubicBezTo>
                    <a:cubicBezTo>
                      <a:pt x="152971" y="1129570"/>
                      <a:pt x="0" y="1014317"/>
                      <a:pt x="0" y="802672"/>
                    </a:cubicBezTo>
                    <a:close/>
                    <a:moveTo>
                      <a:pt x="691610" y="718852"/>
                    </a:moveTo>
                    <a:lnTo>
                      <a:pt x="691610" y="591026"/>
                    </a:lnTo>
                    <a:cubicBezTo>
                      <a:pt x="647605" y="614077"/>
                      <a:pt x="584740" y="630841"/>
                      <a:pt x="515588" y="647605"/>
                    </a:cubicBezTo>
                    <a:cubicBezTo>
                      <a:pt x="383572" y="676942"/>
                      <a:pt x="329089" y="710470"/>
                      <a:pt x="329089" y="792194"/>
                    </a:cubicBezTo>
                    <a:cubicBezTo>
                      <a:pt x="329089" y="878110"/>
                      <a:pt x="391954" y="911638"/>
                      <a:pt x="475774" y="911638"/>
                    </a:cubicBezTo>
                    <a:cubicBezTo>
                      <a:pt x="603504" y="911638"/>
                      <a:pt x="691610" y="834104"/>
                      <a:pt x="691610" y="718852"/>
                    </a:cubicBezTo>
                    <a:close/>
                  </a:path>
                </a:pathLst>
              </a:custGeom>
              <a:solidFill>
                <a:srgbClr val="FFFFFF"/>
              </a:solidFill>
              <a:ln w="9525"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688F5E81-03BD-5312-C3AC-AD6E093A5679}"/>
                  </a:ext>
                </a:extLst>
              </p:cNvPr>
              <p:cNvSpPr/>
              <p:nvPr/>
            </p:nvSpPr>
            <p:spPr>
              <a:xfrm>
                <a:off x="4566284" y="4204239"/>
                <a:ext cx="1039368" cy="1498282"/>
              </a:xfrm>
              <a:custGeom>
                <a:avLst/>
                <a:gdLst>
                  <a:gd name="connsiteX0" fmla="*/ 0 w 1039368"/>
                  <a:gd name="connsiteY0" fmla="*/ 0 h 1498282"/>
                  <a:gd name="connsiteX1" fmla="*/ 341567 w 1039368"/>
                  <a:gd name="connsiteY1" fmla="*/ 0 h 1498282"/>
                  <a:gd name="connsiteX2" fmla="*/ 341567 w 1039368"/>
                  <a:gd name="connsiteY2" fmla="*/ 557403 h 1498282"/>
                  <a:gd name="connsiteX3" fmla="*/ 347853 w 1039368"/>
                  <a:gd name="connsiteY3" fmla="*/ 557403 h 1498282"/>
                  <a:gd name="connsiteX4" fmla="*/ 666369 w 1039368"/>
                  <a:gd name="connsiteY4" fmla="*/ 393954 h 1498282"/>
                  <a:gd name="connsiteX5" fmla="*/ 1039368 w 1039368"/>
                  <a:gd name="connsiteY5" fmla="*/ 800481 h 1498282"/>
                  <a:gd name="connsiteX6" fmla="*/ 1039368 w 1039368"/>
                  <a:gd name="connsiteY6" fmla="*/ 1498282 h 1498282"/>
                  <a:gd name="connsiteX7" fmla="*/ 697802 w 1039368"/>
                  <a:gd name="connsiteY7" fmla="*/ 1498282 h 1498282"/>
                  <a:gd name="connsiteX8" fmla="*/ 697802 w 1039368"/>
                  <a:gd name="connsiteY8" fmla="*/ 869632 h 1498282"/>
                  <a:gd name="connsiteX9" fmla="*/ 530162 w 1039368"/>
                  <a:gd name="connsiteY9" fmla="*/ 678942 h 1498282"/>
                  <a:gd name="connsiteX10" fmla="*/ 341567 w 1039368"/>
                  <a:gd name="connsiteY10" fmla="*/ 905256 h 1498282"/>
                  <a:gd name="connsiteX11" fmla="*/ 341567 w 1039368"/>
                  <a:gd name="connsiteY11" fmla="*/ 1498282 h 1498282"/>
                  <a:gd name="connsiteX12" fmla="*/ 0 w 1039368"/>
                  <a:gd name="connsiteY12" fmla="*/ 1498282 h 1498282"/>
                  <a:gd name="connsiteX13" fmla="*/ 0 w 1039368"/>
                  <a:gd name="connsiteY13" fmla="*/ 0 h 1498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39368" h="1498282">
                    <a:moveTo>
                      <a:pt x="0" y="0"/>
                    </a:moveTo>
                    <a:lnTo>
                      <a:pt x="341567" y="0"/>
                    </a:lnTo>
                    <a:lnTo>
                      <a:pt x="341567" y="557403"/>
                    </a:lnTo>
                    <a:lnTo>
                      <a:pt x="347853" y="557403"/>
                    </a:lnTo>
                    <a:cubicBezTo>
                      <a:pt x="425387" y="454723"/>
                      <a:pt x="517588" y="393954"/>
                      <a:pt x="666369" y="393954"/>
                    </a:cubicBezTo>
                    <a:cubicBezTo>
                      <a:pt x="901065" y="393954"/>
                      <a:pt x="1039368" y="561594"/>
                      <a:pt x="1039368" y="800481"/>
                    </a:cubicBezTo>
                    <a:lnTo>
                      <a:pt x="1039368" y="1498282"/>
                    </a:lnTo>
                    <a:lnTo>
                      <a:pt x="697802" y="1498282"/>
                    </a:lnTo>
                    <a:lnTo>
                      <a:pt x="697802" y="869632"/>
                    </a:lnTo>
                    <a:cubicBezTo>
                      <a:pt x="697802" y="756475"/>
                      <a:pt x="641223" y="678942"/>
                      <a:pt x="530162" y="678942"/>
                    </a:cubicBezTo>
                    <a:cubicBezTo>
                      <a:pt x="417005" y="678942"/>
                      <a:pt x="341567" y="773239"/>
                      <a:pt x="341567" y="905256"/>
                    </a:cubicBezTo>
                    <a:lnTo>
                      <a:pt x="341567" y="1498282"/>
                    </a:lnTo>
                    <a:lnTo>
                      <a:pt x="0" y="1498282"/>
                    </a:lnTo>
                    <a:lnTo>
                      <a:pt x="0" y="0"/>
                    </a:lnTo>
                    <a:close/>
                  </a:path>
                </a:pathLst>
              </a:custGeom>
              <a:solidFill>
                <a:srgbClr val="FFFFFF"/>
              </a:solidFill>
              <a:ln w="9525"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D2E93D4B-8888-8561-01EA-5E83301ECCC7}"/>
                  </a:ext>
                </a:extLst>
              </p:cNvPr>
              <p:cNvSpPr/>
              <p:nvPr/>
            </p:nvSpPr>
            <p:spPr>
              <a:xfrm>
                <a:off x="5655468" y="4598289"/>
                <a:ext cx="1106569" cy="1135760"/>
              </a:xfrm>
              <a:custGeom>
                <a:avLst/>
                <a:gdLst>
                  <a:gd name="connsiteX0" fmla="*/ 0 w 1106569"/>
                  <a:gd name="connsiteY0" fmla="*/ 565785 h 1135760"/>
                  <a:gd name="connsiteX1" fmla="*/ 551212 w 1106569"/>
                  <a:gd name="connsiteY1" fmla="*/ 0 h 1135760"/>
                  <a:gd name="connsiteX2" fmla="*/ 917924 w 1106569"/>
                  <a:gd name="connsiteY2" fmla="*/ 134112 h 1135760"/>
                  <a:gd name="connsiteX3" fmla="*/ 1106519 w 1106569"/>
                  <a:gd name="connsiteY3" fmla="*/ 655891 h 1135760"/>
                  <a:gd name="connsiteX4" fmla="*/ 335375 w 1106569"/>
                  <a:gd name="connsiteY4" fmla="*/ 655891 h 1135760"/>
                  <a:gd name="connsiteX5" fmla="*/ 576358 w 1106569"/>
                  <a:gd name="connsiteY5" fmla="*/ 890588 h 1135760"/>
                  <a:gd name="connsiteX6" fmla="*/ 754475 w 1106569"/>
                  <a:gd name="connsiteY6" fmla="*/ 783717 h 1135760"/>
                  <a:gd name="connsiteX7" fmla="*/ 1087660 w 1106569"/>
                  <a:gd name="connsiteY7" fmla="*/ 783717 h 1135760"/>
                  <a:gd name="connsiteX8" fmla="*/ 907447 w 1106569"/>
                  <a:gd name="connsiteY8" fmla="*/ 1037272 h 1135760"/>
                  <a:gd name="connsiteX9" fmla="*/ 572167 w 1106569"/>
                  <a:gd name="connsiteY9" fmla="*/ 1135761 h 1135760"/>
                  <a:gd name="connsiteX10" fmla="*/ 0 w 1106569"/>
                  <a:gd name="connsiteY10" fmla="*/ 565785 h 1135760"/>
                  <a:gd name="connsiteX11" fmla="*/ 760666 w 1106569"/>
                  <a:gd name="connsiteY11" fmla="*/ 452628 h 1135760"/>
                  <a:gd name="connsiteX12" fmla="*/ 557403 w 1106569"/>
                  <a:gd name="connsiteY12" fmla="*/ 243078 h 1135760"/>
                  <a:gd name="connsiteX13" fmla="*/ 337375 w 1106569"/>
                  <a:gd name="connsiteY13" fmla="*/ 452628 h 1135760"/>
                  <a:gd name="connsiteX14" fmla="*/ 760666 w 1106569"/>
                  <a:gd name="connsiteY14" fmla="*/ 452628 h 11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06569" h="1135760">
                    <a:moveTo>
                      <a:pt x="0" y="565785"/>
                    </a:moveTo>
                    <a:cubicBezTo>
                      <a:pt x="0" y="245173"/>
                      <a:pt x="224218" y="0"/>
                      <a:pt x="551212" y="0"/>
                    </a:cubicBezTo>
                    <a:cubicBezTo>
                      <a:pt x="704183" y="0"/>
                      <a:pt x="825722" y="50292"/>
                      <a:pt x="917924" y="134112"/>
                    </a:cubicBezTo>
                    <a:cubicBezTo>
                      <a:pt x="1045750" y="251460"/>
                      <a:pt x="1108615" y="437959"/>
                      <a:pt x="1106519" y="655891"/>
                    </a:cubicBezTo>
                    <a:lnTo>
                      <a:pt x="335375" y="655891"/>
                    </a:lnTo>
                    <a:cubicBezTo>
                      <a:pt x="356330" y="800481"/>
                      <a:pt x="435959" y="890588"/>
                      <a:pt x="576358" y="890588"/>
                    </a:cubicBezTo>
                    <a:cubicBezTo>
                      <a:pt x="666464" y="890588"/>
                      <a:pt x="725138" y="850773"/>
                      <a:pt x="754475" y="783717"/>
                    </a:cubicBezTo>
                    <a:lnTo>
                      <a:pt x="1087660" y="783717"/>
                    </a:lnTo>
                    <a:cubicBezTo>
                      <a:pt x="1064609" y="880110"/>
                      <a:pt x="1001744" y="972312"/>
                      <a:pt x="907447" y="1037272"/>
                    </a:cubicBezTo>
                    <a:cubicBezTo>
                      <a:pt x="817340" y="1100138"/>
                      <a:pt x="708374" y="1135761"/>
                      <a:pt x="572167" y="1135761"/>
                    </a:cubicBezTo>
                    <a:cubicBezTo>
                      <a:pt x="217932" y="1135761"/>
                      <a:pt x="0" y="890588"/>
                      <a:pt x="0" y="565785"/>
                    </a:cubicBezTo>
                    <a:close/>
                    <a:moveTo>
                      <a:pt x="760666" y="452628"/>
                    </a:moveTo>
                    <a:cubicBezTo>
                      <a:pt x="748093" y="324802"/>
                      <a:pt x="668464" y="243078"/>
                      <a:pt x="557403" y="243078"/>
                    </a:cubicBezTo>
                    <a:cubicBezTo>
                      <a:pt x="427482" y="243078"/>
                      <a:pt x="360426" y="324802"/>
                      <a:pt x="337375" y="452628"/>
                    </a:cubicBezTo>
                    <a:lnTo>
                      <a:pt x="760666" y="452628"/>
                    </a:lnTo>
                    <a:close/>
                  </a:path>
                </a:pathLst>
              </a:custGeom>
              <a:solidFill>
                <a:srgbClr val="FFFFFF"/>
              </a:solidFill>
              <a:ln w="9525"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F4F5FB6D-6802-0284-2C9E-D5EF5E899B7E}"/>
                  </a:ext>
                </a:extLst>
              </p:cNvPr>
              <p:cNvSpPr/>
              <p:nvPr/>
            </p:nvSpPr>
            <p:spPr>
              <a:xfrm>
                <a:off x="6755510" y="4600289"/>
                <a:ext cx="1056227" cy="1129569"/>
              </a:xfrm>
              <a:custGeom>
                <a:avLst/>
                <a:gdLst>
                  <a:gd name="connsiteX0" fmla="*/ 0 w 1056227"/>
                  <a:gd name="connsiteY0" fmla="*/ 802672 h 1129569"/>
                  <a:gd name="connsiteX1" fmla="*/ 410813 w 1056227"/>
                  <a:gd name="connsiteY1" fmla="*/ 465201 h 1129569"/>
                  <a:gd name="connsiteX2" fmla="*/ 683228 w 1056227"/>
                  <a:gd name="connsiteY2" fmla="*/ 345757 h 1129569"/>
                  <a:gd name="connsiteX3" fmla="*/ 536543 w 1056227"/>
                  <a:gd name="connsiteY3" fmla="*/ 230505 h 1129569"/>
                  <a:gd name="connsiteX4" fmla="*/ 362617 w 1056227"/>
                  <a:gd name="connsiteY4" fmla="*/ 368808 h 1129569"/>
                  <a:gd name="connsiteX5" fmla="*/ 48292 w 1056227"/>
                  <a:gd name="connsiteY5" fmla="*/ 368808 h 1129569"/>
                  <a:gd name="connsiteX6" fmla="*/ 534448 w 1056227"/>
                  <a:gd name="connsiteY6" fmla="*/ 0 h 1129569"/>
                  <a:gd name="connsiteX7" fmla="*/ 882301 w 1056227"/>
                  <a:gd name="connsiteY7" fmla="*/ 88011 h 1129569"/>
                  <a:gd name="connsiteX8" fmla="*/ 1018508 w 1056227"/>
                  <a:gd name="connsiteY8" fmla="*/ 393954 h 1129569"/>
                  <a:gd name="connsiteX9" fmla="*/ 1018508 w 1056227"/>
                  <a:gd name="connsiteY9" fmla="*/ 934688 h 1129569"/>
                  <a:gd name="connsiteX10" fmla="*/ 1056227 w 1056227"/>
                  <a:gd name="connsiteY10" fmla="*/ 1087660 h 1129569"/>
                  <a:gd name="connsiteX11" fmla="*/ 1056227 w 1056227"/>
                  <a:gd name="connsiteY11" fmla="*/ 1102328 h 1129569"/>
                  <a:gd name="connsiteX12" fmla="*/ 725138 w 1056227"/>
                  <a:gd name="connsiteY12" fmla="*/ 1102328 h 1129569"/>
                  <a:gd name="connsiteX13" fmla="*/ 689515 w 1056227"/>
                  <a:gd name="connsiteY13" fmla="*/ 982885 h 1129569"/>
                  <a:gd name="connsiteX14" fmla="*/ 685324 w 1056227"/>
                  <a:gd name="connsiteY14" fmla="*/ 982885 h 1129569"/>
                  <a:gd name="connsiteX15" fmla="*/ 366808 w 1056227"/>
                  <a:gd name="connsiteY15" fmla="*/ 1129570 h 1129569"/>
                  <a:gd name="connsiteX16" fmla="*/ 0 w 1056227"/>
                  <a:gd name="connsiteY16" fmla="*/ 802672 h 1129569"/>
                  <a:gd name="connsiteX17" fmla="*/ 691610 w 1056227"/>
                  <a:gd name="connsiteY17" fmla="*/ 718852 h 1129569"/>
                  <a:gd name="connsiteX18" fmla="*/ 691610 w 1056227"/>
                  <a:gd name="connsiteY18" fmla="*/ 591026 h 1129569"/>
                  <a:gd name="connsiteX19" fmla="*/ 515588 w 1056227"/>
                  <a:gd name="connsiteY19" fmla="*/ 647605 h 1129569"/>
                  <a:gd name="connsiteX20" fmla="*/ 329089 w 1056227"/>
                  <a:gd name="connsiteY20" fmla="*/ 792194 h 1129569"/>
                  <a:gd name="connsiteX21" fmla="*/ 475774 w 1056227"/>
                  <a:gd name="connsiteY21" fmla="*/ 911638 h 1129569"/>
                  <a:gd name="connsiteX22" fmla="*/ 691610 w 1056227"/>
                  <a:gd name="connsiteY22" fmla="*/ 718852 h 1129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56227" h="1129569">
                    <a:moveTo>
                      <a:pt x="0" y="802672"/>
                    </a:moveTo>
                    <a:cubicBezTo>
                      <a:pt x="0" y="565880"/>
                      <a:pt x="188595" y="494633"/>
                      <a:pt x="410813" y="465201"/>
                    </a:cubicBezTo>
                    <a:cubicBezTo>
                      <a:pt x="611981" y="440055"/>
                      <a:pt x="683228" y="419100"/>
                      <a:pt x="683228" y="345757"/>
                    </a:cubicBezTo>
                    <a:cubicBezTo>
                      <a:pt x="683228" y="276606"/>
                      <a:pt x="639223" y="230505"/>
                      <a:pt x="536543" y="230505"/>
                    </a:cubicBezTo>
                    <a:cubicBezTo>
                      <a:pt x="427577" y="230505"/>
                      <a:pt x="373094" y="278702"/>
                      <a:pt x="362617" y="368808"/>
                    </a:cubicBezTo>
                    <a:lnTo>
                      <a:pt x="48292" y="368808"/>
                    </a:lnTo>
                    <a:cubicBezTo>
                      <a:pt x="56674" y="169736"/>
                      <a:pt x="209645" y="0"/>
                      <a:pt x="534448" y="0"/>
                    </a:cubicBezTo>
                    <a:cubicBezTo>
                      <a:pt x="695801" y="0"/>
                      <a:pt x="804767" y="29337"/>
                      <a:pt x="882301" y="88011"/>
                    </a:cubicBezTo>
                    <a:cubicBezTo>
                      <a:pt x="974503" y="155067"/>
                      <a:pt x="1018508" y="259842"/>
                      <a:pt x="1018508" y="393954"/>
                    </a:cubicBezTo>
                    <a:lnTo>
                      <a:pt x="1018508" y="934688"/>
                    </a:lnTo>
                    <a:cubicBezTo>
                      <a:pt x="1018508" y="1020604"/>
                      <a:pt x="1026890" y="1068800"/>
                      <a:pt x="1056227" y="1087660"/>
                    </a:cubicBezTo>
                    <a:lnTo>
                      <a:pt x="1056227" y="1102328"/>
                    </a:lnTo>
                    <a:lnTo>
                      <a:pt x="725138" y="1102328"/>
                    </a:lnTo>
                    <a:cubicBezTo>
                      <a:pt x="708374" y="1079278"/>
                      <a:pt x="697897" y="1037368"/>
                      <a:pt x="689515" y="982885"/>
                    </a:cubicBezTo>
                    <a:lnTo>
                      <a:pt x="685324" y="982885"/>
                    </a:lnTo>
                    <a:cubicBezTo>
                      <a:pt x="622459" y="1072991"/>
                      <a:pt x="528161" y="1129570"/>
                      <a:pt x="366808" y="1129570"/>
                    </a:cubicBezTo>
                    <a:cubicBezTo>
                      <a:pt x="152971" y="1129570"/>
                      <a:pt x="0" y="1014317"/>
                      <a:pt x="0" y="802672"/>
                    </a:cubicBezTo>
                    <a:close/>
                    <a:moveTo>
                      <a:pt x="691610" y="718852"/>
                    </a:moveTo>
                    <a:lnTo>
                      <a:pt x="691610" y="591026"/>
                    </a:lnTo>
                    <a:cubicBezTo>
                      <a:pt x="647605" y="614077"/>
                      <a:pt x="584740" y="630841"/>
                      <a:pt x="515588" y="647605"/>
                    </a:cubicBezTo>
                    <a:cubicBezTo>
                      <a:pt x="383572" y="676942"/>
                      <a:pt x="329089" y="710470"/>
                      <a:pt x="329089" y="792194"/>
                    </a:cubicBezTo>
                    <a:cubicBezTo>
                      <a:pt x="329089" y="878110"/>
                      <a:pt x="391954" y="911638"/>
                      <a:pt x="475774" y="911638"/>
                    </a:cubicBezTo>
                    <a:cubicBezTo>
                      <a:pt x="603504" y="911638"/>
                      <a:pt x="691610" y="834104"/>
                      <a:pt x="691610" y="718852"/>
                    </a:cubicBezTo>
                    <a:close/>
                  </a:path>
                </a:pathLst>
              </a:custGeom>
              <a:solidFill>
                <a:srgbClr val="FFFFFF"/>
              </a:solidFill>
              <a:ln w="9525"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E922C9B-7F3B-3BA4-2C1F-3770E0767316}"/>
                  </a:ext>
                </a:extLst>
              </p:cNvPr>
              <p:cNvSpPr/>
              <p:nvPr/>
            </p:nvSpPr>
            <p:spPr>
              <a:xfrm>
                <a:off x="7826882" y="4204334"/>
                <a:ext cx="1116901" cy="1531810"/>
              </a:xfrm>
              <a:custGeom>
                <a:avLst/>
                <a:gdLst>
                  <a:gd name="connsiteX0" fmla="*/ 0 w 1116901"/>
                  <a:gd name="connsiteY0" fmla="*/ 961835 h 1531810"/>
                  <a:gd name="connsiteX1" fmla="*/ 469392 w 1116901"/>
                  <a:gd name="connsiteY1" fmla="*/ 393954 h 1531810"/>
                  <a:gd name="connsiteX2" fmla="*/ 769049 w 1116901"/>
                  <a:gd name="connsiteY2" fmla="*/ 546926 h 1531810"/>
                  <a:gd name="connsiteX3" fmla="*/ 775335 w 1116901"/>
                  <a:gd name="connsiteY3" fmla="*/ 546926 h 1531810"/>
                  <a:gd name="connsiteX4" fmla="*/ 775335 w 1116901"/>
                  <a:gd name="connsiteY4" fmla="*/ 0 h 1531810"/>
                  <a:gd name="connsiteX5" fmla="*/ 1116902 w 1116901"/>
                  <a:gd name="connsiteY5" fmla="*/ 0 h 1531810"/>
                  <a:gd name="connsiteX6" fmla="*/ 1116902 w 1116901"/>
                  <a:gd name="connsiteY6" fmla="*/ 1498283 h 1531810"/>
                  <a:gd name="connsiteX7" fmla="*/ 790004 w 1116901"/>
                  <a:gd name="connsiteY7" fmla="*/ 1498283 h 1531810"/>
                  <a:gd name="connsiteX8" fmla="*/ 790004 w 1116901"/>
                  <a:gd name="connsiteY8" fmla="*/ 1353693 h 1531810"/>
                  <a:gd name="connsiteX9" fmla="*/ 785813 w 1116901"/>
                  <a:gd name="connsiteY9" fmla="*/ 1353693 h 1531810"/>
                  <a:gd name="connsiteX10" fmla="*/ 469392 w 1116901"/>
                  <a:gd name="connsiteY10" fmla="*/ 1531810 h 1531810"/>
                  <a:gd name="connsiteX11" fmla="*/ 0 w 1116901"/>
                  <a:gd name="connsiteY11" fmla="*/ 961835 h 1531810"/>
                  <a:gd name="connsiteX12" fmla="*/ 783717 w 1116901"/>
                  <a:gd name="connsiteY12" fmla="*/ 961835 h 1531810"/>
                  <a:gd name="connsiteX13" fmla="*/ 561594 w 1116901"/>
                  <a:gd name="connsiteY13" fmla="*/ 651701 h 1531810"/>
                  <a:gd name="connsiteX14" fmla="*/ 345758 w 1116901"/>
                  <a:gd name="connsiteY14" fmla="*/ 957644 h 1531810"/>
                  <a:gd name="connsiteX15" fmla="*/ 557403 w 1116901"/>
                  <a:gd name="connsiteY15" fmla="*/ 1261491 h 1531810"/>
                  <a:gd name="connsiteX16" fmla="*/ 783717 w 1116901"/>
                  <a:gd name="connsiteY16" fmla="*/ 961835 h 153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16901" h="1531810">
                    <a:moveTo>
                      <a:pt x="0" y="961835"/>
                    </a:moveTo>
                    <a:cubicBezTo>
                      <a:pt x="0" y="626555"/>
                      <a:pt x="192786" y="393954"/>
                      <a:pt x="469392" y="393954"/>
                    </a:cubicBezTo>
                    <a:cubicBezTo>
                      <a:pt x="620269" y="393954"/>
                      <a:pt x="706184" y="456819"/>
                      <a:pt x="769049" y="546926"/>
                    </a:cubicBezTo>
                    <a:lnTo>
                      <a:pt x="775335" y="546926"/>
                    </a:lnTo>
                    <a:lnTo>
                      <a:pt x="775335" y="0"/>
                    </a:lnTo>
                    <a:lnTo>
                      <a:pt x="1116902" y="0"/>
                    </a:lnTo>
                    <a:lnTo>
                      <a:pt x="1116902" y="1498283"/>
                    </a:lnTo>
                    <a:lnTo>
                      <a:pt x="790004" y="1498283"/>
                    </a:lnTo>
                    <a:lnTo>
                      <a:pt x="790004" y="1353693"/>
                    </a:lnTo>
                    <a:lnTo>
                      <a:pt x="785813" y="1353693"/>
                    </a:lnTo>
                    <a:cubicBezTo>
                      <a:pt x="720853" y="1464755"/>
                      <a:pt x="609791" y="1531810"/>
                      <a:pt x="469392" y="1531810"/>
                    </a:cubicBezTo>
                    <a:cubicBezTo>
                      <a:pt x="194882" y="1531810"/>
                      <a:pt x="0" y="1320165"/>
                      <a:pt x="0" y="961835"/>
                    </a:cubicBezTo>
                    <a:close/>
                    <a:moveTo>
                      <a:pt x="783717" y="961835"/>
                    </a:moveTo>
                    <a:cubicBezTo>
                      <a:pt x="783717" y="781622"/>
                      <a:pt x="710375" y="651701"/>
                      <a:pt x="561594" y="651701"/>
                    </a:cubicBezTo>
                    <a:cubicBezTo>
                      <a:pt x="425387" y="651701"/>
                      <a:pt x="345758" y="777430"/>
                      <a:pt x="345758" y="957644"/>
                    </a:cubicBezTo>
                    <a:cubicBezTo>
                      <a:pt x="345758" y="1144143"/>
                      <a:pt x="425387" y="1261491"/>
                      <a:pt x="557403" y="1261491"/>
                    </a:cubicBezTo>
                    <a:cubicBezTo>
                      <a:pt x="699897" y="1261491"/>
                      <a:pt x="783717" y="1137856"/>
                      <a:pt x="783717" y="961835"/>
                    </a:cubicBezTo>
                    <a:close/>
                  </a:path>
                </a:pathLst>
              </a:custGeom>
              <a:solidFill>
                <a:srgbClr val="FFFFFF"/>
              </a:solidFill>
              <a:ln w="9525"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B718ADD-E5C3-2F86-D7F7-70604DCF4429}"/>
                  </a:ext>
                </a:extLst>
              </p:cNvPr>
              <p:cNvSpPr/>
              <p:nvPr/>
            </p:nvSpPr>
            <p:spPr>
              <a:xfrm>
                <a:off x="9047226" y="5350573"/>
                <a:ext cx="358330" cy="352044"/>
              </a:xfrm>
              <a:custGeom>
                <a:avLst/>
                <a:gdLst>
                  <a:gd name="connsiteX0" fmla="*/ 0 w 358330"/>
                  <a:gd name="connsiteY0" fmla="*/ 0 h 352044"/>
                  <a:gd name="connsiteX1" fmla="*/ 358330 w 358330"/>
                  <a:gd name="connsiteY1" fmla="*/ 0 h 352044"/>
                  <a:gd name="connsiteX2" fmla="*/ 358330 w 358330"/>
                  <a:gd name="connsiteY2" fmla="*/ 352044 h 352044"/>
                  <a:gd name="connsiteX3" fmla="*/ 0 w 358330"/>
                  <a:gd name="connsiteY3" fmla="*/ 352044 h 352044"/>
                  <a:gd name="connsiteX4" fmla="*/ 0 w 358330"/>
                  <a:gd name="connsiteY4" fmla="*/ 0 h 3520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330" h="352044">
                    <a:moveTo>
                      <a:pt x="0" y="0"/>
                    </a:moveTo>
                    <a:lnTo>
                      <a:pt x="358330" y="0"/>
                    </a:lnTo>
                    <a:lnTo>
                      <a:pt x="358330" y="352044"/>
                    </a:lnTo>
                    <a:lnTo>
                      <a:pt x="0" y="352044"/>
                    </a:lnTo>
                    <a:lnTo>
                      <a:pt x="0" y="0"/>
                    </a:lnTo>
                    <a:close/>
                  </a:path>
                </a:pathLst>
              </a:custGeom>
              <a:solidFill>
                <a:srgbClr val="FFFFFF"/>
              </a:solidFill>
              <a:ln w="9525" cap="flat">
                <a:noFill/>
                <a:prstDash val="solid"/>
                <a:miter/>
              </a:ln>
            </p:spPr>
            <p:txBody>
              <a:bodyPr rtlCol="0" anchor="ctr"/>
              <a:lstStyle/>
              <a:p>
                <a:endParaRPr lang="en-GB"/>
              </a:p>
            </p:txBody>
          </p:sp>
        </p:grpSp>
      </p:grpSp>
      <p:sp>
        <p:nvSpPr>
          <p:cNvPr id="3" name="Rectangle 2">
            <a:extLst>
              <a:ext uri="{FF2B5EF4-FFF2-40B4-BE49-F238E27FC236}">
                <a16:creationId xmlns:a16="http://schemas.microsoft.com/office/drawing/2014/main" id="{4112C770-9C9F-4A84-CF1D-63F32643A93F}"/>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Graphic 4">
            <a:extLst>
              <a:ext uri="{FF2B5EF4-FFF2-40B4-BE49-F238E27FC236}">
                <a16:creationId xmlns:a16="http://schemas.microsoft.com/office/drawing/2014/main" id="{F39ECCF7-9EC9-ADCC-8CD6-CEA00D44AB6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284101385"/>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2 Column">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484784"/>
            <a:ext cx="11233150"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3" name="Title 2">
            <a:extLst>
              <a:ext uri="{FF2B5EF4-FFF2-40B4-BE49-F238E27FC236}">
                <a16:creationId xmlns:a16="http://schemas.microsoft.com/office/drawing/2014/main" id="{7F2B2CA1-BAF4-65C8-ACF4-C872BF9B8268}"/>
              </a:ext>
            </a:extLst>
          </p:cNvPr>
          <p:cNvSpPr>
            <a:spLocks noGrp="1"/>
          </p:cNvSpPr>
          <p:nvPr>
            <p:ph type="title"/>
          </p:nvPr>
        </p:nvSpPr>
        <p:spPr>
          <a:xfrm>
            <a:off x="479425" y="604203"/>
            <a:ext cx="11233150" cy="746695"/>
          </a:xfrm>
          <a:prstGeom prst="rect">
            <a:avLst/>
          </a:prstGeom>
        </p:spPr>
        <p:txBody>
          <a:bodyPr/>
          <a:lstStyle/>
          <a:p>
            <a:r>
              <a:rPr lang="en-US" dirty="0"/>
              <a:t>Click to edit Master title style</a:t>
            </a:r>
            <a:endParaRPr lang="en-AU" dirty="0"/>
          </a:p>
        </p:txBody>
      </p:sp>
      <p:sp>
        <p:nvSpPr>
          <p:cNvPr id="12" name="Text Placeholder 11">
            <a:extLst>
              <a:ext uri="{FF2B5EF4-FFF2-40B4-BE49-F238E27FC236}">
                <a16:creationId xmlns:a16="http://schemas.microsoft.com/office/drawing/2014/main" id="{4C4FB1A4-37C4-860F-23B7-D3596BCD78E0}"/>
              </a:ext>
            </a:extLst>
          </p:cNvPr>
          <p:cNvSpPr>
            <a:spLocks noGrp="1"/>
          </p:cNvSpPr>
          <p:nvPr>
            <p:ph type="body" sz="quarter" idx="16"/>
          </p:nvPr>
        </p:nvSpPr>
        <p:spPr>
          <a:xfrm>
            <a:off x="479425" y="2097088"/>
            <a:ext cx="5295900" cy="3795712"/>
          </a:xfrm>
          <a:custGeom>
            <a:avLst/>
            <a:gdLst>
              <a:gd name="connsiteX0" fmla="*/ 0 w 5295900"/>
              <a:gd name="connsiteY0" fmla="*/ 0 h 3795712"/>
              <a:gd name="connsiteX1" fmla="*/ 5295900 w 5295900"/>
              <a:gd name="connsiteY1" fmla="*/ 0 h 3795712"/>
              <a:gd name="connsiteX2" fmla="*/ 5295900 w 5295900"/>
              <a:gd name="connsiteY2" fmla="*/ 3795712 h 3795712"/>
              <a:gd name="connsiteX3" fmla="*/ 0 w 5295900"/>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5295900" h="3795712">
                <a:moveTo>
                  <a:pt x="0" y="0"/>
                </a:moveTo>
                <a:lnTo>
                  <a:pt x="5295900" y="0"/>
                </a:lnTo>
                <a:lnTo>
                  <a:pt x="5295900"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7" name="Content Placeholder 16">
            <a:extLst>
              <a:ext uri="{FF2B5EF4-FFF2-40B4-BE49-F238E27FC236}">
                <a16:creationId xmlns:a16="http://schemas.microsoft.com/office/drawing/2014/main" id="{615497FE-3487-B972-4238-EDAAD48A20DC}"/>
              </a:ext>
            </a:extLst>
          </p:cNvPr>
          <p:cNvSpPr>
            <a:spLocks noGrp="1"/>
          </p:cNvSpPr>
          <p:nvPr>
            <p:ph sz="quarter" idx="17"/>
          </p:nvPr>
        </p:nvSpPr>
        <p:spPr>
          <a:xfrm>
            <a:off x="6416676" y="2097087"/>
            <a:ext cx="5295900" cy="3795713"/>
          </a:xfrm>
          <a:custGeom>
            <a:avLst/>
            <a:gdLst>
              <a:gd name="connsiteX0" fmla="*/ 0 w 5295900"/>
              <a:gd name="connsiteY0" fmla="*/ 0 h 3795713"/>
              <a:gd name="connsiteX1" fmla="*/ 5295900 w 5295900"/>
              <a:gd name="connsiteY1" fmla="*/ 0 h 3795713"/>
              <a:gd name="connsiteX2" fmla="*/ 5295900 w 5295900"/>
              <a:gd name="connsiteY2" fmla="*/ 3795713 h 3795713"/>
              <a:gd name="connsiteX3" fmla="*/ 0 w 5295900"/>
              <a:gd name="connsiteY3" fmla="*/ 3795713 h 3795713"/>
            </a:gdLst>
            <a:ahLst/>
            <a:cxnLst>
              <a:cxn ang="0">
                <a:pos x="connsiteX0" y="connsiteY0"/>
              </a:cxn>
              <a:cxn ang="0">
                <a:pos x="connsiteX1" y="connsiteY1"/>
              </a:cxn>
              <a:cxn ang="0">
                <a:pos x="connsiteX2" y="connsiteY2"/>
              </a:cxn>
              <a:cxn ang="0">
                <a:pos x="connsiteX3" y="connsiteY3"/>
              </a:cxn>
            </a:cxnLst>
            <a:rect l="l" t="t" r="r" b="b"/>
            <a:pathLst>
              <a:path w="5295900" h="3795713">
                <a:moveTo>
                  <a:pt x="0" y="0"/>
                </a:moveTo>
                <a:lnTo>
                  <a:pt x="5295900" y="0"/>
                </a:lnTo>
                <a:lnTo>
                  <a:pt x="5295900" y="3795713"/>
                </a:lnTo>
                <a:lnTo>
                  <a:pt x="0" y="3795713"/>
                </a:lnTo>
                <a:close/>
              </a:path>
            </a:pathLst>
          </a:custGeom>
        </p:spPr>
        <p:txBody>
          <a:bodyPr wrap="square">
            <a:noAutofit/>
          </a:bodyPr>
          <a:lstStyle>
            <a:lvl2pPr marL="285750" indent="-285750">
              <a:spcAft>
                <a:spcPts val="600"/>
              </a:spcAft>
              <a:buFont typeface="Arial" panose="020B0604020202020204" pitchFamily="34" charset="0"/>
              <a:buChar char="•"/>
              <a:defRPr/>
            </a:lvl2pPr>
            <a:lvl3pPr marL="466113" indent="-28575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Footer Placeholder 4">
            <a:extLst>
              <a:ext uri="{FF2B5EF4-FFF2-40B4-BE49-F238E27FC236}">
                <a16:creationId xmlns:a16="http://schemas.microsoft.com/office/drawing/2014/main" id="{9848465D-F6FA-B242-2B57-7E8BF5D78938}"/>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3291060119"/>
      </p:ext>
    </p:extLst>
  </p:cSld>
  <p:clrMapOvr>
    <a:masterClrMapping/>
  </p:clrMapOvr>
  <p:extLst>
    <p:ext uri="{DCECCB84-F9BA-43D5-87BE-67443E8EF086}">
      <p15:sldGuideLst xmlns:p15="http://schemas.microsoft.com/office/powerpoint/2012/main">
        <p15:guide id="3" pos="4042" userDrawn="1">
          <p15:clr>
            <a:srgbClr val="FBAE40"/>
          </p15:clr>
        </p15:guide>
        <p15:guide id="4" pos="3638" userDrawn="1">
          <p15:clr>
            <a:srgbClr val="FBAE40"/>
          </p15:clr>
        </p15:guide>
      </p15:sldGuideLst>
    </p:ext>
  </p:extLs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1_2 Column">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3" name="Title 2">
            <a:extLst>
              <a:ext uri="{FF2B5EF4-FFF2-40B4-BE49-F238E27FC236}">
                <a16:creationId xmlns:a16="http://schemas.microsoft.com/office/drawing/2014/main" id="{7F2B2CA1-BAF4-65C8-ACF4-C872BF9B8268}"/>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a:p>
        </p:txBody>
      </p:sp>
      <p:sp>
        <p:nvSpPr>
          <p:cNvPr id="12" name="Text Placeholder 11">
            <a:extLst>
              <a:ext uri="{FF2B5EF4-FFF2-40B4-BE49-F238E27FC236}">
                <a16:creationId xmlns:a16="http://schemas.microsoft.com/office/drawing/2014/main" id="{4C4FB1A4-37C4-860F-23B7-D3596BCD78E0}"/>
              </a:ext>
            </a:extLst>
          </p:cNvPr>
          <p:cNvSpPr>
            <a:spLocks noGrp="1"/>
          </p:cNvSpPr>
          <p:nvPr>
            <p:ph type="body" sz="quarter" idx="16"/>
          </p:nvPr>
        </p:nvSpPr>
        <p:spPr>
          <a:xfrm>
            <a:off x="479425" y="1484785"/>
            <a:ext cx="5295900" cy="4408015"/>
          </a:xfrm>
          <a:custGeom>
            <a:avLst/>
            <a:gdLst>
              <a:gd name="connsiteX0" fmla="*/ 0 w 5295900"/>
              <a:gd name="connsiteY0" fmla="*/ 0 h 3795712"/>
              <a:gd name="connsiteX1" fmla="*/ 5295900 w 5295900"/>
              <a:gd name="connsiteY1" fmla="*/ 0 h 3795712"/>
              <a:gd name="connsiteX2" fmla="*/ 5295900 w 5295900"/>
              <a:gd name="connsiteY2" fmla="*/ 3795712 h 3795712"/>
              <a:gd name="connsiteX3" fmla="*/ 0 w 5295900"/>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5295900" h="3795712">
                <a:moveTo>
                  <a:pt x="0" y="0"/>
                </a:moveTo>
                <a:lnTo>
                  <a:pt x="5295900" y="0"/>
                </a:lnTo>
                <a:lnTo>
                  <a:pt x="5295900"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7" name="Content Placeholder 16">
            <a:extLst>
              <a:ext uri="{FF2B5EF4-FFF2-40B4-BE49-F238E27FC236}">
                <a16:creationId xmlns:a16="http://schemas.microsoft.com/office/drawing/2014/main" id="{615497FE-3487-B972-4238-EDAAD48A20DC}"/>
              </a:ext>
            </a:extLst>
          </p:cNvPr>
          <p:cNvSpPr>
            <a:spLocks noGrp="1"/>
          </p:cNvSpPr>
          <p:nvPr>
            <p:ph sz="quarter" idx="17"/>
          </p:nvPr>
        </p:nvSpPr>
        <p:spPr>
          <a:xfrm>
            <a:off x="6416676" y="1484785"/>
            <a:ext cx="5295900" cy="4408016"/>
          </a:xfrm>
          <a:custGeom>
            <a:avLst/>
            <a:gdLst>
              <a:gd name="connsiteX0" fmla="*/ 0 w 5295900"/>
              <a:gd name="connsiteY0" fmla="*/ 0 h 3795713"/>
              <a:gd name="connsiteX1" fmla="*/ 5295900 w 5295900"/>
              <a:gd name="connsiteY1" fmla="*/ 0 h 3795713"/>
              <a:gd name="connsiteX2" fmla="*/ 5295900 w 5295900"/>
              <a:gd name="connsiteY2" fmla="*/ 3795713 h 3795713"/>
              <a:gd name="connsiteX3" fmla="*/ 0 w 5295900"/>
              <a:gd name="connsiteY3" fmla="*/ 3795713 h 3795713"/>
            </a:gdLst>
            <a:ahLst/>
            <a:cxnLst>
              <a:cxn ang="0">
                <a:pos x="connsiteX0" y="connsiteY0"/>
              </a:cxn>
              <a:cxn ang="0">
                <a:pos x="connsiteX1" y="connsiteY1"/>
              </a:cxn>
              <a:cxn ang="0">
                <a:pos x="connsiteX2" y="connsiteY2"/>
              </a:cxn>
              <a:cxn ang="0">
                <a:pos x="connsiteX3" y="connsiteY3"/>
              </a:cxn>
            </a:cxnLst>
            <a:rect l="l" t="t" r="r" b="b"/>
            <a:pathLst>
              <a:path w="5295900" h="3795713">
                <a:moveTo>
                  <a:pt x="0" y="0"/>
                </a:moveTo>
                <a:lnTo>
                  <a:pt x="5295900" y="0"/>
                </a:lnTo>
                <a:lnTo>
                  <a:pt x="5295900" y="3795713"/>
                </a:lnTo>
                <a:lnTo>
                  <a:pt x="0" y="3795713"/>
                </a:lnTo>
                <a:close/>
              </a:path>
            </a:pathLst>
          </a:custGeom>
        </p:spPr>
        <p:txBody>
          <a:bodyPr wrap="square">
            <a:noAutofit/>
          </a:bodyPr>
          <a:lstStyle>
            <a:lvl2pPr marL="285750" indent="-285750">
              <a:spcAft>
                <a:spcPts val="600"/>
              </a:spcAft>
              <a:buFont typeface="Arial" panose="020B0604020202020204" pitchFamily="34" charset="0"/>
              <a:buChar char="•"/>
              <a:defRPr/>
            </a:lvl2pPr>
            <a:lvl3pPr marL="466113" indent="-28575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Footer Placeholder 4">
            <a:extLst>
              <a:ext uri="{FF2B5EF4-FFF2-40B4-BE49-F238E27FC236}">
                <a16:creationId xmlns:a16="http://schemas.microsoft.com/office/drawing/2014/main" id="{03AD9040-6DB1-9B29-64E3-AE2ED9B8E7BC}"/>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3447373919"/>
      </p:ext>
    </p:extLst>
  </p:cSld>
  <p:clrMapOvr>
    <a:masterClrMapping/>
  </p:clrMapOvr>
  <p:extLst>
    <p:ext uri="{DCECCB84-F9BA-43D5-87BE-67443E8EF086}">
      <p15:sldGuideLst xmlns:p15="http://schemas.microsoft.com/office/powerpoint/2012/main">
        <p15:guide id="3" pos="4042" userDrawn="1">
          <p15:clr>
            <a:srgbClr val="FBAE40"/>
          </p15:clr>
        </p15:guide>
        <p15:guide id="4" pos="3638" userDrawn="1">
          <p15:clr>
            <a:srgbClr val="FBAE40"/>
          </p15:clr>
        </p15:guide>
      </p15:sldGuideLst>
    </p:ext>
  </p:extLs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2 Column_highlight">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63EC68C0-46E7-A4FF-BF83-4645F7176A37}"/>
              </a:ext>
            </a:extLst>
          </p:cNvPr>
          <p:cNvSpPr>
            <a:spLocks noGrp="1"/>
          </p:cNvSpPr>
          <p:nvPr>
            <p:ph type="body" sz="quarter" idx="17" hasCustomPrompt="1"/>
          </p:nvPr>
        </p:nvSpPr>
        <p:spPr>
          <a:xfrm>
            <a:off x="6101081" y="138818"/>
            <a:ext cx="6090919" cy="6719182"/>
          </a:xfrm>
          <a:prstGeom prst="rect">
            <a:avLst/>
          </a:prstGeom>
          <a:solidFill>
            <a:schemeClr val="accent5"/>
          </a:solidFill>
          <a:ln w="662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en-AU" sz="1800" dirty="0">
                <a:latin typeface="+mn-lt"/>
              </a:defRPr>
            </a:lvl1pPr>
          </a:lstStyle>
          <a:p>
            <a:pPr lvl="0"/>
            <a:r>
              <a:rPr lang="en-US" dirty="0"/>
              <a:t> </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484784"/>
            <a:ext cx="5308090"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7" name="Content Placeholder 2">
            <a:extLst>
              <a:ext uri="{FF2B5EF4-FFF2-40B4-BE49-F238E27FC236}">
                <a16:creationId xmlns:a16="http://schemas.microsoft.com/office/drawing/2014/main" id="{2B64587C-2E43-ACCB-79A5-5A1F25BB4D10}"/>
              </a:ext>
            </a:extLst>
          </p:cNvPr>
          <p:cNvSpPr>
            <a:spLocks noGrp="1"/>
          </p:cNvSpPr>
          <p:nvPr>
            <p:ph idx="14"/>
          </p:nvPr>
        </p:nvSpPr>
        <p:spPr>
          <a:xfrm>
            <a:off x="6416676" y="589281"/>
            <a:ext cx="5295900" cy="5303520"/>
          </a:xfrm>
          <a:prstGeom prst="rect">
            <a:avLst/>
          </a:prstGeom>
        </p:spPr>
        <p:txBody>
          <a:bodyPr/>
          <a:lstStyle>
            <a:lvl1pPr>
              <a:spcAft>
                <a:spcPts val="1800"/>
              </a:spcAft>
              <a:defRPr>
                <a:solidFill>
                  <a:schemeClr val="bg1"/>
                </a:solidFill>
              </a:defRPr>
            </a:lvl1pPr>
            <a:lvl2pPr marL="179388" indent="-179388">
              <a:spcAft>
                <a:spcPts val="600"/>
              </a:spcAft>
              <a:buClrTx/>
              <a:buFont typeface="Arial" panose="020B0604020202020204" pitchFamily="34" charset="0"/>
              <a:buChar char="•"/>
              <a:tabLst>
                <a:tab pos="179388" algn="l"/>
              </a:tabLst>
              <a:defRPr sz="1400">
                <a:solidFill>
                  <a:schemeClr val="bg1"/>
                </a:solidFill>
              </a:defRPr>
            </a:lvl2pPr>
            <a:lvl3pPr marL="358775" indent="-179388">
              <a:spcBef>
                <a:spcPts val="600"/>
              </a:spcBef>
              <a:spcAft>
                <a:spcPts val="600"/>
              </a:spcAft>
              <a:buFont typeface="Arial" panose="020B0604020202020204" pitchFamily="34" charset="0"/>
              <a:buChar char="•"/>
              <a:tabLst>
                <a:tab pos="360363" algn="l"/>
              </a:tabLst>
              <a:defRPr>
                <a:solidFill>
                  <a:schemeClr val="bg1"/>
                </a:solidFill>
              </a:defRPr>
            </a:lvl3pPr>
            <a:lvl4pPr marL="0" indent="0">
              <a:spcBef>
                <a:spcPts val="1800"/>
              </a:spcBef>
              <a:spcAft>
                <a:spcPts val="600"/>
              </a:spcAft>
              <a:buNone/>
              <a:defRPr sz="1200">
                <a:solidFill>
                  <a:schemeClr val="bg1"/>
                </a:solidFill>
              </a:defRPr>
            </a:lvl4pPr>
            <a:lvl5pPr>
              <a:spcAft>
                <a:spcPts val="600"/>
              </a:spcAft>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9" name="Text Placeholder 5">
            <a:extLst>
              <a:ext uri="{FF2B5EF4-FFF2-40B4-BE49-F238E27FC236}">
                <a16:creationId xmlns:a16="http://schemas.microsoft.com/office/drawing/2014/main" id="{4A0098F8-8214-FB2B-807B-D0C95BA1B132}"/>
              </a:ext>
            </a:extLst>
          </p:cNvPr>
          <p:cNvSpPr>
            <a:spLocks noGrp="1" noChangeAspect="1"/>
          </p:cNvSpPr>
          <p:nvPr>
            <p:ph type="body" sz="quarter" idx="35" hasCustomPrompt="1"/>
          </p:nvPr>
        </p:nvSpPr>
        <p:spPr>
          <a:xfrm>
            <a:off x="10904437" y="6170930"/>
            <a:ext cx="825600" cy="28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10" name="Title 9">
            <a:extLst>
              <a:ext uri="{FF2B5EF4-FFF2-40B4-BE49-F238E27FC236}">
                <a16:creationId xmlns:a16="http://schemas.microsoft.com/office/drawing/2014/main" id="{397A97F0-0C61-0E4C-6F6A-7B155B056F31}"/>
              </a:ext>
            </a:extLst>
          </p:cNvPr>
          <p:cNvSpPr>
            <a:spLocks noGrp="1"/>
          </p:cNvSpPr>
          <p:nvPr>
            <p:ph type="title"/>
          </p:nvPr>
        </p:nvSpPr>
        <p:spPr>
          <a:xfrm>
            <a:off x="479425" y="604203"/>
            <a:ext cx="5295900" cy="746695"/>
          </a:xfrm>
          <a:prstGeom prst="rect">
            <a:avLst/>
          </a:prstGeom>
        </p:spPr>
        <p:txBody>
          <a:bodyPr/>
          <a:lstStyle/>
          <a:p>
            <a:r>
              <a:rPr lang="en-US"/>
              <a:t>Click to edit Master title style</a:t>
            </a:r>
            <a:endParaRPr lang="en-AU" dirty="0"/>
          </a:p>
        </p:txBody>
      </p:sp>
      <p:sp>
        <p:nvSpPr>
          <p:cNvPr id="12" name="Content Placeholder 11">
            <a:extLst>
              <a:ext uri="{FF2B5EF4-FFF2-40B4-BE49-F238E27FC236}">
                <a16:creationId xmlns:a16="http://schemas.microsoft.com/office/drawing/2014/main" id="{615E8371-8188-CFE3-3256-1209765FA7B4}"/>
              </a:ext>
            </a:extLst>
          </p:cNvPr>
          <p:cNvSpPr>
            <a:spLocks noGrp="1"/>
          </p:cNvSpPr>
          <p:nvPr>
            <p:ph sz="quarter" idx="36"/>
          </p:nvPr>
        </p:nvSpPr>
        <p:spPr>
          <a:xfrm>
            <a:off x="479425" y="2097087"/>
            <a:ext cx="5295900" cy="3795713"/>
          </a:xfrm>
          <a:custGeom>
            <a:avLst/>
            <a:gdLst>
              <a:gd name="connsiteX0" fmla="*/ 0 w 5295900"/>
              <a:gd name="connsiteY0" fmla="*/ 0 h 3795713"/>
              <a:gd name="connsiteX1" fmla="*/ 5295900 w 5295900"/>
              <a:gd name="connsiteY1" fmla="*/ 0 h 3795713"/>
              <a:gd name="connsiteX2" fmla="*/ 5295900 w 5295900"/>
              <a:gd name="connsiteY2" fmla="*/ 3795713 h 3795713"/>
              <a:gd name="connsiteX3" fmla="*/ 0 w 5295900"/>
              <a:gd name="connsiteY3" fmla="*/ 3795713 h 3795713"/>
            </a:gdLst>
            <a:ahLst/>
            <a:cxnLst>
              <a:cxn ang="0">
                <a:pos x="connsiteX0" y="connsiteY0"/>
              </a:cxn>
              <a:cxn ang="0">
                <a:pos x="connsiteX1" y="connsiteY1"/>
              </a:cxn>
              <a:cxn ang="0">
                <a:pos x="connsiteX2" y="connsiteY2"/>
              </a:cxn>
              <a:cxn ang="0">
                <a:pos x="connsiteX3" y="connsiteY3"/>
              </a:cxn>
            </a:cxnLst>
            <a:rect l="l" t="t" r="r" b="b"/>
            <a:pathLst>
              <a:path w="5295900" h="3795713">
                <a:moveTo>
                  <a:pt x="0" y="0"/>
                </a:moveTo>
                <a:lnTo>
                  <a:pt x="5295900" y="0"/>
                </a:lnTo>
                <a:lnTo>
                  <a:pt x="5295900" y="3795713"/>
                </a:lnTo>
                <a:lnTo>
                  <a:pt x="0" y="379571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Footer Placeholder 4">
            <a:extLst>
              <a:ext uri="{FF2B5EF4-FFF2-40B4-BE49-F238E27FC236}">
                <a16:creationId xmlns:a16="http://schemas.microsoft.com/office/drawing/2014/main" id="{6E5498F7-6D29-381C-8A17-C3443BDAE258}"/>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1996620263"/>
      </p:ext>
    </p:extLst>
  </p:cSld>
  <p:clrMapOvr>
    <a:masterClrMapping/>
  </p:clrMapOvr>
  <p:extLst>
    <p:ext uri="{DCECCB84-F9BA-43D5-87BE-67443E8EF086}">
      <p15:sldGuideLst xmlns:p15="http://schemas.microsoft.com/office/powerpoint/2012/main">
        <p15:guide id="3" pos="4042" userDrawn="1">
          <p15:clr>
            <a:srgbClr val="FBAE40"/>
          </p15:clr>
        </p15:guide>
        <p15:guide id="4" pos="3638" userDrawn="1">
          <p15:clr>
            <a:srgbClr val="FBAE40"/>
          </p15:clr>
        </p15:guide>
      </p15:sldGuideLst>
    </p:ext>
  </p:extLs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1_2 Column_highlight">
    <p:spTree>
      <p:nvGrpSpPr>
        <p:cNvPr id="1" name=""/>
        <p:cNvGrpSpPr/>
        <p:nvPr/>
      </p:nvGrpSpPr>
      <p:grpSpPr>
        <a:xfrm>
          <a:off x="0" y="0"/>
          <a:ext cx="0" cy="0"/>
          <a:chOff x="0" y="0"/>
          <a:chExt cx="0" cy="0"/>
        </a:xfrm>
      </p:grpSpPr>
      <p:sp>
        <p:nvSpPr>
          <p:cNvPr id="12" name="Content Placeholder 11">
            <a:extLst>
              <a:ext uri="{FF2B5EF4-FFF2-40B4-BE49-F238E27FC236}">
                <a16:creationId xmlns:a16="http://schemas.microsoft.com/office/drawing/2014/main" id="{615E8371-8188-CFE3-3256-1209765FA7B4}"/>
              </a:ext>
            </a:extLst>
          </p:cNvPr>
          <p:cNvSpPr>
            <a:spLocks noGrp="1"/>
          </p:cNvSpPr>
          <p:nvPr>
            <p:ph sz="quarter" idx="36"/>
          </p:nvPr>
        </p:nvSpPr>
        <p:spPr>
          <a:xfrm>
            <a:off x="479425" y="1484785"/>
            <a:ext cx="5295900" cy="4408016"/>
          </a:xfrm>
          <a:custGeom>
            <a:avLst/>
            <a:gdLst>
              <a:gd name="connsiteX0" fmla="*/ 0 w 5295900"/>
              <a:gd name="connsiteY0" fmla="*/ 0 h 3795713"/>
              <a:gd name="connsiteX1" fmla="*/ 5295900 w 5295900"/>
              <a:gd name="connsiteY1" fmla="*/ 0 h 3795713"/>
              <a:gd name="connsiteX2" fmla="*/ 5295900 w 5295900"/>
              <a:gd name="connsiteY2" fmla="*/ 3795713 h 3795713"/>
              <a:gd name="connsiteX3" fmla="*/ 0 w 5295900"/>
              <a:gd name="connsiteY3" fmla="*/ 3795713 h 3795713"/>
            </a:gdLst>
            <a:ahLst/>
            <a:cxnLst>
              <a:cxn ang="0">
                <a:pos x="connsiteX0" y="connsiteY0"/>
              </a:cxn>
              <a:cxn ang="0">
                <a:pos x="connsiteX1" y="connsiteY1"/>
              </a:cxn>
              <a:cxn ang="0">
                <a:pos x="connsiteX2" y="connsiteY2"/>
              </a:cxn>
              <a:cxn ang="0">
                <a:pos x="connsiteX3" y="connsiteY3"/>
              </a:cxn>
            </a:cxnLst>
            <a:rect l="l" t="t" r="r" b="b"/>
            <a:pathLst>
              <a:path w="5295900" h="3795713">
                <a:moveTo>
                  <a:pt x="0" y="0"/>
                </a:moveTo>
                <a:lnTo>
                  <a:pt x="5295900" y="0"/>
                </a:lnTo>
                <a:lnTo>
                  <a:pt x="5295900" y="3795713"/>
                </a:lnTo>
                <a:lnTo>
                  <a:pt x="0" y="379571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 name="Text Placeholder 9">
            <a:extLst>
              <a:ext uri="{FF2B5EF4-FFF2-40B4-BE49-F238E27FC236}">
                <a16:creationId xmlns:a16="http://schemas.microsoft.com/office/drawing/2014/main" id="{63EC68C0-46E7-A4FF-BF83-4645F7176A37}"/>
              </a:ext>
            </a:extLst>
          </p:cNvPr>
          <p:cNvSpPr>
            <a:spLocks noGrp="1"/>
          </p:cNvSpPr>
          <p:nvPr>
            <p:ph type="body" sz="quarter" idx="17" hasCustomPrompt="1"/>
          </p:nvPr>
        </p:nvSpPr>
        <p:spPr>
          <a:xfrm>
            <a:off x="6101081" y="138818"/>
            <a:ext cx="6090919" cy="6719182"/>
          </a:xfrm>
          <a:prstGeom prst="rect">
            <a:avLst/>
          </a:prstGeom>
          <a:solidFill>
            <a:schemeClr val="accent1"/>
          </a:solidFill>
          <a:ln w="662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en-AU" sz="1800" dirty="0">
                <a:latin typeface="+mn-lt"/>
              </a:defRPr>
            </a:lvl1pPr>
          </a:lstStyle>
          <a:p>
            <a:pPr lvl="0"/>
            <a:r>
              <a:rPr lang="en-US" dirty="0"/>
              <a:t> </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7" name="Content Placeholder 2">
            <a:extLst>
              <a:ext uri="{FF2B5EF4-FFF2-40B4-BE49-F238E27FC236}">
                <a16:creationId xmlns:a16="http://schemas.microsoft.com/office/drawing/2014/main" id="{2B64587C-2E43-ACCB-79A5-5A1F25BB4D10}"/>
              </a:ext>
            </a:extLst>
          </p:cNvPr>
          <p:cNvSpPr>
            <a:spLocks noGrp="1"/>
          </p:cNvSpPr>
          <p:nvPr>
            <p:ph idx="14"/>
          </p:nvPr>
        </p:nvSpPr>
        <p:spPr>
          <a:xfrm>
            <a:off x="6416676" y="589281"/>
            <a:ext cx="5295900" cy="5303520"/>
          </a:xfrm>
          <a:prstGeom prst="rect">
            <a:avLst/>
          </a:prstGeom>
        </p:spPr>
        <p:txBody>
          <a:bodyPr/>
          <a:lstStyle>
            <a:lvl1pPr>
              <a:spcAft>
                <a:spcPts val="1800"/>
              </a:spcAft>
              <a:defRPr>
                <a:solidFill>
                  <a:schemeClr val="bg1"/>
                </a:solidFill>
              </a:defRPr>
            </a:lvl1pPr>
            <a:lvl2pPr marL="179388" indent="-179388">
              <a:spcAft>
                <a:spcPts val="600"/>
              </a:spcAft>
              <a:buClrTx/>
              <a:buFont typeface="Arial" panose="020B0604020202020204" pitchFamily="34" charset="0"/>
              <a:buChar char="•"/>
              <a:tabLst>
                <a:tab pos="179388" algn="l"/>
              </a:tabLst>
              <a:defRPr sz="1400">
                <a:solidFill>
                  <a:schemeClr val="bg1"/>
                </a:solidFill>
              </a:defRPr>
            </a:lvl2pPr>
            <a:lvl3pPr marL="358775" indent="-179388">
              <a:spcBef>
                <a:spcPts val="600"/>
              </a:spcBef>
              <a:spcAft>
                <a:spcPts val="600"/>
              </a:spcAft>
              <a:buFont typeface="Arial" panose="020B0604020202020204" pitchFamily="34" charset="0"/>
              <a:buChar char="•"/>
              <a:tabLst>
                <a:tab pos="360363" algn="l"/>
              </a:tabLst>
              <a:defRPr>
                <a:solidFill>
                  <a:schemeClr val="bg1"/>
                </a:solidFill>
              </a:defRPr>
            </a:lvl3pPr>
            <a:lvl4pPr marL="0" indent="0">
              <a:spcBef>
                <a:spcPts val="1800"/>
              </a:spcBef>
              <a:spcAft>
                <a:spcPts val="600"/>
              </a:spcAft>
              <a:buNone/>
              <a:defRPr sz="1200">
                <a:solidFill>
                  <a:schemeClr val="bg1"/>
                </a:solidFill>
              </a:defRPr>
            </a:lvl4pPr>
            <a:lvl5pPr>
              <a:spcAft>
                <a:spcPts val="600"/>
              </a:spcAft>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9" name="Text Placeholder 5">
            <a:extLst>
              <a:ext uri="{FF2B5EF4-FFF2-40B4-BE49-F238E27FC236}">
                <a16:creationId xmlns:a16="http://schemas.microsoft.com/office/drawing/2014/main" id="{4A0098F8-8214-FB2B-807B-D0C95BA1B132}"/>
              </a:ext>
            </a:extLst>
          </p:cNvPr>
          <p:cNvSpPr>
            <a:spLocks noGrp="1" noChangeAspect="1"/>
          </p:cNvSpPr>
          <p:nvPr>
            <p:ph type="body" sz="quarter" idx="35" hasCustomPrompt="1"/>
          </p:nvPr>
        </p:nvSpPr>
        <p:spPr>
          <a:xfrm>
            <a:off x="10904437" y="6170930"/>
            <a:ext cx="825600" cy="28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10" name="Title 9">
            <a:extLst>
              <a:ext uri="{FF2B5EF4-FFF2-40B4-BE49-F238E27FC236}">
                <a16:creationId xmlns:a16="http://schemas.microsoft.com/office/drawing/2014/main" id="{397A97F0-0C61-0E4C-6F6A-7B155B056F31}"/>
              </a:ext>
            </a:extLst>
          </p:cNvPr>
          <p:cNvSpPr>
            <a:spLocks noGrp="1"/>
          </p:cNvSpPr>
          <p:nvPr>
            <p:ph type="title"/>
          </p:nvPr>
        </p:nvSpPr>
        <p:spPr>
          <a:xfrm>
            <a:off x="479425" y="604203"/>
            <a:ext cx="5295900" cy="746695"/>
          </a:xfrm>
          <a:prstGeom prst="rect">
            <a:avLst/>
          </a:prstGeom>
        </p:spPr>
        <p:txBody>
          <a:bodyPr/>
          <a:lstStyle/>
          <a:p>
            <a:r>
              <a:rPr lang="en-US"/>
              <a:t>Click to edit Master title style</a:t>
            </a:r>
            <a:endParaRPr lang="en-AU" dirty="0"/>
          </a:p>
        </p:txBody>
      </p:sp>
      <p:sp>
        <p:nvSpPr>
          <p:cNvPr id="4" name="Footer Placeholder 4">
            <a:extLst>
              <a:ext uri="{FF2B5EF4-FFF2-40B4-BE49-F238E27FC236}">
                <a16:creationId xmlns:a16="http://schemas.microsoft.com/office/drawing/2014/main" id="{57351FB5-E4FA-8647-CE71-D6A7989F37AF}"/>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358299966"/>
      </p:ext>
    </p:extLst>
  </p:cSld>
  <p:clrMapOvr>
    <a:masterClrMapping/>
  </p:clrMapOvr>
  <p:extLst>
    <p:ext uri="{DCECCB84-F9BA-43D5-87BE-67443E8EF086}">
      <p15:sldGuideLst xmlns:p15="http://schemas.microsoft.com/office/powerpoint/2012/main">
        <p15:guide id="3" pos="4042" userDrawn="1">
          <p15:clr>
            <a:srgbClr val="FBAE40"/>
          </p15:clr>
        </p15:guide>
        <p15:guide id="4" pos="3638" userDrawn="1">
          <p15:clr>
            <a:srgbClr val="FBAE40"/>
          </p15:clr>
        </p15:guide>
      </p15:sldGuideLst>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2 Column_image lef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1" y="138818"/>
            <a:ext cx="5775324" cy="6719182"/>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6416675" y="604203"/>
            <a:ext cx="5318442" cy="746695"/>
          </a:xfrm>
          <a:prstGeom prst="rect">
            <a:avLst/>
          </a:prstGeom>
        </p:spPr>
        <p:txBody>
          <a:bodyPr/>
          <a:lstStyle/>
          <a:p>
            <a:r>
              <a:rPr lang="en-US"/>
              <a:t>Click to edit Master title style</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lvl1pPr>
              <a:defRPr>
                <a:solidFill>
                  <a:schemeClr val="bg1"/>
                </a:solidFill>
              </a:defRPr>
            </a:lvl1p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6416675" y="1484784"/>
            <a:ext cx="5308090"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9" name="Content Placeholder 8">
            <a:extLst>
              <a:ext uri="{FF2B5EF4-FFF2-40B4-BE49-F238E27FC236}">
                <a16:creationId xmlns:a16="http://schemas.microsoft.com/office/drawing/2014/main" id="{C0A6CFA0-425C-0EF2-C30B-075E993B3C62}"/>
              </a:ext>
            </a:extLst>
          </p:cNvPr>
          <p:cNvSpPr>
            <a:spLocks noGrp="1"/>
          </p:cNvSpPr>
          <p:nvPr>
            <p:ph sz="quarter" idx="35"/>
          </p:nvPr>
        </p:nvSpPr>
        <p:spPr>
          <a:xfrm>
            <a:off x="6416675" y="2097087"/>
            <a:ext cx="5295900" cy="3795713"/>
          </a:xfrm>
          <a:custGeom>
            <a:avLst/>
            <a:gdLst>
              <a:gd name="connsiteX0" fmla="*/ 0 w 5295900"/>
              <a:gd name="connsiteY0" fmla="*/ 0 h 3795713"/>
              <a:gd name="connsiteX1" fmla="*/ 5295900 w 5295900"/>
              <a:gd name="connsiteY1" fmla="*/ 0 h 3795713"/>
              <a:gd name="connsiteX2" fmla="*/ 5295900 w 5295900"/>
              <a:gd name="connsiteY2" fmla="*/ 3795713 h 3795713"/>
              <a:gd name="connsiteX3" fmla="*/ 0 w 5295900"/>
              <a:gd name="connsiteY3" fmla="*/ 3795713 h 3795713"/>
            </a:gdLst>
            <a:ahLst/>
            <a:cxnLst>
              <a:cxn ang="0">
                <a:pos x="connsiteX0" y="connsiteY0"/>
              </a:cxn>
              <a:cxn ang="0">
                <a:pos x="connsiteX1" y="connsiteY1"/>
              </a:cxn>
              <a:cxn ang="0">
                <a:pos x="connsiteX2" y="connsiteY2"/>
              </a:cxn>
              <a:cxn ang="0">
                <a:pos x="connsiteX3" y="connsiteY3"/>
              </a:cxn>
            </a:cxnLst>
            <a:rect l="l" t="t" r="r" b="b"/>
            <a:pathLst>
              <a:path w="5295900" h="3795713">
                <a:moveTo>
                  <a:pt x="0" y="0"/>
                </a:moveTo>
                <a:lnTo>
                  <a:pt x="5295900" y="0"/>
                </a:lnTo>
                <a:lnTo>
                  <a:pt x="5295900" y="3795713"/>
                </a:lnTo>
                <a:lnTo>
                  <a:pt x="0" y="379571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 name="Footer Placeholder 4">
            <a:extLst>
              <a:ext uri="{FF2B5EF4-FFF2-40B4-BE49-F238E27FC236}">
                <a16:creationId xmlns:a16="http://schemas.microsoft.com/office/drawing/2014/main" id="{CDEFF3B2-DCCF-0171-502F-D26997EAA77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r>
              <a:rPr lang="en-US"/>
              <a:t>|    Presentation footer</a:t>
            </a:r>
            <a:endParaRPr lang="en-AU" dirty="0"/>
          </a:p>
        </p:txBody>
      </p:sp>
    </p:spTree>
    <p:extLst>
      <p:ext uri="{BB962C8B-B14F-4D97-AF65-F5344CB8AC3E}">
        <p14:creationId xmlns:p14="http://schemas.microsoft.com/office/powerpoint/2010/main" val="2556097834"/>
      </p:ext>
    </p:extLst>
  </p:cSld>
  <p:clrMapOvr>
    <a:masterClrMapping/>
  </p:clrMapOvr>
  <p:extLst>
    <p:ext uri="{DCECCB84-F9BA-43D5-87BE-67443E8EF086}">
      <p15:sldGuideLst xmlns:p15="http://schemas.microsoft.com/office/powerpoint/2012/main">
        <p15:guide id="3" pos="4042" userDrawn="1">
          <p15:clr>
            <a:srgbClr val="FBAE40"/>
          </p15:clr>
        </p15:guide>
        <p15:guide id="4" pos="3638" userDrawn="1">
          <p15:clr>
            <a:srgbClr val="FBAE40"/>
          </p15:clr>
        </p15:guide>
      </p15:sldGuideLst>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1_2 Column_image left">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C0A6CFA0-425C-0EF2-C30B-075E993B3C62}"/>
              </a:ext>
            </a:extLst>
          </p:cNvPr>
          <p:cNvSpPr>
            <a:spLocks noGrp="1"/>
          </p:cNvSpPr>
          <p:nvPr>
            <p:ph sz="quarter" idx="35"/>
          </p:nvPr>
        </p:nvSpPr>
        <p:spPr>
          <a:xfrm>
            <a:off x="6416675" y="1484785"/>
            <a:ext cx="5295900" cy="4408016"/>
          </a:xfrm>
          <a:custGeom>
            <a:avLst/>
            <a:gdLst>
              <a:gd name="connsiteX0" fmla="*/ 0 w 5295900"/>
              <a:gd name="connsiteY0" fmla="*/ 0 h 3795713"/>
              <a:gd name="connsiteX1" fmla="*/ 5295900 w 5295900"/>
              <a:gd name="connsiteY1" fmla="*/ 0 h 3795713"/>
              <a:gd name="connsiteX2" fmla="*/ 5295900 w 5295900"/>
              <a:gd name="connsiteY2" fmla="*/ 3795713 h 3795713"/>
              <a:gd name="connsiteX3" fmla="*/ 0 w 5295900"/>
              <a:gd name="connsiteY3" fmla="*/ 3795713 h 3795713"/>
            </a:gdLst>
            <a:ahLst/>
            <a:cxnLst>
              <a:cxn ang="0">
                <a:pos x="connsiteX0" y="connsiteY0"/>
              </a:cxn>
              <a:cxn ang="0">
                <a:pos x="connsiteX1" y="connsiteY1"/>
              </a:cxn>
              <a:cxn ang="0">
                <a:pos x="connsiteX2" y="connsiteY2"/>
              </a:cxn>
              <a:cxn ang="0">
                <a:pos x="connsiteX3" y="connsiteY3"/>
              </a:cxn>
            </a:cxnLst>
            <a:rect l="l" t="t" r="r" b="b"/>
            <a:pathLst>
              <a:path w="5295900" h="3795713">
                <a:moveTo>
                  <a:pt x="0" y="0"/>
                </a:moveTo>
                <a:lnTo>
                  <a:pt x="5295900" y="0"/>
                </a:lnTo>
                <a:lnTo>
                  <a:pt x="5295900" y="3795713"/>
                </a:lnTo>
                <a:lnTo>
                  <a:pt x="0" y="379571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1" y="138818"/>
            <a:ext cx="5775324" cy="6719182"/>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6416675" y="604203"/>
            <a:ext cx="5318442" cy="746695"/>
          </a:xfrm>
          <a:prstGeom prst="rect">
            <a:avLst/>
          </a:prstGeom>
        </p:spPr>
        <p:txBody>
          <a:bodyPr/>
          <a:lstStyle/>
          <a:p>
            <a:r>
              <a:rPr lang="en-US"/>
              <a:t>Click to edit Master title style</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lvl1pPr>
              <a:defRPr>
                <a:solidFill>
                  <a:schemeClr val="bg1"/>
                </a:solidFill>
              </a:defRPr>
            </a:lvl1pPr>
          </a:lstStyle>
          <a:p>
            <a:fld id="{E4C2AD82-1025-4508-97C1-6F7EE5C92734}" type="slidenum">
              <a:rPr lang="en-AU" smtClean="0"/>
              <a:pPr/>
              <a:t>‹#›</a:t>
            </a:fld>
            <a:endParaRPr lang="en-AU" dirty="0"/>
          </a:p>
        </p:txBody>
      </p:sp>
      <p:sp>
        <p:nvSpPr>
          <p:cNvPr id="3" name="Footer Placeholder 4">
            <a:extLst>
              <a:ext uri="{FF2B5EF4-FFF2-40B4-BE49-F238E27FC236}">
                <a16:creationId xmlns:a16="http://schemas.microsoft.com/office/drawing/2014/main" id="{CB4201D2-BD05-F529-A7BB-0ACAC0B2CAAB}"/>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r>
              <a:rPr lang="en-US"/>
              <a:t>|    Presentation footer</a:t>
            </a:r>
            <a:endParaRPr lang="en-AU" dirty="0"/>
          </a:p>
        </p:txBody>
      </p:sp>
    </p:spTree>
    <p:extLst>
      <p:ext uri="{BB962C8B-B14F-4D97-AF65-F5344CB8AC3E}">
        <p14:creationId xmlns:p14="http://schemas.microsoft.com/office/powerpoint/2010/main" val="961414498"/>
      </p:ext>
    </p:extLst>
  </p:cSld>
  <p:clrMapOvr>
    <a:masterClrMapping/>
  </p:clrMapOvr>
  <p:extLst>
    <p:ext uri="{DCECCB84-F9BA-43D5-87BE-67443E8EF086}">
      <p15:sldGuideLst xmlns:p15="http://schemas.microsoft.com/office/powerpoint/2012/main">
        <p15:guide id="3" pos="4042" userDrawn="1">
          <p15:clr>
            <a:srgbClr val="FBAE40"/>
          </p15:clr>
        </p15:guide>
        <p15:guide id="4" pos="3638" userDrawn="1">
          <p15:clr>
            <a:srgbClr val="FBAE40"/>
          </p15:clr>
        </p15:guide>
      </p15:sldGuideLst>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2 Column_image righ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38818"/>
            <a:ext cx="5775325" cy="6719182"/>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479425" y="604203"/>
            <a:ext cx="5295900" cy="746695"/>
          </a:xfrm>
          <a:prstGeom prst="rect">
            <a:avLst/>
          </a:prstGeom>
        </p:spPr>
        <p:txBody>
          <a:bodyPr/>
          <a:lstStyle/>
          <a:p>
            <a:r>
              <a:rPr lang="en-US"/>
              <a:t>Click to edit Master title style</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484784"/>
            <a:ext cx="5295900"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3" name="Text Placeholder 5">
            <a:extLst>
              <a:ext uri="{FF2B5EF4-FFF2-40B4-BE49-F238E27FC236}">
                <a16:creationId xmlns:a16="http://schemas.microsoft.com/office/drawing/2014/main" id="{4A46F62F-ADFF-A4C6-E755-AF13BF3C7D3E}"/>
              </a:ext>
            </a:extLst>
          </p:cNvPr>
          <p:cNvSpPr>
            <a:spLocks noGrp="1" noChangeAspect="1"/>
          </p:cNvSpPr>
          <p:nvPr>
            <p:ph type="body" sz="quarter" idx="35" hasCustomPrompt="1"/>
          </p:nvPr>
        </p:nvSpPr>
        <p:spPr>
          <a:xfrm>
            <a:off x="10904437" y="6170930"/>
            <a:ext cx="825600" cy="28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10" name="Content Placeholder 9">
            <a:extLst>
              <a:ext uri="{FF2B5EF4-FFF2-40B4-BE49-F238E27FC236}">
                <a16:creationId xmlns:a16="http://schemas.microsoft.com/office/drawing/2014/main" id="{C48435EA-6A1F-241C-7300-A648D5EA585E}"/>
              </a:ext>
            </a:extLst>
          </p:cNvPr>
          <p:cNvSpPr>
            <a:spLocks noGrp="1"/>
          </p:cNvSpPr>
          <p:nvPr>
            <p:ph sz="quarter" idx="36"/>
          </p:nvPr>
        </p:nvSpPr>
        <p:spPr>
          <a:xfrm>
            <a:off x="479425" y="2097087"/>
            <a:ext cx="5295900" cy="3795713"/>
          </a:xfrm>
          <a:custGeom>
            <a:avLst/>
            <a:gdLst>
              <a:gd name="connsiteX0" fmla="*/ 0 w 5295900"/>
              <a:gd name="connsiteY0" fmla="*/ 0 h 3795713"/>
              <a:gd name="connsiteX1" fmla="*/ 5295900 w 5295900"/>
              <a:gd name="connsiteY1" fmla="*/ 0 h 3795713"/>
              <a:gd name="connsiteX2" fmla="*/ 5295900 w 5295900"/>
              <a:gd name="connsiteY2" fmla="*/ 3795713 h 3795713"/>
              <a:gd name="connsiteX3" fmla="*/ 0 w 5295900"/>
              <a:gd name="connsiteY3" fmla="*/ 3795713 h 3795713"/>
            </a:gdLst>
            <a:ahLst/>
            <a:cxnLst>
              <a:cxn ang="0">
                <a:pos x="connsiteX0" y="connsiteY0"/>
              </a:cxn>
              <a:cxn ang="0">
                <a:pos x="connsiteX1" y="connsiteY1"/>
              </a:cxn>
              <a:cxn ang="0">
                <a:pos x="connsiteX2" y="connsiteY2"/>
              </a:cxn>
              <a:cxn ang="0">
                <a:pos x="connsiteX3" y="connsiteY3"/>
              </a:cxn>
            </a:cxnLst>
            <a:rect l="l" t="t" r="r" b="b"/>
            <a:pathLst>
              <a:path w="5295900" h="3795713">
                <a:moveTo>
                  <a:pt x="0" y="0"/>
                </a:moveTo>
                <a:lnTo>
                  <a:pt x="5295900" y="0"/>
                </a:lnTo>
                <a:lnTo>
                  <a:pt x="5295900" y="3795713"/>
                </a:lnTo>
                <a:lnTo>
                  <a:pt x="0" y="379571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6" name="Footer Placeholder 4">
            <a:extLst>
              <a:ext uri="{FF2B5EF4-FFF2-40B4-BE49-F238E27FC236}">
                <a16:creationId xmlns:a16="http://schemas.microsoft.com/office/drawing/2014/main" id="{2AA475AD-E287-BA47-FE05-0F7C657E7A9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239835347"/>
      </p:ext>
    </p:extLst>
  </p:cSld>
  <p:clrMapOvr>
    <a:masterClrMapping/>
  </p:clrMapOvr>
  <p:extLst>
    <p:ext uri="{DCECCB84-F9BA-43D5-87BE-67443E8EF086}">
      <p15:sldGuideLst xmlns:p15="http://schemas.microsoft.com/office/powerpoint/2012/main">
        <p15:guide id="3" pos="4042" userDrawn="1">
          <p15:clr>
            <a:srgbClr val="FBAE40"/>
          </p15:clr>
        </p15:guide>
        <p15:guide id="4" pos="3638" userDrawn="1">
          <p15:clr>
            <a:srgbClr val="FBAE40"/>
          </p15:clr>
        </p15:guide>
      </p15:sldGuideLst>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1_2 Column_image right">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C48435EA-6A1F-241C-7300-A648D5EA585E}"/>
              </a:ext>
            </a:extLst>
          </p:cNvPr>
          <p:cNvSpPr>
            <a:spLocks noGrp="1"/>
          </p:cNvSpPr>
          <p:nvPr>
            <p:ph sz="quarter" idx="36"/>
          </p:nvPr>
        </p:nvSpPr>
        <p:spPr>
          <a:xfrm>
            <a:off x="479425" y="1484785"/>
            <a:ext cx="5295900" cy="4408016"/>
          </a:xfrm>
          <a:custGeom>
            <a:avLst/>
            <a:gdLst>
              <a:gd name="connsiteX0" fmla="*/ 0 w 5295900"/>
              <a:gd name="connsiteY0" fmla="*/ 0 h 3795713"/>
              <a:gd name="connsiteX1" fmla="*/ 5295900 w 5295900"/>
              <a:gd name="connsiteY1" fmla="*/ 0 h 3795713"/>
              <a:gd name="connsiteX2" fmla="*/ 5295900 w 5295900"/>
              <a:gd name="connsiteY2" fmla="*/ 3795713 h 3795713"/>
              <a:gd name="connsiteX3" fmla="*/ 0 w 5295900"/>
              <a:gd name="connsiteY3" fmla="*/ 3795713 h 3795713"/>
            </a:gdLst>
            <a:ahLst/>
            <a:cxnLst>
              <a:cxn ang="0">
                <a:pos x="connsiteX0" y="connsiteY0"/>
              </a:cxn>
              <a:cxn ang="0">
                <a:pos x="connsiteX1" y="connsiteY1"/>
              </a:cxn>
              <a:cxn ang="0">
                <a:pos x="connsiteX2" y="connsiteY2"/>
              </a:cxn>
              <a:cxn ang="0">
                <a:pos x="connsiteX3" y="connsiteY3"/>
              </a:cxn>
            </a:cxnLst>
            <a:rect l="l" t="t" r="r" b="b"/>
            <a:pathLst>
              <a:path w="5295900" h="3795713">
                <a:moveTo>
                  <a:pt x="0" y="0"/>
                </a:moveTo>
                <a:lnTo>
                  <a:pt x="5295900" y="0"/>
                </a:lnTo>
                <a:lnTo>
                  <a:pt x="5295900" y="3795713"/>
                </a:lnTo>
                <a:lnTo>
                  <a:pt x="0" y="379571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38818"/>
            <a:ext cx="5775325" cy="6719182"/>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479425" y="604203"/>
            <a:ext cx="5295900" cy="746695"/>
          </a:xfrm>
          <a:prstGeom prst="rect">
            <a:avLst/>
          </a:prstGeom>
        </p:spPr>
        <p:txBody>
          <a:bodyPr/>
          <a:lstStyle/>
          <a:p>
            <a:r>
              <a:rPr lang="en-US"/>
              <a:t>Click to edit Master title style</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3" name="Text Placeholder 5">
            <a:extLst>
              <a:ext uri="{FF2B5EF4-FFF2-40B4-BE49-F238E27FC236}">
                <a16:creationId xmlns:a16="http://schemas.microsoft.com/office/drawing/2014/main" id="{4A46F62F-ADFF-A4C6-E755-AF13BF3C7D3E}"/>
              </a:ext>
            </a:extLst>
          </p:cNvPr>
          <p:cNvSpPr>
            <a:spLocks noGrp="1" noChangeAspect="1"/>
          </p:cNvSpPr>
          <p:nvPr>
            <p:ph type="body" sz="quarter" idx="35" hasCustomPrompt="1"/>
          </p:nvPr>
        </p:nvSpPr>
        <p:spPr>
          <a:xfrm>
            <a:off x="10904437" y="6170930"/>
            <a:ext cx="825600" cy="28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6" name="Footer Placeholder 4">
            <a:extLst>
              <a:ext uri="{FF2B5EF4-FFF2-40B4-BE49-F238E27FC236}">
                <a16:creationId xmlns:a16="http://schemas.microsoft.com/office/drawing/2014/main" id="{364D8D53-9786-BF65-1E1C-386137EEF1E7}"/>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1848945504"/>
      </p:ext>
    </p:extLst>
  </p:cSld>
  <p:clrMapOvr>
    <a:masterClrMapping/>
  </p:clrMapOvr>
  <p:extLst>
    <p:ext uri="{DCECCB84-F9BA-43D5-87BE-67443E8EF086}">
      <p15:sldGuideLst xmlns:p15="http://schemas.microsoft.com/office/powerpoint/2012/main">
        <p15:guide id="3" pos="4042" userDrawn="1">
          <p15:clr>
            <a:srgbClr val="FBAE40"/>
          </p15:clr>
        </p15:guide>
        <p15:guide id="4" pos="3638" userDrawn="1">
          <p15:clr>
            <a:srgbClr val="FBAE40"/>
          </p15:clr>
        </p15:guide>
      </p15:sldGuideLst>
    </p:ext>
  </p:extLs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2x2 Column">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484784"/>
            <a:ext cx="11233150"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12" name="Content Placeholder 11">
            <a:extLst>
              <a:ext uri="{FF2B5EF4-FFF2-40B4-BE49-F238E27FC236}">
                <a16:creationId xmlns:a16="http://schemas.microsoft.com/office/drawing/2014/main" id="{3344F86A-B5BF-0569-852F-092BF7BAC49F}"/>
              </a:ext>
            </a:extLst>
          </p:cNvPr>
          <p:cNvSpPr>
            <a:spLocks noGrp="1"/>
          </p:cNvSpPr>
          <p:nvPr>
            <p:ph sz="quarter" idx="17"/>
          </p:nvPr>
        </p:nvSpPr>
        <p:spPr>
          <a:xfrm>
            <a:off x="479425" y="2097087"/>
            <a:ext cx="5295900" cy="1657033"/>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5" name="Content Placeholder 14">
            <a:extLst>
              <a:ext uri="{FF2B5EF4-FFF2-40B4-BE49-F238E27FC236}">
                <a16:creationId xmlns:a16="http://schemas.microsoft.com/office/drawing/2014/main" id="{4765A43E-261F-3A52-1BB9-A778E2353E3C}"/>
              </a:ext>
            </a:extLst>
          </p:cNvPr>
          <p:cNvSpPr>
            <a:spLocks noGrp="1"/>
          </p:cNvSpPr>
          <p:nvPr>
            <p:ph sz="quarter" idx="18"/>
          </p:nvPr>
        </p:nvSpPr>
        <p:spPr>
          <a:xfrm>
            <a:off x="6416676" y="2097087"/>
            <a:ext cx="5295900" cy="1657033"/>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8" name="Content Placeholder 17">
            <a:extLst>
              <a:ext uri="{FF2B5EF4-FFF2-40B4-BE49-F238E27FC236}">
                <a16:creationId xmlns:a16="http://schemas.microsoft.com/office/drawing/2014/main" id="{19219568-80F1-F917-5842-82F39B5DC5BF}"/>
              </a:ext>
            </a:extLst>
          </p:cNvPr>
          <p:cNvSpPr>
            <a:spLocks noGrp="1"/>
          </p:cNvSpPr>
          <p:nvPr>
            <p:ph sz="quarter" idx="19"/>
          </p:nvPr>
        </p:nvSpPr>
        <p:spPr>
          <a:xfrm>
            <a:off x="479425" y="4221088"/>
            <a:ext cx="5295900" cy="1657033"/>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1" name="Content Placeholder 20">
            <a:extLst>
              <a:ext uri="{FF2B5EF4-FFF2-40B4-BE49-F238E27FC236}">
                <a16:creationId xmlns:a16="http://schemas.microsoft.com/office/drawing/2014/main" id="{AAE752A9-1F83-AB89-AD9E-C1831A2DE64A}"/>
              </a:ext>
            </a:extLst>
          </p:cNvPr>
          <p:cNvSpPr>
            <a:spLocks noGrp="1"/>
          </p:cNvSpPr>
          <p:nvPr>
            <p:ph sz="quarter" idx="20"/>
          </p:nvPr>
        </p:nvSpPr>
        <p:spPr>
          <a:xfrm>
            <a:off x="6416676" y="4221088"/>
            <a:ext cx="5295900" cy="1657033"/>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 name="Footer Placeholder 4">
            <a:extLst>
              <a:ext uri="{FF2B5EF4-FFF2-40B4-BE49-F238E27FC236}">
                <a16:creationId xmlns:a16="http://schemas.microsoft.com/office/drawing/2014/main" id="{9BF46B2E-AC56-2801-9B5D-DA4B5F544D5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2643038730"/>
      </p:ext>
    </p:extLst>
  </p:cSld>
  <p:clrMapOvr>
    <a:masterClrMapping/>
  </p:clrMapOvr>
  <p:extLst>
    <p:ext uri="{DCECCB84-F9BA-43D5-87BE-67443E8EF086}">
      <p15:sldGuideLst xmlns:p15="http://schemas.microsoft.com/office/powerpoint/2012/main">
        <p15:guide id="5" pos="4042" userDrawn="1">
          <p15:clr>
            <a:srgbClr val="FBAE40"/>
          </p15:clr>
        </p15:guide>
        <p15:guide id="6" pos="3638" userDrawn="1">
          <p15:clr>
            <a:srgbClr val="FBAE40"/>
          </p15:clr>
        </p15:guide>
        <p15:guide id="7" orient="horz" pos="2368" userDrawn="1">
          <p15:clr>
            <a:srgbClr val="FBAE40"/>
          </p15:clr>
        </p15:guide>
        <p15:guide id="8" orient="horz" pos="2653" userDrawn="1">
          <p15:clr>
            <a:srgbClr val="FBAE40"/>
          </p15:clr>
        </p15:guide>
      </p15:sldGuideLst>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2_2x2 Column">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D7A2E3C6-E7E9-434F-921B-3584A9D0CE2D}"/>
              </a:ext>
            </a:extLst>
          </p:cNvPr>
          <p:cNvPicPr>
            <a:picLocks noChangeAspect="1"/>
          </p:cNvPicPr>
          <p:nvPr userDrawn="1"/>
        </p:nvPicPr>
        <p:blipFill>
          <a:blip r:embed="rId2">
            <a:alphaModFix amt="50000"/>
            <a:extLst>
              <a:ext uri="{28A0092B-C50C-407E-A947-70E740481C1C}">
                <a14:useLocalDpi xmlns:a14="http://schemas.microsoft.com/office/drawing/2010/main" val="0"/>
              </a:ext>
            </a:extLst>
          </a:blip>
          <a:stretch>
            <a:fillRect/>
          </a:stretch>
        </p:blipFill>
        <p:spPr>
          <a:xfrm>
            <a:off x="0" y="129210"/>
            <a:ext cx="12204000" cy="6735362"/>
          </a:xfrm>
          <a:prstGeom prst="rect">
            <a:avLst/>
          </a:prstGeom>
        </p:spPr>
      </p:pic>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484784"/>
            <a:ext cx="11233150"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12" name="Content Placeholder 11">
            <a:extLst>
              <a:ext uri="{FF2B5EF4-FFF2-40B4-BE49-F238E27FC236}">
                <a16:creationId xmlns:a16="http://schemas.microsoft.com/office/drawing/2014/main" id="{3344F86A-B5BF-0569-852F-092BF7BAC49F}"/>
              </a:ext>
            </a:extLst>
          </p:cNvPr>
          <p:cNvSpPr>
            <a:spLocks noGrp="1"/>
          </p:cNvSpPr>
          <p:nvPr>
            <p:ph sz="quarter" idx="17"/>
          </p:nvPr>
        </p:nvSpPr>
        <p:spPr>
          <a:xfrm>
            <a:off x="479425" y="2097087"/>
            <a:ext cx="5295900" cy="1657033"/>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5" name="Content Placeholder 14">
            <a:extLst>
              <a:ext uri="{FF2B5EF4-FFF2-40B4-BE49-F238E27FC236}">
                <a16:creationId xmlns:a16="http://schemas.microsoft.com/office/drawing/2014/main" id="{4765A43E-261F-3A52-1BB9-A778E2353E3C}"/>
              </a:ext>
            </a:extLst>
          </p:cNvPr>
          <p:cNvSpPr>
            <a:spLocks noGrp="1"/>
          </p:cNvSpPr>
          <p:nvPr>
            <p:ph sz="quarter" idx="18"/>
          </p:nvPr>
        </p:nvSpPr>
        <p:spPr>
          <a:xfrm>
            <a:off x="6416676" y="2097087"/>
            <a:ext cx="5295900" cy="1657033"/>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8" name="Content Placeholder 17">
            <a:extLst>
              <a:ext uri="{FF2B5EF4-FFF2-40B4-BE49-F238E27FC236}">
                <a16:creationId xmlns:a16="http://schemas.microsoft.com/office/drawing/2014/main" id="{19219568-80F1-F917-5842-82F39B5DC5BF}"/>
              </a:ext>
            </a:extLst>
          </p:cNvPr>
          <p:cNvSpPr>
            <a:spLocks noGrp="1"/>
          </p:cNvSpPr>
          <p:nvPr>
            <p:ph sz="quarter" idx="19"/>
          </p:nvPr>
        </p:nvSpPr>
        <p:spPr>
          <a:xfrm>
            <a:off x="479425" y="4221088"/>
            <a:ext cx="5295900" cy="1657033"/>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1" name="Content Placeholder 20">
            <a:extLst>
              <a:ext uri="{FF2B5EF4-FFF2-40B4-BE49-F238E27FC236}">
                <a16:creationId xmlns:a16="http://schemas.microsoft.com/office/drawing/2014/main" id="{AAE752A9-1F83-AB89-AD9E-C1831A2DE64A}"/>
              </a:ext>
            </a:extLst>
          </p:cNvPr>
          <p:cNvSpPr>
            <a:spLocks noGrp="1"/>
          </p:cNvSpPr>
          <p:nvPr>
            <p:ph sz="quarter" idx="20"/>
          </p:nvPr>
        </p:nvSpPr>
        <p:spPr>
          <a:xfrm>
            <a:off x="6416676" y="4221088"/>
            <a:ext cx="5295900" cy="1657033"/>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6" name="Picture 5" descr="A black screen with white text&#10;&#10;Description automatically generated with medium confidence">
            <a:extLst>
              <a:ext uri="{FF2B5EF4-FFF2-40B4-BE49-F238E27FC236}">
                <a16:creationId xmlns:a16="http://schemas.microsoft.com/office/drawing/2014/main" id="{8521198D-AFCE-7E66-FFAF-CAB0348E8FC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901099" y="6173769"/>
            <a:ext cx="828938" cy="291536"/>
          </a:xfrm>
          <a:prstGeom prst="rect">
            <a:avLst/>
          </a:prstGeom>
        </p:spPr>
      </p:pic>
      <p:sp>
        <p:nvSpPr>
          <p:cNvPr id="3" name="Footer Placeholder 4">
            <a:extLst>
              <a:ext uri="{FF2B5EF4-FFF2-40B4-BE49-F238E27FC236}">
                <a16:creationId xmlns:a16="http://schemas.microsoft.com/office/drawing/2014/main" id="{0451D8EA-816D-AFDD-BDD5-43FDA45EAD14}"/>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1404127337"/>
      </p:ext>
    </p:extLst>
  </p:cSld>
  <p:clrMapOvr>
    <a:masterClrMapping/>
  </p:clrMapOvr>
  <p:extLst>
    <p:ext uri="{DCECCB84-F9BA-43D5-87BE-67443E8EF086}">
      <p15:sldGuideLst xmlns:p15="http://schemas.microsoft.com/office/powerpoint/2012/main">
        <p15:guide id="5" pos="4042">
          <p15:clr>
            <a:srgbClr val="FBAE40"/>
          </p15:clr>
        </p15:guide>
        <p15:guide id="6" pos="3638">
          <p15:clr>
            <a:srgbClr val="FBAE40"/>
          </p15:clr>
        </p15:guide>
        <p15:guide id="7" orient="horz" pos="2368">
          <p15:clr>
            <a:srgbClr val="FBAE40"/>
          </p15:clr>
        </p15:guide>
        <p15:guide id="8" orient="horz" pos="2653">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image_full">
    <p:bg>
      <p:bgPr>
        <a:solidFill>
          <a:schemeClr val="bg1"/>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6D74F4C3-42CC-4821-6AFC-4F4F3FA470C5}"/>
              </a:ext>
            </a:extLst>
          </p:cNvPr>
          <p:cNvSpPr>
            <a:spLocks noGrp="1"/>
          </p:cNvSpPr>
          <p:nvPr>
            <p:ph type="pic" sz="quarter" idx="34" hasCustomPrompt="1"/>
          </p:nvPr>
        </p:nvSpPr>
        <p:spPr>
          <a:xfrm>
            <a:off x="0" y="1"/>
            <a:ext cx="12204000" cy="6857999"/>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a:t>Click on icon to insert image and send to back</a:t>
            </a:r>
          </a:p>
        </p:txBody>
      </p:sp>
      <p:sp>
        <p:nvSpPr>
          <p:cNvPr id="2" name="Text Placeholder 4">
            <a:extLst>
              <a:ext uri="{FF2B5EF4-FFF2-40B4-BE49-F238E27FC236}">
                <a16:creationId xmlns:a16="http://schemas.microsoft.com/office/drawing/2014/main" id="{C7EACDE9-A256-4443-2203-3563CF6A053F}"/>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2224515414"/>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2x2 Column_gradient highlights">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484784"/>
            <a:ext cx="11233150"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7" name="Title 6">
            <a:extLst>
              <a:ext uri="{FF2B5EF4-FFF2-40B4-BE49-F238E27FC236}">
                <a16:creationId xmlns:a16="http://schemas.microsoft.com/office/drawing/2014/main" id="{7A64A786-7982-4345-97EC-AAC033844AB0}"/>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a:p>
        </p:txBody>
      </p:sp>
      <p:sp>
        <p:nvSpPr>
          <p:cNvPr id="11" name="Content Placeholder 10">
            <a:extLst>
              <a:ext uri="{FF2B5EF4-FFF2-40B4-BE49-F238E27FC236}">
                <a16:creationId xmlns:a16="http://schemas.microsoft.com/office/drawing/2014/main" id="{0837AC85-7A7E-9263-55AA-8F24AC3AADCB}"/>
              </a:ext>
            </a:extLst>
          </p:cNvPr>
          <p:cNvSpPr>
            <a:spLocks noGrp="1"/>
          </p:cNvSpPr>
          <p:nvPr>
            <p:ph sz="quarter" idx="18"/>
          </p:nvPr>
        </p:nvSpPr>
        <p:spPr>
          <a:xfrm>
            <a:off x="479425" y="2097087"/>
            <a:ext cx="5295900" cy="1657033"/>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5" name="Content Placeholder 14">
            <a:extLst>
              <a:ext uri="{FF2B5EF4-FFF2-40B4-BE49-F238E27FC236}">
                <a16:creationId xmlns:a16="http://schemas.microsoft.com/office/drawing/2014/main" id="{A7262ACD-B3CE-04F2-7716-69FAB6670432}"/>
              </a:ext>
            </a:extLst>
          </p:cNvPr>
          <p:cNvSpPr>
            <a:spLocks noGrp="1"/>
          </p:cNvSpPr>
          <p:nvPr>
            <p:ph sz="quarter" idx="19"/>
          </p:nvPr>
        </p:nvSpPr>
        <p:spPr>
          <a:xfrm>
            <a:off x="6416676" y="4221088"/>
            <a:ext cx="5295900" cy="1657033"/>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0" name="Content Placeholder 10">
            <a:extLst>
              <a:ext uri="{FF2B5EF4-FFF2-40B4-BE49-F238E27FC236}">
                <a16:creationId xmlns:a16="http://schemas.microsoft.com/office/drawing/2014/main" id="{AC79B4F1-56EB-4249-BB62-F11A130C8197}"/>
              </a:ext>
            </a:extLst>
          </p:cNvPr>
          <p:cNvSpPr>
            <a:spLocks noGrp="1"/>
          </p:cNvSpPr>
          <p:nvPr>
            <p:ph sz="quarter" idx="20"/>
          </p:nvPr>
        </p:nvSpPr>
        <p:spPr>
          <a:xfrm>
            <a:off x="6423788" y="2097087"/>
            <a:ext cx="5295900" cy="1657033"/>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2" name="Content Placeholder 14">
            <a:extLst>
              <a:ext uri="{FF2B5EF4-FFF2-40B4-BE49-F238E27FC236}">
                <a16:creationId xmlns:a16="http://schemas.microsoft.com/office/drawing/2014/main" id="{1D5F8A2C-5E88-ED41-967D-4534DC95D2C6}"/>
              </a:ext>
            </a:extLst>
          </p:cNvPr>
          <p:cNvSpPr>
            <a:spLocks noGrp="1"/>
          </p:cNvSpPr>
          <p:nvPr>
            <p:ph sz="quarter" idx="21"/>
          </p:nvPr>
        </p:nvSpPr>
        <p:spPr>
          <a:xfrm>
            <a:off x="479376" y="4221088"/>
            <a:ext cx="5295900" cy="1657033"/>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 name="Footer Placeholder 4">
            <a:extLst>
              <a:ext uri="{FF2B5EF4-FFF2-40B4-BE49-F238E27FC236}">
                <a16:creationId xmlns:a16="http://schemas.microsoft.com/office/drawing/2014/main" id="{55D555D0-34A2-04FA-D808-252C30400CB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3459161695"/>
      </p:ext>
    </p:extLst>
  </p:cSld>
  <p:clrMapOvr>
    <a:masterClrMapping/>
  </p:clrMapOvr>
  <p:extLst>
    <p:ext uri="{DCECCB84-F9BA-43D5-87BE-67443E8EF086}">
      <p15:sldGuideLst xmlns:p15="http://schemas.microsoft.com/office/powerpoint/2012/main">
        <p15:guide id="5" pos="4042" userDrawn="1">
          <p15:clr>
            <a:srgbClr val="FBAE40"/>
          </p15:clr>
        </p15:guide>
        <p15:guide id="6" pos="3638" userDrawn="1">
          <p15:clr>
            <a:srgbClr val="FBAE40"/>
          </p15:clr>
        </p15:guide>
        <p15:guide id="7" orient="horz" pos="2368" userDrawn="1">
          <p15:clr>
            <a:srgbClr val="FBAE40"/>
          </p15:clr>
        </p15:guide>
        <p15:guide id="8" orient="horz" pos="2653" userDrawn="1">
          <p15:clr>
            <a:srgbClr val="FBAE40"/>
          </p15:clr>
        </p15:guide>
      </p15:sldGuideLst>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1_2x2 Column">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76F9C324-4C84-8048-8D3C-7D079794518F}"/>
              </a:ext>
            </a:extLst>
          </p:cNvPr>
          <p:cNvPicPr>
            <a:picLocks noChangeAspect="1"/>
          </p:cNvPicPr>
          <p:nvPr userDrawn="1"/>
        </p:nvPicPr>
        <p:blipFill>
          <a:blip r:embed="rId2">
            <a:alphaModFix amt="50000"/>
            <a:extLst>
              <a:ext uri="{28A0092B-C50C-407E-A947-70E740481C1C}">
                <a14:useLocalDpi xmlns:a14="http://schemas.microsoft.com/office/drawing/2010/main" val="0"/>
              </a:ext>
            </a:extLst>
          </a:blip>
          <a:stretch>
            <a:fillRect/>
          </a:stretch>
        </p:blipFill>
        <p:spPr>
          <a:xfrm>
            <a:off x="0" y="129210"/>
            <a:ext cx="12204000" cy="6735362"/>
          </a:xfrm>
          <a:prstGeom prst="rect">
            <a:avLst/>
          </a:prstGeom>
        </p:spPr>
      </p:pic>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12" name="Content Placeholder 11">
            <a:extLst>
              <a:ext uri="{FF2B5EF4-FFF2-40B4-BE49-F238E27FC236}">
                <a16:creationId xmlns:a16="http://schemas.microsoft.com/office/drawing/2014/main" id="{3344F86A-B5BF-0569-852F-092BF7BAC49F}"/>
              </a:ext>
            </a:extLst>
          </p:cNvPr>
          <p:cNvSpPr>
            <a:spLocks noGrp="1"/>
          </p:cNvSpPr>
          <p:nvPr>
            <p:ph sz="quarter" idx="17"/>
          </p:nvPr>
        </p:nvSpPr>
        <p:spPr>
          <a:xfrm>
            <a:off x="479425" y="1782501"/>
            <a:ext cx="5295900" cy="1971619"/>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5" name="Content Placeholder 14">
            <a:extLst>
              <a:ext uri="{FF2B5EF4-FFF2-40B4-BE49-F238E27FC236}">
                <a16:creationId xmlns:a16="http://schemas.microsoft.com/office/drawing/2014/main" id="{4765A43E-261F-3A52-1BB9-A778E2353E3C}"/>
              </a:ext>
            </a:extLst>
          </p:cNvPr>
          <p:cNvSpPr>
            <a:spLocks noGrp="1"/>
          </p:cNvSpPr>
          <p:nvPr>
            <p:ph sz="quarter" idx="18"/>
          </p:nvPr>
        </p:nvSpPr>
        <p:spPr>
          <a:xfrm>
            <a:off x="6416676" y="1782501"/>
            <a:ext cx="5295900" cy="1971619"/>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8" name="Content Placeholder 17">
            <a:extLst>
              <a:ext uri="{FF2B5EF4-FFF2-40B4-BE49-F238E27FC236}">
                <a16:creationId xmlns:a16="http://schemas.microsoft.com/office/drawing/2014/main" id="{19219568-80F1-F917-5842-82F39B5DC5BF}"/>
              </a:ext>
            </a:extLst>
          </p:cNvPr>
          <p:cNvSpPr>
            <a:spLocks noGrp="1"/>
          </p:cNvSpPr>
          <p:nvPr>
            <p:ph sz="quarter" idx="19"/>
          </p:nvPr>
        </p:nvSpPr>
        <p:spPr>
          <a:xfrm>
            <a:off x="479425" y="3906502"/>
            <a:ext cx="5295900" cy="1971619"/>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1" name="Content Placeholder 20">
            <a:extLst>
              <a:ext uri="{FF2B5EF4-FFF2-40B4-BE49-F238E27FC236}">
                <a16:creationId xmlns:a16="http://schemas.microsoft.com/office/drawing/2014/main" id="{AAE752A9-1F83-AB89-AD9E-C1831A2DE64A}"/>
              </a:ext>
            </a:extLst>
          </p:cNvPr>
          <p:cNvSpPr>
            <a:spLocks noGrp="1"/>
          </p:cNvSpPr>
          <p:nvPr>
            <p:ph sz="quarter" idx="20"/>
          </p:nvPr>
        </p:nvSpPr>
        <p:spPr>
          <a:xfrm>
            <a:off x="6416676" y="3906502"/>
            <a:ext cx="5295900" cy="1971619"/>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3" name="Picture 2" descr="A black screen with white text&#10;&#10;Description automatically generated with medium confidence">
            <a:extLst>
              <a:ext uri="{FF2B5EF4-FFF2-40B4-BE49-F238E27FC236}">
                <a16:creationId xmlns:a16="http://schemas.microsoft.com/office/drawing/2014/main" id="{9D99F775-1FB1-3F05-467D-F3C14A0F357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901099" y="6173769"/>
            <a:ext cx="828938" cy="291536"/>
          </a:xfrm>
          <a:prstGeom prst="rect">
            <a:avLst/>
          </a:prstGeom>
        </p:spPr>
      </p:pic>
      <p:sp>
        <p:nvSpPr>
          <p:cNvPr id="6" name="Footer Placeholder 4">
            <a:extLst>
              <a:ext uri="{FF2B5EF4-FFF2-40B4-BE49-F238E27FC236}">
                <a16:creationId xmlns:a16="http://schemas.microsoft.com/office/drawing/2014/main" id="{57D1D42D-786B-1C96-EA37-0B58B79E7DE5}"/>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80002419"/>
      </p:ext>
    </p:extLst>
  </p:cSld>
  <p:clrMapOvr>
    <a:masterClrMapping/>
  </p:clrMapOvr>
  <p:extLst>
    <p:ext uri="{DCECCB84-F9BA-43D5-87BE-67443E8EF086}">
      <p15:sldGuideLst xmlns:p15="http://schemas.microsoft.com/office/powerpoint/2012/main">
        <p15:guide id="5" pos="4042" userDrawn="1">
          <p15:clr>
            <a:srgbClr val="FBAE40"/>
          </p15:clr>
        </p15:guide>
        <p15:guide id="6" pos="3638" userDrawn="1">
          <p15:clr>
            <a:srgbClr val="FBAE40"/>
          </p15:clr>
        </p15:guide>
        <p15:guide id="7" orient="horz" pos="2368" userDrawn="1">
          <p15:clr>
            <a:srgbClr val="FBAE40"/>
          </p15:clr>
        </p15:guide>
        <p15:guide id="8" orient="horz" pos="2653" userDrawn="1">
          <p15:clr>
            <a:srgbClr val="FBAE40"/>
          </p15:clr>
        </p15:guide>
      </p15:sldGuideLst>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1_2x2 Column_gradient highlights">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7" name="Title 6">
            <a:extLst>
              <a:ext uri="{FF2B5EF4-FFF2-40B4-BE49-F238E27FC236}">
                <a16:creationId xmlns:a16="http://schemas.microsoft.com/office/drawing/2014/main" id="{7A64A786-7982-4345-97EC-AAC033844AB0}"/>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a:p>
        </p:txBody>
      </p:sp>
      <p:sp>
        <p:nvSpPr>
          <p:cNvPr id="11" name="Content Placeholder 10">
            <a:extLst>
              <a:ext uri="{FF2B5EF4-FFF2-40B4-BE49-F238E27FC236}">
                <a16:creationId xmlns:a16="http://schemas.microsoft.com/office/drawing/2014/main" id="{0837AC85-7A7E-9263-55AA-8F24AC3AADCB}"/>
              </a:ext>
            </a:extLst>
          </p:cNvPr>
          <p:cNvSpPr>
            <a:spLocks noGrp="1"/>
          </p:cNvSpPr>
          <p:nvPr>
            <p:ph sz="quarter" idx="18"/>
          </p:nvPr>
        </p:nvSpPr>
        <p:spPr>
          <a:xfrm>
            <a:off x="479425" y="1782501"/>
            <a:ext cx="5295900" cy="1971619"/>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5" name="Content Placeholder 14">
            <a:extLst>
              <a:ext uri="{FF2B5EF4-FFF2-40B4-BE49-F238E27FC236}">
                <a16:creationId xmlns:a16="http://schemas.microsoft.com/office/drawing/2014/main" id="{A7262ACD-B3CE-04F2-7716-69FAB6670432}"/>
              </a:ext>
            </a:extLst>
          </p:cNvPr>
          <p:cNvSpPr>
            <a:spLocks noGrp="1"/>
          </p:cNvSpPr>
          <p:nvPr>
            <p:ph sz="quarter" idx="19"/>
          </p:nvPr>
        </p:nvSpPr>
        <p:spPr>
          <a:xfrm>
            <a:off x="6416676" y="3906502"/>
            <a:ext cx="5295900" cy="1971619"/>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9" name="Content Placeholder 10">
            <a:extLst>
              <a:ext uri="{FF2B5EF4-FFF2-40B4-BE49-F238E27FC236}">
                <a16:creationId xmlns:a16="http://schemas.microsoft.com/office/drawing/2014/main" id="{494B0006-7458-D340-ACB3-F330309CA7E3}"/>
              </a:ext>
            </a:extLst>
          </p:cNvPr>
          <p:cNvSpPr>
            <a:spLocks noGrp="1"/>
          </p:cNvSpPr>
          <p:nvPr>
            <p:ph sz="quarter" idx="20"/>
          </p:nvPr>
        </p:nvSpPr>
        <p:spPr>
          <a:xfrm>
            <a:off x="6403910" y="1782501"/>
            <a:ext cx="5295900" cy="1971619"/>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0" name="Content Placeholder 14">
            <a:extLst>
              <a:ext uri="{FF2B5EF4-FFF2-40B4-BE49-F238E27FC236}">
                <a16:creationId xmlns:a16="http://schemas.microsoft.com/office/drawing/2014/main" id="{DDC970B5-5B1A-7045-A8A1-4C8B833A3E0E}"/>
              </a:ext>
            </a:extLst>
          </p:cNvPr>
          <p:cNvSpPr>
            <a:spLocks noGrp="1"/>
          </p:cNvSpPr>
          <p:nvPr>
            <p:ph sz="quarter" idx="21"/>
          </p:nvPr>
        </p:nvSpPr>
        <p:spPr>
          <a:xfrm>
            <a:off x="489315" y="3906502"/>
            <a:ext cx="5295900" cy="1971619"/>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 name="Footer Placeholder 4">
            <a:extLst>
              <a:ext uri="{FF2B5EF4-FFF2-40B4-BE49-F238E27FC236}">
                <a16:creationId xmlns:a16="http://schemas.microsoft.com/office/drawing/2014/main" id="{C597BB0A-88D2-03A6-8586-8FA1DB080CF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3492688812"/>
      </p:ext>
    </p:extLst>
  </p:cSld>
  <p:clrMapOvr>
    <a:masterClrMapping/>
  </p:clrMapOvr>
  <p:extLst>
    <p:ext uri="{DCECCB84-F9BA-43D5-87BE-67443E8EF086}">
      <p15:sldGuideLst xmlns:p15="http://schemas.microsoft.com/office/powerpoint/2012/main">
        <p15:guide id="5" pos="4042" userDrawn="1">
          <p15:clr>
            <a:srgbClr val="FBAE40"/>
          </p15:clr>
        </p15:guide>
        <p15:guide id="6" pos="3638" userDrawn="1">
          <p15:clr>
            <a:srgbClr val="FBAE40"/>
          </p15:clr>
        </p15:guide>
        <p15:guide id="7" orient="horz" pos="2368" userDrawn="1">
          <p15:clr>
            <a:srgbClr val="FBAE40"/>
          </p15:clr>
        </p15:guide>
        <p15:guide id="8" orient="horz" pos="2653" userDrawn="1">
          <p15:clr>
            <a:srgbClr val="FBAE40"/>
          </p15:clr>
        </p15:guide>
      </p15:sldGuideLst>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3 Column">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484784"/>
            <a:ext cx="11233150"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6" name="Title 5">
            <a:extLst>
              <a:ext uri="{FF2B5EF4-FFF2-40B4-BE49-F238E27FC236}">
                <a16:creationId xmlns:a16="http://schemas.microsoft.com/office/drawing/2014/main" id="{368C66C4-0FD9-473D-93DC-CAE02AB7AA74}"/>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a:p>
        </p:txBody>
      </p:sp>
      <p:sp>
        <p:nvSpPr>
          <p:cNvPr id="7" name="Content Placeholder 6">
            <a:extLst>
              <a:ext uri="{FF2B5EF4-FFF2-40B4-BE49-F238E27FC236}">
                <a16:creationId xmlns:a16="http://schemas.microsoft.com/office/drawing/2014/main" id="{A0D813EC-9BCE-99FC-933F-CDF2AE7FE0B5}"/>
              </a:ext>
            </a:extLst>
          </p:cNvPr>
          <p:cNvSpPr>
            <a:spLocks noGrp="1"/>
          </p:cNvSpPr>
          <p:nvPr>
            <p:ph sz="quarter" idx="17"/>
          </p:nvPr>
        </p:nvSpPr>
        <p:spPr>
          <a:xfrm>
            <a:off x="479425" y="2097088"/>
            <a:ext cx="3330575" cy="3795712"/>
          </a:xfrm>
          <a:custGeom>
            <a:avLst/>
            <a:gdLst>
              <a:gd name="connsiteX0" fmla="*/ 0 w 3330575"/>
              <a:gd name="connsiteY0" fmla="*/ 0 h 3795712"/>
              <a:gd name="connsiteX1" fmla="*/ 3330575 w 3330575"/>
              <a:gd name="connsiteY1" fmla="*/ 0 h 3795712"/>
              <a:gd name="connsiteX2" fmla="*/ 3330575 w 3330575"/>
              <a:gd name="connsiteY2" fmla="*/ 3795712 h 3795712"/>
              <a:gd name="connsiteX3" fmla="*/ 0 w 33305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575" h="3795712">
                <a:moveTo>
                  <a:pt x="0" y="0"/>
                </a:moveTo>
                <a:lnTo>
                  <a:pt x="3330575" y="0"/>
                </a:lnTo>
                <a:lnTo>
                  <a:pt x="33305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2" name="Content Placeholder 11">
            <a:extLst>
              <a:ext uri="{FF2B5EF4-FFF2-40B4-BE49-F238E27FC236}">
                <a16:creationId xmlns:a16="http://schemas.microsoft.com/office/drawing/2014/main" id="{89AECD12-C26F-B373-9B0C-4D2CFA186484}"/>
              </a:ext>
            </a:extLst>
          </p:cNvPr>
          <p:cNvSpPr>
            <a:spLocks noGrp="1"/>
          </p:cNvSpPr>
          <p:nvPr>
            <p:ph sz="quarter" idx="18"/>
          </p:nvPr>
        </p:nvSpPr>
        <p:spPr>
          <a:xfrm>
            <a:off x="4439816" y="2097088"/>
            <a:ext cx="3330575" cy="3795712"/>
          </a:xfrm>
          <a:custGeom>
            <a:avLst/>
            <a:gdLst>
              <a:gd name="connsiteX0" fmla="*/ 0 w 3330575"/>
              <a:gd name="connsiteY0" fmla="*/ 0 h 3795712"/>
              <a:gd name="connsiteX1" fmla="*/ 3330575 w 3330575"/>
              <a:gd name="connsiteY1" fmla="*/ 0 h 3795712"/>
              <a:gd name="connsiteX2" fmla="*/ 3330575 w 3330575"/>
              <a:gd name="connsiteY2" fmla="*/ 3795712 h 3795712"/>
              <a:gd name="connsiteX3" fmla="*/ 0 w 33305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575" h="3795712">
                <a:moveTo>
                  <a:pt x="0" y="0"/>
                </a:moveTo>
                <a:lnTo>
                  <a:pt x="3330575" y="0"/>
                </a:lnTo>
                <a:lnTo>
                  <a:pt x="33305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7" name="Content Placeholder 16">
            <a:extLst>
              <a:ext uri="{FF2B5EF4-FFF2-40B4-BE49-F238E27FC236}">
                <a16:creationId xmlns:a16="http://schemas.microsoft.com/office/drawing/2014/main" id="{9A851499-666B-FC4E-E5EB-E1D3DB16C543}"/>
              </a:ext>
            </a:extLst>
          </p:cNvPr>
          <p:cNvSpPr>
            <a:spLocks noGrp="1"/>
          </p:cNvSpPr>
          <p:nvPr>
            <p:ph sz="quarter" idx="19"/>
          </p:nvPr>
        </p:nvSpPr>
        <p:spPr>
          <a:xfrm>
            <a:off x="8400256" y="2097088"/>
            <a:ext cx="3330575" cy="3795712"/>
          </a:xfrm>
          <a:custGeom>
            <a:avLst/>
            <a:gdLst>
              <a:gd name="connsiteX0" fmla="*/ 0 w 3330575"/>
              <a:gd name="connsiteY0" fmla="*/ 0 h 3795712"/>
              <a:gd name="connsiteX1" fmla="*/ 3330575 w 3330575"/>
              <a:gd name="connsiteY1" fmla="*/ 0 h 3795712"/>
              <a:gd name="connsiteX2" fmla="*/ 3330575 w 3330575"/>
              <a:gd name="connsiteY2" fmla="*/ 3795712 h 3795712"/>
              <a:gd name="connsiteX3" fmla="*/ 0 w 33305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575" h="3795712">
                <a:moveTo>
                  <a:pt x="0" y="0"/>
                </a:moveTo>
                <a:lnTo>
                  <a:pt x="3330575" y="0"/>
                </a:lnTo>
                <a:lnTo>
                  <a:pt x="33305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 name="Footer Placeholder 4">
            <a:extLst>
              <a:ext uri="{FF2B5EF4-FFF2-40B4-BE49-F238E27FC236}">
                <a16:creationId xmlns:a16="http://schemas.microsoft.com/office/drawing/2014/main" id="{43D35697-082D-13AB-CF97-454475B1A6F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3015380892"/>
      </p:ext>
    </p:extLst>
  </p:cSld>
  <p:clrMapOvr>
    <a:masterClrMapping/>
  </p:clrMapOvr>
  <p:extLst>
    <p:ext uri="{DCECCB84-F9BA-43D5-87BE-67443E8EF086}">
      <p15:sldGuideLst xmlns:p15="http://schemas.microsoft.com/office/powerpoint/2012/main">
        <p15:guide id="5" pos="4906" userDrawn="1">
          <p15:clr>
            <a:srgbClr val="FBAE40"/>
          </p15:clr>
        </p15:guide>
        <p15:guide id="6" pos="5290" userDrawn="1">
          <p15:clr>
            <a:srgbClr val="FBAE40"/>
          </p15:clr>
        </p15:guide>
        <p15:guide id="7" pos="2400" userDrawn="1">
          <p15:clr>
            <a:srgbClr val="FBAE40"/>
          </p15:clr>
        </p15:guide>
        <p15:guide id="8" pos="2800" userDrawn="1">
          <p15:clr>
            <a:srgbClr val="FBAE40"/>
          </p15:clr>
        </p15:guide>
      </p15:sldGuideLst>
    </p:ext>
  </p:extLs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1_3 Column">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6" name="Title 5">
            <a:extLst>
              <a:ext uri="{FF2B5EF4-FFF2-40B4-BE49-F238E27FC236}">
                <a16:creationId xmlns:a16="http://schemas.microsoft.com/office/drawing/2014/main" id="{368C66C4-0FD9-473D-93DC-CAE02AB7AA74}"/>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a:p>
        </p:txBody>
      </p:sp>
      <p:sp>
        <p:nvSpPr>
          <p:cNvPr id="7" name="Content Placeholder 6">
            <a:extLst>
              <a:ext uri="{FF2B5EF4-FFF2-40B4-BE49-F238E27FC236}">
                <a16:creationId xmlns:a16="http://schemas.microsoft.com/office/drawing/2014/main" id="{A0D813EC-9BCE-99FC-933F-CDF2AE7FE0B5}"/>
              </a:ext>
            </a:extLst>
          </p:cNvPr>
          <p:cNvSpPr>
            <a:spLocks noGrp="1"/>
          </p:cNvSpPr>
          <p:nvPr>
            <p:ph sz="quarter" idx="17"/>
          </p:nvPr>
        </p:nvSpPr>
        <p:spPr>
          <a:xfrm>
            <a:off x="479425" y="1484784"/>
            <a:ext cx="3330575" cy="4408016"/>
          </a:xfrm>
          <a:custGeom>
            <a:avLst/>
            <a:gdLst>
              <a:gd name="connsiteX0" fmla="*/ 0 w 3330575"/>
              <a:gd name="connsiteY0" fmla="*/ 0 h 3795712"/>
              <a:gd name="connsiteX1" fmla="*/ 3330575 w 3330575"/>
              <a:gd name="connsiteY1" fmla="*/ 0 h 3795712"/>
              <a:gd name="connsiteX2" fmla="*/ 3330575 w 3330575"/>
              <a:gd name="connsiteY2" fmla="*/ 3795712 h 3795712"/>
              <a:gd name="connsiteX3" fmla="*/ 0 w 33305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575" h="3795712">
                <a:moveTo>
                  <a:pt x="0" y="0"/>
                </a:moveTo>
                <a:lnTo>
                  <a:pt x="3330575" y="0"/>
                </a:lnTo>
                <a:lnTo>
                  <a:pt x="33305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2" name="Content Placeholder 11">
            <a:extLst>
              <a:ext uri="{FF2B5EF4-FFF2-40B4-BE49-F238E27FC236}">
                <a16:creationId xmlns:a16="http://schemas.microsoft.com/office/drawing/2014/main" id="{89AECD12-C26F-B373-9B0C-4D2CFA186484}"/>
              </a:ext>
            </a:extLst>
          </p:cNvPr>
          <p:cNvSpPr>
            <a:spLocks noGrp="1"/>
          </p:cNvSpPr>
          <p:nvPr>
            <p:ph sz="quarter" idx="18"/>
          </p:nvPr>
        </p:nvSpPr>
        <p:spPr>
          <a:xfrm>
            <a:off x="4439816" y="1484784"/>
            <a:ext cx="3330575" cy="4408016"/>
          </a:xfrm>
          <a:custGeom>
            <a:avLst/>
            <a:gdLst>
              <a:gd name="connsiteX0" fmla="*/ 0 w 3330575"/>
              <a:gd name="connsiteY0" fmla="*/ 0 h 3795712"/>
              <a:gd name="connsiteX1" fmla="*/ 3330575 w 3330575"/>
              <a:gd name="connsiteY1" fmla="*/ 0 h 3795712"/>
              <a:gd name="connsiteX2" fmla="*/ 3330575 w 3330575"/>
              <a:gd name="connsiteY2" fmla="*/ 3795712 h 3795712"/>
              <a:gd name="connsiteX3" fmla="*/ 0 w 33305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575" h="3795712">
                <a:moveTo>
                  <a:pt x="0" y="0"/>
                </a:moveTo>
                <a:lnTo>
                  <a:pt x="3330575" y="0"/>
                </a:lnTo>
                <a:lnTo>
                  <a:pt x="33305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7" name="Content Placeholder 16">
            <a:extLst>
              <a:ext uri="{FF2B5EF4-FFF2-40B4-BE49-F238E27FC236}">
                <a16:creationId xmlns:a16="http://schemas.microsoft.com/office/drawing/2014/main" id="{9A851499-666B-FC4E-E5EB-E1D3DB16C543}"/>
              </a:ext>
            </a:extLst>
          </p:cNvPr>
          <p:cNvSpPr>
            <a:spLocks noGrp="1"/>
          </p:cNvSpPr>
          <p:nvPr>
            <p:ph sz="quarter" idx="19"/>
          </p:nvPr>
        </p:nvSpPr>
        <p:spPr>
          <a:xfrm>
            <a:off x="8400256" y="1484784"/>
            <a:ext cx="3330575" cy="4408016"/>
          </a:xfrm>
          <a:custGeom>
            <a:avLst/>
            <a:gdLst>
              <a:gd name="connsiteX0" fmla="*/ 0 w 3330575"/>
              <a:gd name="connsiteY0" fmla="*/ 0 h 3795712"/>
              <a:gd name="connsiteX1" fmla="*/ 3330575 w 3330575"/>
              <a:gd name="connsiteY1" fmla="*/ 0 h 3795712"/>
              <a:gd name="connsiteX2" fmla="*/ 3330575 w 3330575"/>
              <a:gd name="connsiteY2" fmla="*/ 3795712 h 3795712"/>
              <a:gd name="connsiteX3" fmla="*/ 0 w 33305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575" h="3795712">
                <a:moveTo>
                  <a:pt x="0" y="0"/>
                </a:moveTo>
                <a:lnTo>
                  <a:pt x="3330575" y="0"/>
                </a:lnTo>
                <a:lnTo>
                  <a:pt x="33305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 name="Footer Placeholder 4">
            <a:extLst>
              <a:ext uri="{FF2B5EF4-FFF2-40B4-BE49-F238E27FC236}">
                <a16:creationId xmlns:a16="http://schemas.microsoft.com/office/drawing/2014/main" id="{C53C1D77-9BEB-6B79-0680-6CFB5028A23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43403684"/>
      </p:ext>
    </p:extLst>
  </p:cSld>
  <p:clrMapOvr>
    <a:masterClrMapping/>
  </p:clrMapOvr>
  <p:extLst>
    <p:ext uri="{DCECCB84-F9BA-43D5-87BE-67443E8EF086}">
      <p15:sldGuideLst xmlns:p15="http://schemas.microsoft.com/office/powerpoint/2012/main">
        <p15:guide id="5" pos="4906" userDrawn="1">
          <p15:clr>
            <a:srgbClr val="FBAE40"/>
          </p15:clr>
        </p15:guide>
        <p15:guide id="6" pos="5290" userDrawn="1">
          <p15:clr>
            <a:srgbClr val="FBAE40"/>
          </p15:clr>
        </p15:guide>
        <p15:guide id="7" pos="2400" userDrawn="1">
          <p15:clr>
            <a:srgbClr val="FBAE40"/>
          </p15:clr>
        </p15:guide>
        <p15:guide id="8" pos="2800" userDrawn="1">
          <p15:clr>
            <a:srgbClr val="FBAE40"/>
          </p15:clr>
        </p15:guide>
      </p15:sldGuideLst>
    </p:ext>
  </p:extLs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3 Column_highlight">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CBC28D97-2035-AB97-3EDD-6E31A2EA427E}"/>
              </a:ext>
            </a:extLst>
          </p:cNvPr>
          <p:cNvSpPr>
            <a:spLocks noGrp="1"/>
          </p:cNvSpPr>
          <p:nvPr>
            <p:ph type="body" sz="quarter" idx="17" hasCustomPrompt="1"/>
          </p:nvPr>
        </p:nvSpPr>
        <p:spPr>
          <a:xfrm>
            <a:off x="8397875" y="138818"/>
            <a:ext cx="3794125" cy="6719182"/>
          </a:xfrm>
          <a:prstGeom prst="rect">
            <a:avLst/>
          </a:prstGeom>
          <a:solidFill>
            <a:schemeClr val="accent5"/>
          </a:solidFill>
          <a:ln w="662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en-AU" sz="1800" dirty="0">
                <a:latin typeface="+mn-lt"/>
              </a:defRPr>
            </a:lvl1pPr>
          </a:lstStyle>
          <a:p>
            <a:pPr lvl="0"/>
            <a:r>
              <a:rPr lang="en-US" dirty="0"/>
              <a:t> </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484784"/>
            <a:ext cx="7308849"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14" name="Content Placeholder 10">
            <a:extLst>
              <a:ext uri="{FF2B5EF4-FFF2-40B4-BE49-F238E27FC236}">
                <a16:creationId xmlns:a16="http://schemas.microsoft.com/office/drawing/2014/main" id="{661E871E-28CF-C98E-F17D-B14A6BB3096E}"/>
              </a:ext>
            </a:extLst>
          </p:cNvPr>
          <p:cNvSpPr>
            <a:spLocks noGrp="1"/>
          </p:cNvSpPr>
          <p:nvPr>
            <p:ph sz="quarter" idx="16"/>
          </p:nvPr>
        </p:nvSpPr>
        <p:spPr>
          <a:xfrm>
            <a:off x="8844280" y="608013"/>
            <a:ext cx="2886551" cy="5284787"/>
          </a:xfrm>
          <a:prstGeom prst="rect">
            <a:avLst/>
          </a:prstGeom>
        </p:spPr>
        <p:txBody>
          <a:bodyPr/>
          <a:lstStyle>
            <a:lvl1pPr>
              <a:defRPr>
                <a:solidFill>
                  <a:schemeClr val="bg1"/>
                </a:solidFill>
              </a:defRPr>
            </a:lvl1pPr>
            <a:lvl2pPr marL="180000" indent="-180000">
              <a:spcAft>
                <a:spcPts val="600"/>
              </a:spcAft>
              <a:buFont typeface="Arial" panose="020B0604020202020204" pitchFamily="34" charset="0"/>
              <a:buChar char="•"/>
              <a:defRPr>
                <a:solidFill>
                  <a:schemeClr val="bg1"/>
                </a:solidFill>
              </a:defRPr>
            </a:lvl2pPr>
            <a:lvl3pPr marL="360363" indent="-180000">
              <a:spcAft>
                <a:spcPts val="600"/>
              </a:spcAft>
              <a:buFont typeface="Arial" panose="020B0604020202020204" pitchFamily="34" charset="0"/>
              <a:buChar char="•"/>
              <a:defRPr>
                <a:solidFill>
                  <a:schemeClr val="bg1"/>
                </a:solidFill>
              </a:defRPr>
            </a:lvl3pPr>
            <a:lvl4pPr>
              <a:spcAft>
                <a:spcPts val="600"/>
              </a:spcAft>
              <a:defRPr>
                <a:solidFill>
                  <a:schemeClr val="bg1"/>
                </a:solidFill>
              </a:defRPr>
            </a:lvl4pPr>
            <a:lvl5pPr>
              <a:spcAft>
                <a:spcPts val="600"/>
              </a:spcAft>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2" name="Text Placeholder 5">
            <a:extLst>
              <a:ext uri="{FF2B5EF4-FFF2-40B4-BE49-F238E27FC236}">
                <a16:creationId xmlns:a16="http://schemas.microsoft.com/office/drawing/2014/main" id="{BF149A2C-06B3-3883-18C8-0531B6C5D7C5}"/>
              </a:ext>
            </a:extLst>
          </p:cNvPr>
          <p:cNvSpPr>
            <a:spLocks noGrp="1" noChangeAspect="1"/>
          </p:cNvSpPr>
          <p:nvPr>
            <p:ph type="body" sz="quarter" idx="35" hasCustomPrompt="1"/>
          </p:nvPr>
        </p:nvSpPr>
        <p:spPr>
          <a:xfrm>
            <a:off x="10904437" y="6170930"/>
            <a:ext cx="825600" cy="28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7" name="Title 6">
            <a:extLst>
              <a:ext uri="{FF2B5EF4-FFF2-40B4-BE49-F238E27FC236}">
                <a16:creationId xmlns:a16="http://schemas.microsoft.com/office/drawing/2014/main" id="{EA35B0A0-5E0E-CC61-F7CD-82822F0E7AFA}"/>
              </a:ext>
            </a:extLst>
          </p:cNvPr>
          <p:cNvSpPr>
            <a:spLocks noGrp="1"/>
          </p:cNvSpPr>
          <p:nvPr>
            <p:ph type="title"/>
          </p:nvPr>
        </p:nvSpPr>
        <p:spPr>
          <a:xfrm>
            <a:off x="479425" y="604203"/>
            <a:ext cx="7308850" cy="746695"/>
          </a:xfrm>
          <a:prstGeom prst="rect">
            <a:avLst/>
          </a:prstGeom>
        </p:spPr>
        <p:txBody>
          <a:bodyPr/>
          <a:lstStyle/>
          <a:p>
            <a:r>
              <a:rPr lang="en-US"/>
              <a:t>Click to edit Master title style</a:t>
            </a:r>
            <a:endParaRPr lang="en-AU" dirty="0"/>
          </a:p>
        </p:txBody>
      </p:sp>
      <p:sp>
        <p:nvSpPr>
          <p:cNvPr id="6" name="Content Placeholder 5">
            <a:extLst>
              <a:ext uri="{FF2B5EF4-FFF2-40B4-BE49-F238E27FC236}">
                <a16:creationId xmlns:a16="http://schemas.microsoft.com/office/drawing/2014/main" id="{15341996-077E-07B1-9D56-2CD9D9799D0C}"/>
              </a:ext>
            </a:extLst>
          </p:cNvPr>
          <p:cNvSpPr>
            <a:spLocks noGrp="1"/>
          </p:cNvSpPr>
          <p:nvPr>
            <p:ph sz="quarter" idx="36"/>
          </p:nvPr>
        </p:nvSpPr>
        <p:spPr>
          <a:xfrm>
            <a:off x="479425" y="2097088"/>
            <a:ext cx="3330575" cy="3795712"/>
          </a:xfrm>
          <a:custGeom>
            <a:avLst/>
            <a:gdLst>
              <a:gd name="connsiteX0" fmla="*/ 0 w 3330575"/>
              <a:gd name="connsiteY0" fmla="*/ 0 h 3795712"/>
              <a:gd name="connsiteX1" fmla="*/ 3330575 w 3330575"/>
              <a:gd name="connsiteY1" fmla="*/ 0 h 3795712"/>
              <a:gd name="connsiteX2" fmla="*/ 3330575 w 3330575"/>
              <a:gd name="connsiteY2" fmla="*/ 3795712 h 3795712"/>
              <a:gd name="connsiteX3" fmla="*/ 0 w 33305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575" h="3795712">
                <a:moveTo>
                  <a:pt x="0" y="0"/>
                </a:moveTo>
                <a:lnTo>
                  <a:pt x="3330575" y="0"/>
                </a:lnTo>
                <a:lnTo>
                  <a:pt x="33305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6" name="Content Placeholder 15">
            <a:extLst>
              <a:ext uri="{FF2B5EF4-FFF2-40B4-BE49-F238E27FC236}">
                <a16:creationId xmlns:a16="http://schemas.microsoft.com/office/drawing/2014/main" id="{BED72D46-50DD-71DE-559E-B18BBB86CFF5}"/>
              </a:ext>
            </a:extLst>
          </p:cNvPr>
          <p:cNvSpPr>
            <a:spLocks noGrp="1"/>
          </p:cNvSpPr>
          <p:nvPr>
            <p:ph sz="quarter" idx="37"/>
          </p:nvPr>
        </p:nvSpPr>
        <p:spPr>
          <a:xfrm>
            <a:off x="4439815" y="2097088"/>
            <a:ext cx="3330000" cy="3795712"/>
          </a:xfrm>
          <a:custGeom>
            <a:avLst/>
            <a:gdLst>
              <a:gd name="connsiteX0" fmla="*/ 0 w 3330000"/>
              <a:gd name="connsiteY0" fmla="*/ 0 h 3795712"/>
              <a:gd name="connsiteX1" fmla="*/ 3330000 w 3330000"/>
              <a:gd name="connsiteY1" fmla="*/ 0 h 3795712"/>
              <a:gd name="connsiteX2" fmla="*/ 3330000 w 3330000"/>
              <a:gd name="connsiteY2" fmla="*/ 3795712 h 3795712"/>
              <a:gd name="connsiteX3" fmla="*/ 0 w 3330000"/>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000" h="3795712">
                <a:moveTo>
                  <a:pt x="0" y="0"/>
                </a:moveTo>
                <a:lnTo>
                  <a:pt x="3330000" y="0"/>
                </a:lnTo>
                <a:lnTo>
                  <a:pt x="3330000"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 name="Footer Placeholder 4">
            <a:extLst>
              <a:ext uri="{FF2B5EF4-FFF2-40B4-BE49-F238E27FC236}">
                <a16:creationId xmlns:a16="http://schemas.microsoft.com/office/drawing/2014/main" id="{6BD5AE7F-0AE6-19E5-C556-562156733FE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509034891"/>
      </p:ext>
    </p:extLst>
  </p:cSld>
  <p:clrMapOvr>
    <a:masterClrMapping/>
  </p:clrMapOvr>
  <p:extLst>
    <p:ext uri="{DCECCB84-F9BA-43D5-87BE-67443E8EF086}">
      <p15:sldGuideLst xmlns:p15="http://schemas.microsoft.com/office/powerpoint/2012/main">
        <p15:guide id="5" pos="4906" userDrawn="1">
          <p15:clr>
            <a:srgbClr val="FBAE40"/>
          </p15:clr>
        </p15:guide>
        <p15:guide id="6" pos="5290" userDrawn="1">
          <p15:clr>
            <a:srgbClr val="FBAE40"/>
          </p15:clr>
        </p15:guide>
        <p15:guide id="7" pos="2400" userDrawn="1">
          <p15:clr>
            <a:srgbClr val="FBAE40"/>
          </p15:clr>
        </p15:guide>
        <p15:guide id="8" pos="2800" userDrawn="1">
          <p15:clr>
            <a:srgbClr val="FBAE40"/>
          </p15:clr>
        </p15:guide>
      </p15:sldGuideLst>
    </p:ext>
  </p:extLs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1_3 Column_highlight">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CBC28D97-2035-AB97-3EDD-6E31A2EA427E}"/>
              </a:ext>
            </a:extLst>
          </p:cNvPr>
          <p:cNvSpPr>
            <a:spLocks noGrp="1"/>
          </p:cNvSpPr>
          <p:nvPr>
            <p:ph type="body" sz="quarter" idx="17" hasCustomPrompt="1"/>
          </p:nvPr>
        </p:nvSpPr>
        <p:spPr>
          <a:xfrm>
            <a:off x="8397875" y="138818"/>
            <a:ext cx="3794125" cy="6719182"/>
          </a:xfrm>
          <a:prstGeom prst="rect">
            <a:avLst/>
          </a:prstGeom>
          <a:solidFill>
            <a:schemeClr val="accent2"/>
          </a:solidFill>
          <a:ln w="662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en-AU" sz="1800" dirty="0">
                <a:latin typeface="+mn-lt"/>
              </a:defRPr>
            </a:lvl1pPr>
          </a:lstStyle>
          <a:p>
            <a:pPr lvl="0"/>
            <a:r>
              <a:rPr lang="en-US" dirty="0"/>
              <a:t> </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14" name="Content Placeholder 10">
            <a:extLst>
              <a:ext uri="{FF2B5EF4-FFF2-40B4-BE49-F238E27FC236}">
                <a16:creationId xmlns:a16="http://schemas.microsoft.com/office/drawing/2014/main" id="{661E871E-28CF-C98E-F17D-B14A6BB3096E}"/>
              </a:ext>
            </a:extLst>
          </p:cNvPr>
          <p:cNvSpPr>
            <a:spLocks noGrp="1"/>
          </p:cNvSpPr>
          <p:nvPr>
            <p:ph sz="quarter" idx="16"/>
          </p:nvPr>
        </p:nvSpPr>
        <p:spPr>
          <a:xfrm>
            <a:off x="8844280" y="608013"/>
            <a:ext cx="2886551" cy="5284787"/>
          </a:xfrm>
          <a:prstGeom prst="rect">
            <a:avLst/>
          </a:prstGeom>
        </p:spPr>
        <p:txBody>
          <a:bodyPr/>
          <a:lstStyle>
            <a:lvl1pPr>
              <a:defRPr>
                <a:solidFill>
                  <a:schemeClr val="tx1"/>
                </a:solidFill>
              </a:defRPr>
            </a:lvl1pPr>
            <a:lvl2pPr marL="180000" indent="-180000">
              <a:spcAft>
                <a:spcPts val="600"/>
              </a:spcAft>
              <a:buFont typeface="Arial" panose="020B0604020202020204" pitchFamily="34" charset="0"/>
              <a:buChar char="•"/>
              <a:defRPr>
                <a:solidFill>
                  <a:schemeClr val="tx1"/>
                </a:solidFill>
              </a:defRPr>
            </a:lvl2pPr>
            <a:lvl3pPr marL="360363" indent="-180000">
              <a:spcAft>
                <a:spcPts val="600"/>
              </a:spcAft>
              <a:buFont typeface="Arial" panose="020B0604020202020204" pitchFamily="34" charset="0"/>
              <a:buChar char="•"/>
              <a:defRPr>
                <a:solidFill>
                  <a:schemeClr val="tx1"/>
                </a:solidFill>
              </a:defRPr>
            </a:lvl3pPr>
            <a:lvl4pPr>
              <a:spcAft>
                <a:spcPts val="600"/>
              </a:spcAft>
              <a:defRPr>
                <a:solidFill>
                  <a:schemeClr val="tx1"/>
                </a:solidFill>
              </a:defRPr>
            </a:lvl4pPr>
            <a:lvl5pPr>
              <a:spcAft>
                <a:spcPts val="600"/>
              </a:spcAft>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2" name="Text Placeholder 5">
            <a:extLst>
              <a:ext uri="{FF2B5EF4-FFF2-40B4-BE49-F238E27FC236}">
                <a16:creationId xmlns:a16="http://schemas.microsoft.com/office/drawing/2014/main" id="{BF149A2C-06B3-3883-18C8-0531B6C5D7C5}"/>
              </a:ext>
            </a:extLst>
          </p:cNvPr>
          <p:cNvSpPr>
            <a:spLocks noGrp="1" noChangeAspect="1"/>
          </p:cNvSpPr>
          <p:nvPr>
            <p:ph type="body" sz="quarter" idx="35" hasCustomPrompt="1"/>
          </p:nvPr>
        </p:nvSpPr>
        <p:spPr>
          <a:xfrm>
            <a:off x="10904437" y="6170930"/>
            <a:ext cx="825600" cy="28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7" name="Title 6">
            <a:extLst>
              <a:ext uri="{FF2B5EF4-FFF2-40B4-BE49-F238E27FC236}">
                <a16:creationId xmlns:a16="http://schemas.microsoft.com/office/drawing/2014/main" id="{EA35B0A0-5E0E-CC61-F7CD-82822F0E7AFA}"/>
              </a:ext>
            </a:extLst>
          </p:cNvPr>
          <p:cNvSpPr>
            <a:spLocks noGrp="1"/>
          </p:cNvSpPr>
          <p:nvPr>
            <p:ph type="title"/>
          </p:nvPr>
        </p:nvSpPr>
        <p:spPr>
          <a:xfrm>
            <a:off x="479425" y="604203"/>
            <a:ext cx="7308850" cy="746695"/>
          </a:xfrm>
          <a:prstGeom prst="rect">
            <a:avLst/>
          </a:prstGeom>
        </p:spPr>
        <p:txBody>
          <a:bodyPr/>
          <a:lstStyle/>
          <a:p>
            <a:r>
              <a:rPr lang="en-US"/>
              <a:t>Click to edit Master title style</a:t>
            </a:r>
            <a:endParaRPr lang="en-AU" dirty="0"/>
          </a:p>
        </p:txBody>
      </p:sp>
      <p:sp>
        <p:nvSpPr>
          <p:cNvPr id="6" name="Content Placeholder 5">
            <a:extLst>
              <a:ext uri="{FF2B5EF4-FFF2-40B4-BE49-F238E27FC236}">
                <a16:creationId xmlns:a16="http://schemas.microsoft.com/office/drawing/2014/main" id="{15341996-077E-07B1-9D56-2CD9D9799D0C}"/>
              </a:ext>
            </a:extLst>
          </p:cNvPr>
          <p:cNvSpPr>
            <a:spLocks noGrp="1"/>
          </p:cNvSpPr>
          <p:nvPr>
            <p:ph sz="quarter" idx="36"/>
          </p:nvPr>
        </p:nvSpPr>
        <p:spPr>
          <a:xfrm>
            <a:off x="479425" y="1484784"/>
            <a:ext cx="3330575" cy="4408016"/>
          </a:xfrm>
          <a:custGeom>
            <a:avLst/>
            <a:gdLst>
              <a:gd name="connsiteX0" fmla="*/ 0 w 3330575"/>
              <a:gd name="connsiteY0" fmla="*/ 0 h 3795712"/>
              <a:gd name="connsiteX1" fmla="*/ 3330575 w 3330575"/>
              <a:gd name="connsiteY1" fmla="*/ 0 h 3795712"/>
              <a:gd name="connsiteX2" fmla="*/ 3330575 w 3330575"/>
              <a:gd name="connsiteY2" fmla="*/ 3795712 h 3795712"/>
              <a:gd name="connsiteX3" fmla="*/ 0 w 33305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575" h="3795712">
                <a:moveTo>
                  <a:pt x="0" y="0"/>
                </a:moveTo>
                <a:lnTo>
                  <a:pt x="3330575" y="0"/>
                </a:lnTo>
                <a:lnTo>
                  <a:pt x="33305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6" name="Content Placeholder 15">
            <a:extLst>
              <a:ext uri="{FF2B5EF4-FFF2-40B4-BE49-F238E27FC236}">
                <a16:creationId xmlns:a16="http://schemas.microsoft.com/office/drawing/2014/main" id="{BED72D46-50DD-71DE-559E-B18BBB86CFF5}"/>
              </a:ext>
            </a:extLst>
          </p:cNvPr>
          <p:cNvSpPr>
            <a:spLocks noGrp="1"/>
          </p:cNvSpPr>
          <p:nvPr>
            <p:ph sz="quarter" idx="37"/>
          </p:nvPr>
        </p:nvSpPr>
        <p:spPr>
          <a:xfrm>
            <a:off x="4439815" y="1484784"/>
            <a:ext cx="3330000" cy="4408016"/>
          </a:xfrm>
          <a:custGeom>
            <a:avLst/>
            <a:gdLst>
              <a:gd name="connsiteX0" fmla="*/ 0 w 3330000"/>
              <a:gd name="connsiteY0" fmla="*/ 0 h 3795712"/>
              <a:gd name="connsiteX1" fmla="*/ 3330000 w 3330000"/>
              <a:gd name="connsiteY1" fmla="*/ 0 h 3795712"/>
              <a:gd name="connsiteX2" fmla="*/ 3330000 w 3330000"/>
              <a:gd name="connsiteY2" fmla="*/ 3795712 h 3795712"/>
              <a:gd name="connsiteX3" fmla="*/ 0 w 3330000"/>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000" h="3795712">
                <a:moveTo>
                  <a:pt x="0" y="0"/>
                </a:moveTo>
                <a:lnTo>
                  <a:pt x="3330000" y="0"/>
                </a:lnTo>
                <a:lnTo>
                  <a:pt x="3330000"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 name="Footer Placeholder 4">
            <a:extLst>
              <a:ext uri="{FF2B5EF4-FFF2-40B4-BE49-F238E27FC236}">
                <a16:creationId xmlns:a16="http://schemas.microsoft.com/office/drawing/2014/main" id="{266891AA-D224-AD02-0CC7-9E49AC011316}"/>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2247537075"/>
      </p:ext>
    </p:extLst>
  </p:cSld>
  <p:clrMapOvr>
    <a:masterClrMapping/>
  </p:clrMapOvr>
  <p:extLst>
    <p:ext uri="{DCECCB84-F9BA-43D5-87BE-67443E8EF086}">
      <p15:sldGuideLst xmlns:p15="http://schemas.microsoft.com/office/powerpoint/2012/main">
        <p15:guide id="5" pos="4906" userDrawn="1">
          <p15:clr>
            <a:srgbClr val="FBAE40"/>
          </p15:clr>
        </p15:guide>
        <p15:guide id="6" pos="5290" userDrawn="1">
          <p15:clr>
            <a:srgbClr val="FBAE40"/>
          </p15:clr>
        </p15:guide>
        <p15:guide id="7" pos="2400" userDrawn="1">
          <p15:clr>
            <a:srgbClr val="FBAE40"/>
          </p15:clr>
        </p15:guide>
        <p15:guide id="8" pos="2800" userDrawn="1">
          <p15:clr>
            <a:srgbClr val="FBAE40"/>
          </p15:clr>
        </p15:guide>
      </p15:sldGuideLst>
    </p:ext>
  </p:extLs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3 Column with gradient + stats">
    <p:spTree>
      <p:nvGrpSpPr>
        <p:cNvPr id="1" name=""/>
        <p:cNvGrpSpPr/>
        <p:nvPr/>
      </p:nvGrpSpPr>
      <p:grpSpPr>
        <a:xfrm>
          <a:off x="0" y="0"/>
          <a:ext cx="0" cy="0"/>
          <a:chOff x="0" y="0"/>
          <a:chExt cx="0" cy="0"/>
        </a:xfrm>
      </p:grpSpPr>
      <p:pic>
        <p:nvPicPr>
          <p:cNvPr id="19" name="Picture 18" descr="Background pattern&#10;&#10;Description automatically generated">
            <a:extLst>
              <a:ext uri="{FF2B5EF4-FFF2-40B4-BE49-F238E27FC236}">
                <a16:creationId xmlns:a16="http://schemas.microsoft.com/office/drawing/2014/main" id="{7B6A36C7-3C4C-6F44-A682-3C904FFB9DD6}"/>
              </a:ext>
            </a:extLst>
          </p:cNvPr>
          <p:cNvPicPr>
            <a:picLocks noChangeAspect="1"/>
          </p:cNvPicPr>
          <p:nvPr userDrawn="1"/>
        </p:nvPicPr>
        <p:blipFill>
          <a:blip r:embed="rId2">
            <a:alphaModFix amt="50000"/>
            <a:extLst>
              <a:ext uri="{28A0092B-C50C-407E-A947-70E740481C1C}">
                <a14:useLocalDpi xmlns:a14="http://schemas.microsoft.com/office/drawing/2010/main" val="0"/>
              </a:ext>
            </a:extLst>
          </a:blip>
          <a:stretch>
            <a:fillRect/>
          </a:stretch>
        </p:blipFill>
        <p:spPr>
          <a:xfrm>
            <a:off x="8388626" y="129210"/>
            <a:ext cx="3815374" cy="6735362"/>
          </a:xfrm>
          <a:prstGeom prst="rect">
            <a:avLst/>
          </a:prstGeom>
        </p:spPr>
      </p:pic>
      <p:sp>
        <p:nvSpPr>
          <p:cNvPr id="16" name="Text Placeholder 5">
            <a:extLst>
              <a:ext uri="{FF2B5EF4-FFF2-40B4-BE49-F238E27FC236}">
                <a16:creationId xmlns:a16="http://schemas.microsoft.com/office/drawing/2014/main" id="{6A696E66-E379-747C-372D-3C9E50D7591E}"/>
              </a:ext>
            </a:extLst>
          </p:cNvPr>
          <p:cNvSpPr>
            <a:spLocks noGrp="1" noChangeAspect="1"/>
          </p:cNvSpPr>
          <p:nvPr>
            <p:ph type="body" sz="quarter" idx="35" hasCustomPrompt="1"/>
          </p:nvPr>
        </p:nvSpPr>
        <p:spPr>
          <a:xfrm>
            <a:off x="10904437" y="6170930"/>
            <a:ext cx="825600" cy="288000"/>
          </a:xfrm>
          <a:prstGeom prst="rect">
            <a:avLst/>
          </a:prstGeom>
          <a:blipFill>
            <a:blip r:embed="rId3">
              <a:extLst>
                <a:ext uri="{96DAC541-7B7A-43D3-8B79-37D633B846F1}">
                  <asvg:svgBlip xmlns:asvg="http://schemas.microsoft.com/office/drawing/2016/SVG/main" r:embed="rId4"/>
                </a:ext>
              </a:extLst>
            </a:blip>
            <a:stretch>
              <a:fillRect/>
            </a:stretch>
          </a:blipFill>
        </p:spPr>
        <p:txBody>
          <a:bodyPr/>
          <a:lstStyle>
            <a:lvl1pPr>
              <a:defRPr/>
            </a:lvl1pPr>
          </a:lstStyle>
          <a:p>
            <a:pPr lvl="0"/>
            <a:r>
              <a:rPr lang="en-US" dirty="0"/>
              <a:t> </a:t>
            </a:r>
            <a:endParaRPr lang="en-AU" dirty="0"/>
          </a:p>
        </p:txBody>
      </p:sp>
      <p:sp>
        <p:nvSpPr>
          <p:cNvPr id="7" name="Text Placeholder 19">
            <a:extLst>
              <a:ext uri="{FF2B5EF4-FFF2-40B4-BE49-F238E27FC236}">
                <a16:creationId xmlns:a16="http://schemas.microsoft.com/office/drawing/2014/main" id="{7D72516D-F692-1B97-3589-074363FD88A3}"/>
              </a:ext>
            </a:extLst>
          </p:cNvPr>
          <p:cNvSpPr>
            <a:spLocks noGrp="1"/>
          </p:cNvSpPr>
          <p:nvPr>
            <p:ph type="body" sz="quarter" idx="25" hasCustomPrompt="1"/>
          </p:nvPr>
        </p:nvSpPr>
        <p:spPr>
          <a:xfrm>
            <a:off x="9978509" y="944563"/>
            <a:ext cx="1756291" cy="1050925"/>
          </a:xfrm>
          <a:prstGeom prst="rect">
            <a:avLst/>
          </a:prstGeom>
        </p:spPr>
        <p:txBody>
          <a:bodyPr/>
          <a:lstStyle>
            <a:lvl1pPr>
              <a:lnSpc>
                <a:spcPct val="90000"/>
              </a:lnSpc>
              <a:spcBef>
                <a:spcPts val="0"/>
              </a:spcBef>
              <a:spcAft>
                <a:spcPts val="0"/>
              </a:spcAft>
              <a:defRPr lang="en-US" sz="4400" b="1" kern="1200" dirty="0" smtClean="0">
                <a:solidFill>
                  <a:schemeClr val="tx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a:p>
            <a:pPr lvl="1"/>
            <a:r>
              <a:rPr lang="en-US" dirty="0"/>
              <a:t>Second level</a:t>
            </a:r>
            <a:endParaRPr lang="en-AU" dirty="0"/>
          </a:p>
        </p:txBody>
      </p:sp>
      <p:sp>
        <p:nvSpPr>
          <p:cNvPr id="10" name="Text Placeholder 19">
            <a:extLst>
              <a:ext uri="{FF2B5EF4-FFF2-40B4-BE49-F238E27FC236}">
                <a16:creationId xmlns:a16="http://schemas.microsoft.com/office/drawing/2014/main" id="{AFF39926-296F-73A4-D52C-03F12B8868FB}"/>
              </a:ext>
            </a:extLst>
          </p:cNvPr>
          <p:cNvSpPr>
            <a:spLocks noGrp="1"/>
          </p:cNvSpPr>
          <p:nvPr>
            <p:ph type="body" sz="quarter" idx="29" hasCustomPrompt="1"/>
          </p:nvPr>
        </p:nvSpPr>
        <p:spPr>
          <a:xfrm>
            <a:off x="9978509" y="2784311"/>
            <a:ext cx="1756291" cy="1050925"/>
          </a:xfrm>
          <a:prstGeom prst="rect">
            <a:avLst/>
          </a:prstGeom>
        </p:spPr>
        <p:txBody>
          <a:bodyPr/>
          <a:lstStyle>
            <a:lvl1pPr>
              <a:lnSpc>
                <a:spcPct val="90000"/>
              </a:lnSpc>
              <a:spcBef>
                <a:spcPts val="0"/>
              </a:spcBef>
              <a:spcAft>
                <a:spcPts val="0"/>
              </a:spcAft>
              <a:defRPr lang="en-US" sz="4400" b="1" kern="1200" dirty="0" smtClean="0">
                <a:solidFill>
                  <a:schemeClr val="tx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a:p>
            <a:pPr lvl="1"/>
            <a:r>
              <a:rPr lang="en-US" dirty="0"/>
              <a:t>Second level</a:t>
            </a:r>
            <a:endParaRPr lang="en-AU" dirty="0"/>
          </a:p>
        </p:txBody>
      </p:sp>
      <p:sp>
        <p:nvSpPr>
          <p:cNvPr id="14" name="Text Placeholder 19">
            <a:extLst>
              <a:ext uri="{FF2B5EF4-FFF2-40B4-BE49-F238E27FC236}">
                <a16:creationId xmlns:a16="http://schemas.microsoft.com/office/drawing/2014/main" id="{11138145-03AA-1246-9493-04F5FA5F5002}"/>
              </a:ext>
            </a:extLst>
          </p:cNvPr>
          <p:cNvSpPr>
            <a:spLocks noGrp="1"/>
          </p:cNvSpPr>
          <p:nvPr>
            <p:ph type="body" sz="quarter" idx="31" hasCustomPrompt="1"/>
          </p:nvPr>
        </p:nvSpPr>
        <p:spPr>
          <a:xfrm>
            <a:off x="9978509" y="4624059"/>
            <a:ext cx="1756291" cy="1050925"/>
          </a:xfrm>
          <a:prstGeom prst="rect">
            <a:avLst/>
          </a:prstGeom>
        </p:spPr>
        <p:txBody>
          <a:bodyPr/>
          <a:lstStyle>
            <a:lvl1pPr>
              <a:lnSpc>
                <a:spcPct val="90000"/>
              </a:lnSpc>
              <a:spcBef>
                <a:spcPts val="0"/>
              </a:spcBef>
              <a:spcAft>
                <a:spcPts val="0"/>
              </a:spcAft>
              <a:defRPr lang="en-US" sz="4400" b="1" kern="1200" dirty="0" smtClean="0">
                <a:solidFill>
                  <a:schemeClr val="tx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a:p>
            <a:pPr lvl="1"/>
            <a:r>
              <a:rPr lang="en-US" dirty="0"/>
              <a:t>Second level</a:t>
            </a:r>
            <a:endParaRPr lang="en-AU" dirty="0"/>
          </a:p>
        </p:txBody>
      </p:sp>
      <p:sp>
        <p:nvSpPr>
          <p:cNvPr id="11" name="Slide Number Placeholder 10">
            <a:extLst>
              <a:ext uri="{FF2B5EF4-FFF2-40B4-BE49-F238E27FC236}">
                <a16:creationId xmlns:a16="http://schemas.microsoft.com/office/drawing/2014/main" id="{864A06F1-A014-EB7F-F310-5C4D2D3C1417}"/>
              </a:ext>
            </a:extLst>
          </p:cNvPr>
          <p:cNvSpPr>
            <a:spLocks noGrp="1"/>
          </p:cNvSpPr>
          <p:nvPr>
            <p:ph type="sldNum" sz="quarter" idx="32"/>
          </p:nvPr>
        </p:nvSpPr>
        <p:spPr/>
        <p:txBody>
          <a:bodyPr/>
          <a:lstStyle/>
          <a:p>
            <a:fld id="{E4C2AD82-1025-4508-97C1-6F7EE5C92734}" type="slidenum">
              <a:rPr lang="en-AU" smtClean="0"/>
              <a:pPr/>
              <a:t>‹#›</a:t>
            </a:fld>
            <a:endParaRPr lang="en-AU" dirty="0"/>
          </a:p>
        </p:txBody>
      </p:sp>
      <p:sp>
        <p:nvSpPr>
          <p:cNvPr id="18" name="Content Placeholder 2">
            <a:extLst>
              <a:ext uri="{FF2B5EF4-FFF2-40B4-BE49-F238E27FC236}">
                <a16:creationId xmlns:a16="http://schemas.microsoft.com/office/drawing/2014/main" id="{32141CE2-9C26-A2CA-08EE-C6A10E4064D6}"/>
              </a:ext>
            </a:extLst>
          </p:cNvPr>
          <p:cNvSpPr>
            <a:spLocks noGrp="1"/>
          </p:cNvSpPr>
          <p:nvPr>
            <p:ph idx="13" hasCustomPrompt="1"/>
          </p:nvPr>
        </p:nvSpPr>
        <p:spPr>
          <a:xfrm>
            <a:off x="479425" y="1484784"/>
            <a:ext cx="7308849"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2" name="Title 1">
            <a:extLst>
              <a:ext uri="{FF2B5EF4-FFF2-40B4-BE49-F238E27FC236}">
                <a16:creationId xmlns:a16="http://schemas.microsoft.com/office/drawing/2014/main" id="{BEA78227-0507-6958-6B32-E761B7579CA7}"/>
              </a:ext>
            </a:extLst>
          </p:cNvPr>
          <p:cNvSpPr>
            <a:spLocks noGrp="1"/>
          </p:cNvSpPr>
          <p:nvPr>
            <p:ph type="title"/>
          </p:nvPr>
        </p:nvSpPr>
        <p:spPr>
          <a:xfrm>
            <a:off x="479425" y="608013"/>
            <a:ext cx="7310337" cy="746695"/>
          </a:xfrm>
          <a:prstGeom prst="rect">
            <a:avLst/>
          </a:prstGeom>
        </p:spPr>
        <p:txBody>
          <a:bodyPr/>
          <a:lstStyle/>
          <a:p>
            <a:r>
              <a:rPr lang="en-US"/>
              <a:t>Click to edit Master title style</a:t>
            </a:r>
            <a:endParaRPr lang="en-AU" dirty="0"/>
          </a:p>
        </p:txBody>
      </p:sp>
      <p:sp>
        <p:nvSpPr>
          <p:cNvPr id="21" name="Content Placeholder 20">
            <a:extLst>
              <a:ext uri="{FF2B5EF4-FFF2-40B4-BE49-F238E27FC236}">
                <a16:creationId xmlns:a16="http://schemas.microsoft.com/office/drawing/2014/main" id="{541BB8E3-6D65-F59D-0124-63F5B64B5806}"/>
              </a:ext>
            </a:extLst>
          </p:cNvPr>
          <p:cNvSpPr>
            <a:spLocks noGrp="1"/>
          </p:cNvSpPr>
          <p:nvPr>
            <p:ph sz="quarter" idx="15"/>
          </p:nvPr>
        </p:nvSpPr>
        <p:spPr>
          <a:xfrm>
            <a:off x="4439815" y="2097088"/>
            <a:ext cx="3330000" cy="3795712"/>
          </a:xfrm>
          <a:custGeom>
            <a:avLst/>
            <a:gdLst>
              <a:gd name="connsiteX0" fmla="*/ 0 w 3330000"/>
              <a:gd name="connsiteY0" fmla="*/ 0 h 3795712"/>
              <a:gd name="connsiteX1" fmla="*/ 3330000 w 3330000"/>
              <a:gd name="connsiteY1" fmla="*/ 0 h 3795712"/>
              <a:gd name="connsiteX2" fmla="*/ 3330000 w 3330000"/>
              <a:gd name="connsiteY2" fmla="*/ 3795712 h 3795712"/>
              <a:gd name="connsiteX3" fmla="*/ 0 w 3330000"/>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000" h="3795712">
                <a:moveTo>
                  <a:pt x="0" y="0"/>
                </a:moveTo>
                <a:lnTo>
                  <a:pt x="3330000" y="0"/>
                </a:lnTo>
                <a:lnTo>
                  <a:pt x="3330000"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7" name="Content Placeholder 16">
            <a:extLst>
              <a:ext uri="{FF2B5EF4-FFF2-40B4-BE49-F238E27FC236}">
                <a16:creationId xmlns:a16="http://schemas.microsoft.com/office/drawing/2014/main" id="{B693DBAB-2D99-0A01-0DFF-452CDAE07D64}"/>
              </a:ext>
            </a:extLst>
          </p:cNvPr>
          <p:cNvSpPr>
            <a:spLocks noGrp="1"/>
          </p:cNvSpPr>
          <p:nvPr>
            <p:ph sz="quarter" idx="36"/>
          </p:nvPr>
        </p:nvSpPr>
        <p:spPr>
          <a:xfrm>
            <a:off x="479425" y="2097088"/>
            <a:ext cx="3330575" cy="3795712"/>
          </a:xfrm>
          <a:custGeom>
            <a:avLst/>
            <a:gdLst>
              <a:gd name="connsiteX0" fmla="*/ 0 w 3330575"/>
              <a:gd name="connsiteY0" fmla="*/ 0 h 3795712"/>
              <a:gd name="connsiteX1" fmla="*/ 3330575 w 3330575"/>
              <a:gd name="connsiteY1" fmla="*/ 0 h 3795712"/>
              <a:gd name="connsiteX2" fmla="*/ 3330575 w 3330575"/>
              <a:gd name="connsiteY2" fmla="*/ 3795712 h 3795712"/>
              <a:gd name="connsiteX3" fmla="*/ 0 w 33305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575" h="3795712">
                <a:moveTo>
                  <a:pt x="0" y="0"/>
                </a:moveTo>
                <a:lnTo>
                  <a:pt x="3330575" y="0"/>
                </a:lnTo>
                <a:lnTo>
                  <a:pt x="33305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6" name="Picture Placeholder 5">
            <a:extLst>
              <a:ext uri="{FF2B5EF4-FFF2-40B4-BE49-F238E27FC236}">
                <a16:creationId xmlns:a16="http://schemas.microsoft.com/office/drawing/2014/main" id="{3AA284B2-228F-36FD-CB3E-36BD912877BA}"/>
              </a:ext>
            </a:extLst>
          </p:cNvPr>
          <p:cNvSpPr>
            <a:spLocks noGrp="1"/>
          </p:cNvSpPr>
          <p:nvPr>
            <p:ph type="pic" sz="quarter" idx="37"/>
          </p:nvPr>
        </p:nvSpPr>
        <p:spPr>
          <a:xfrm>
            <a:off x="9292982" y="944563"/>
            <a:ext cx="522000" cy="522000"/>
          </a:xfrm>
          <a:prstGeom prst="rect">
            <a:avLst/>
          </a:prstGeom>
        </p:spPr>
        <p:txBody>
          <a:bodyPr/>
          <a:lstStyle>
            <a:lvl1pPr>
              <a:defRPr sz="800"/>
            </a:lvl1pPr>
          </a:lstStyle>
          <a:p>
            <a:endParaRPr lang="en-GB" dirty="0"/>
          </a:p>
        </p:txBody>
      </p:sp>
      <p:sp>
        <p:nvSpPr>
          <p:cNvPr id="8" name="Picture Placeholder 5">
            <a:extLst>
              <a:ext uri="{FF2B5EF4-FFF2-40B4-BE49-F238E27FC236}">
                <a16:creationId xmlns:a16="http://schemas.microsoft.com/office/drawing/2014/main" id="{FE6D6E5D-A07E-1801-2397-418652757078}"/>
              </a:ext>
            </a:extLst>
          </p:cNvPr>
          <p:cNvSpPr>
            <a:spLocks noGrp="1"/>
          </p:cNvSpPr>
          <p:nvPr>
            <p:ph type="pic" sz="quarter" idx="38"/>
          </p:nvPr>
        </p:nvSpPr>
        <p:spPr>
          <a:xfrm>
            <a:off x="9292982" y="2784311"/>
            <a:ext cx="522000" cy="522000"/>
          </a:xfrm>
          <a:prstGeom prst="rect">
            <a:avLst/>
          </a:prstGeom>
        </p:spPr>
        <p:txBody>
          <a:bodyPr/>
          <a:lstStyle>
            <a:lvl1pPr>
              <a:defRPr sz="800"/>
            </a:lvl1pPr>
          </a:lstStyle>
          <a:p>
            <a:endParaRPr lang="en-GB" dirty="0"/>
          </a:p>
        </p:txBody>
      </p:sp>
      <p:sp>
        <p:nvSpPr>
          <p:cNvPr id="15" name="Picture Placeholder 5">
            <a:extLst>
              <a:ext uri="{FF2B5EF4-FFF2-40B4-BE49-F238E27FC236}">
                <a16:creationId xmlns:a16="http://schemas.microsoft.com/office/drawing/2014/main" id="{A71B63EC-1F52-E7D4-574F-AB8608CD4B18}"/>
              </a:ext>
            </a:extLst>
          </p:cNvPr>
          <p:cNvSpPr>
            <a:spLocks noGrp="1"/>
          </p:cNvSpPr>
          <p:nvPr>
            <p:ph type="pic" sz="quarter" idx="39"/>
          </p:nvPr>
        </p:nvSpPr>
        <p:spPr>
          <a:xfrm>
            <a:off x="9292982" y="4624059"/>
            <a:ext cx="522000" cy="522000"/>
          </a:xfrm>
          <a:prstGeom prst="rect">
            <a:avLst/>
          </a:prstGeom>
        </p:spPr>
        <p:txBody>
          <a:bodyPr/>
          <a:lstStyle>
            <a:lvl1pPr>
              <a:defRPr sz="800"/>
            </a:lvl1pPr>
          </a:lstStyle>
          <a:p>
            <a:endParaRPr lang="en-GB" dirty="0"/>
          </a:p>
        </p:txBody>
      </p:sp>
      <p:sp>
        <p:nvSpPr>
          <p:cNvPr id="3" name="Footer Placeholder 4">
            <a:extLst>
              <a:ext uri="{FF2B5EF4-FFF2-40B4-BE49-F238E27FC236}">
                <a16:creationId xmlns:a16="http://schemas.microsoft.com/office/drawing/2014/main" id="{2B167164-516A-5A3D-EF0E-B210646CF738}"/>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3984305414"/>
      </p:ext>
    </p:extLst>
  </p:cSld>
  <p:clrMapOvr>
    <a:masterClrMapping/>
  </p:clrMapOvr>
  <p:extLst>
    <p:ext uri="{DCECCB84-F9BA-43D5-87BE-67443E8EF086}">
      <p15:sldGuideLst xmlns:p15="http://schemas.microsoft.com/office/powerpoint/2012/main">
        <p15:guide id="5" pos="2411" userDrawn="1">
          <p15:clr>
            <a:srgbClr val="FBAE40"/>
          </p15:clr>
        </p15:guide>
        <p15:guide id="6" pos="2797" userDrawn="1">
          <p15:clr>
            <a:srgbClr val="FBAE40"/>
          </p15:clr>
        </p15:guide>
        <p15:guide id="7" pos="4906" userDrawn="1">
          <p15:clr>
            <a:srgbClr val="FBAE40"/>
          </p15:clr>
        </p15:guide>
        <p15:guide id="8" pos="5176" userDrawn="1">
          <p15:clr>
            <a:srgbClr val="FBAE40"/>
          </p15:clr>
        </p15:guide>
      </p15:sldGuideLst>
    </p:ext>
  </p:extLs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_3 Column with gradient + stats">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864A06F1-A014-EB7F-F310-5C4D2D3C1417}"/>
              </a:ext>
            </a:extLst>
          </p:cNvPr>
          <p:cNvSpPr>
            <a:spLocks noGrp="1"/>
          </p:cNvSpPr>
          <p:nvPr>
            <p:ph type="sldNum" sz="quarter" idx="32"/>
          </p:nvPr>
        </p:nvSpPr>
        <p:spPr/>
        <p:txBody>
          <a:bodyPr/>
          <a:lstStyle/>
          <a:p>
            <a:fld id="{E4C2AD82-1025-4508-97C1-6F7EE5C92734}" type="slidenum">
              <a:rPr lang="en-AU" smtClean="0"/>
              <a:pPr/>
              <a:t>‹#›</a:t>
            </a:fld>
            <a:endParaRPr lang="en-AU" dirty="0"/>
          </a:p>
        </p:txBody>
      </p:sp>
      <p:sp>
        <p:nvSpPr>
          <p:cNvPr id="2" name="Title 1">
            <a:extLst>
              <a:ext uri="{FF2B5EF4-FFF2-40B4-BE49-F238E27FC236}">
                <a16:creationId xmlns:a16="http://schemas.microsoft.com/office/drawing/2014/main" id="{BEA78227-0507-6958-6B32-E761B7579CA7}"/>
              </a:ext>
            </a:extLst>
          </p:cNvPr>
          <p:cNvSpPr>
            <a:spLocks noGrp="1"/>
          </p:cNvSpPr>
          <p:nvPr>
            <p:ph type="title"/>
          </p:nvPr>
        </p:nvSpPr>
        <p:spPr>
          <a:xfrm>
            <a:off x="479425" y="608013"/>
            <a:ext cx="7310337" cy="746695"/>
          </a:xfrm>
          <a:prstGeom prst="rect">
            <a:avLst/>
          </a:prstGeom>
        </p:spPr>
        <p:txBody>
          <a:bodyPr/>
          <a:lstStyle/>
          <a:p>
            <a:r>
              <a:rPr lang="en-US"/>
              <a:t>Click to edit Master title style</a:t>
            </a:r>
            <a:endParaRPr lang="en-AU" dirty="0"/>
          </a:p>
        </p:txBody>
      </p:sp>
      <p:sp>
        <p:nvSpPr>
          <p:cNvPr id="21" name="Content Placeholder 20">
            <a:extLst>
              <a:ext uri="{FF2B5EF4-FFF2-40B4-BE49-F238E27FC236}">
                <a16:creationId xmlns:a16="http://schemas.microsoft.com/office/drawing/2014/main" id="{541BB8E3-6D65-F59D-0124-63F5B64B5806}"/>
              </a:ext>
            </a:extLst>
          </p:cNvPr>
          <p:cNvSpPr>
            <a:spLocks noGrp="1"/>
          </p:cNvSpPr>
          <p:nvPr>
            <p:ph sz="quarter" idx="15"/>
          </p:nvPr>
        </p:nvSpPr>
        <p:spPr>
          <a:xfrm>
            <a:off x="4439815" y="1484784"/>
            <a:ext cx="3330000" cy="4408016"/>
          </a:xfrm>
          <a:custGeom>
            <a:avLst/>
            <a:gdLst>
              <a:gd name="connsiteX0" fmla="*/ 0 w 3330000"/>
              <a:gd name="connsiteY0" fmla="*/ 0 h 3795712"/>
              <a:gd name="connsiteX1" fmla="*/ 3330000 w 3330000"/>
              <a:gd name="connsiteY1" fmla="*/ 0 h 3795712"/>
              <a:gd name="connsiteX2" fmla="*/ 3330000 w 3330000"/>
              <a:gd name="connsiteY2" fmla="*/ 3795712 h 3795712"/>
              <a:gd name="connsiteX3" fmla="*/ 0 w 3330000"/>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000" h="3795712">
                <a:moveTo>
                  <a:pt x="0" y="0"/>
                </a:moveTo>
                <a:lnTo>
                  <a:pt x="3330000" y="0"/>
                </a:lnTo>
                <a:lnTo>
                  <a:pt x="3330000"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7" name="Content Placeholder 16">
            <a:extLst>
              <a:ext uri="{FF2B5EF4-FFF2-40B4-BE49-F238E27FC236}">
                <a16:creationId xmlns:a16="http://schemas.microsoft.com/office/drawing/2014/main" id="{B693DBAB-2D99-0A01-0DFF-452CDAE07D64}"/>
              </a:ext>
            </a:extLst>
          </p:cNvPr>
          <p:cNvSpPr>
            <a:spLocks noGrp="1"/>
          </p:cNvSpPr>
          <p:nvPr>
            <p:ph sz="quarter" idx="36"/>
          </p:nvPr>
        </p:nvSpPr>
        <p:spPr>
          <a:xfrm>
            <a:off x="479425" y="1484784"/>
            <a:ext cx="3330575" cy="4408016"/>
          </a:xfrm>
          <a:custGeom>
            <a:avLst/>
            <a:gdLst>
              <a:gd name="connsiteX0" fmla="*/ 0 w 3330575"/>
              <a:gd name="connsiteY0" fmla="*/ 0 h 3795712"/>
              <a:gd name="connsiteX1" fmla="*/ 3330575 w 3330575"/>
              <a:gd name="connsiteY1" fmla="*/ 0 h 3795712"/>
              <a:gd name="connsiteX2" fmla="*/ 3330575 w 3330575"/>
              <a:gd name="connsiteY2" fmla="*/ 3795712 h 3795712"/>
              <a:gd name="connsiteX3" fmla="*/ 0 w 33305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575" h="3795712">
                <a:moveTo>
                  <a:pt x="0" y="0"/>
                </a:moveTo>
                <a:lnTo>
                  <a:pt x="3330575" y="0"/>
                </a:lnTo>
                <a:lnTo>
                  <a:pt x="33305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15" name="Picture 14" descr="Background pattern&#10;&#10;Description automatically generated">
            <a:extLst>
              <a:ext uri="{FF2B5EF4-FFF2-40B4-BE49-F238E27FC236}">
                <a16:creationId xmlns:a16="http://schemas.microsoft.com/office/drawing/2014/main" id="{BEFEDE71-05AD-BE49-B351-60655093738D}"/>
              </a:ext>
            </a:extLst>
          </p:cNvPr>
          <p:cNvPicPr>
            <a:picLocks noChangeAspect="1"/>
          </p:cNvPicPr>
          <p:nvPr userDrawn="1"/>
        </p:nvPicPr>
        <p:blipFill>
          <a:blip r:embed="rId2">
            <a:alphaModFix amt="50000"/>
            <a:extLst>
              <a:ext uri="{28A0092B-C50C-407E-A947-70E740481C1C}">
                <a14:useLocalDpi xmlns:a14="http://schemas.microsoft.com/office/drawing/2010/main" val="0"/>
              </a:ext>
            </a:extLst>
          </a:blip>
          <a:stretch>
            <a:fillRect/>
          </a:stretch>
        </p:blipFill>
        <p:spPr>
          <a:xfrm>
            <a:off x="8388626" y="129210"/>
            <a:ext cx="3815374" cy="6735362"/>
          </a:xfrm>
          <a:prstGeom prst="rect">
            <a:avLst/>
          </a:prstGeom>
        </p:spPr>
      </p:pic>
      <p:sp>
        <p:nvSpPr>
          <p:cNvPr id="18" name="Text Placeholder 5">
            <a:extLst>
              <a:ext uri="{FF2B5EF4-FFF2-40B4-BE49-F238E27FC236}">
                <a16:creationId xmlns:a16="http://schemas.microsoft.com/office/drawing/2014/main" id="{1F1BAFC2-2CA7-2B43-9A48-85F50BFE98D7}"/>
              </a:ext>
            </a:extLst>
          </p:cNvPr>
          <p:cNvSpPr>
            <a:spLocks noGrp="1" noChangeAspect="1"/>
          </p:cNvSpPr>
          <p:nvPr>
            <p:ph type="body" sz="quarter" idx="35" hasCustomPrompt="1"/>
          </p:nvPr>
        </p:nvSpPr>
        <p:spPr>
          <a:xfrm>
            <a:off x="10904437" y="6170930"/>
            <a:ext cx="825600" cy="288000"/>
          </a:xfrm>
          <a:prstGeom prst="rect">
            <a:avLst/>
          </a:prstGeom>
          <a:blipFill>
            <a:blip r:embed="rId3">
              <a:extLst>
                <a:ext uri="{96DAC541-7B7A-43D3-8B79-37D633B846F1}">
                  <asvg:svgBlip xmlns:asvg="http://schemas.microsoft.com/office/drawing/2016/SVG/main" r:embed="rId4"/>
                </a:ext>
              </a:extLst>
            </a:blip>
            <a:stretch>
              <a:fillRect/>
            </a:stretch>
          </a:blipFill>
        </p:spPr>
        <p:txBody>
          <a:bodyPr/>
          <a:lstStyle>
            <a:lvl1pPr>
              <a:defRPr/>
            </a:lvl1pPr>
          </a:lstStyle>
          <a:p>
            <a:pPr lvl="0"/>
            <a:r>
              <a:rPr lang="en-US" dirty="0"/>
              <a:t> </a:t>
            </a:r>
            <a:endParaRPr lang="en-AU" dirty="0"/>
          </a:p>
        </p:txBody>
      </p:sp>
      <p:sp>
        <p:nvSpPr>
          <p:cNvPr id="20" name="Text Placeholder 19">
            <a:extLst>
              <a:ext uri="{FF2B5EF4-FFF2-40B4-BE49-F238E27FC236}">
                <a16:creationId xmlns:a16="http://schemas.microsoft.com/office/drawing/2014/main" id="{5F394694-EB7A-FF42-B206-9CBB2B3BFDF0}"/>
              </a:ext>
            </a:extLst>
          </p:cNvPr>
          <p:cNvSpPr>
            <a:spLocks noGrp="1"/>
          </p:cNvSpPr>
          <p:nvPr>
            <p:ph type="body" sz="quarter" idx="25" hasCustomPrompt="1"/>
          </p:nvPr>
        </p:nvSpPr>
        <p:spPr>
          <a:xfrm>
            <a:off x="9978509" y="944563"/>
            <a:ext cx="1756291" cy="1050925"/>
          </a:xfrm>
          <a:prstGeom prst="rect">
            <a:avLst/>
          </a:prstGeom>
        </p:spPr>
        <p:txBody>
          <a:bodyPr/>
          <a:lstStyle>
            <a:lvl1pPr>
              <a:lnSpc>
                <a:spcPct val="90000"/>
              </a:lnSpc>
              <a:spcBef>
                <a:spcPts val="0"/>
              </a:spcBef>
              <a:spcAft>
                <a:spcPts val="0"/>
              </a:spcAft>
              <a:defRPr lang="en-US" sz="4400" b="1" kern="1200" dirty="0" smtClean="0">
                <a:solidFill>
                  <a:schemeClr val="tx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a:p>
            <a:pPr lvl="1"/>
            <a:r>
              <a:rPr lang="en-US" dirty="0"/>
              <a:t>Second level</a:t>
            </a:r>
            <a:endParaRPr lang="en-AU" dirty="0"/>
          </a:p>
        </p:txBody>
      </p:sp>
      <p:sp>
        <p:nvSpPr>
          <p:cNvPr id="23" name="Text Placeholder 19">
            <a:extLst>
              <a:ext uri="{FF2B5EF4-FFF2-40B4-BE49-F238E27FC236}">
                <a16:creationId xmlns:a16="http://schemas.microsoft.com/office/drawing/2014/main" id="{6846FCA4-BEC3-874A-94EC-3B73BDED0B93}"/>
              </a:ext>
            </a:extLst>
          </p:cNvPr>
          <p:cNvSpPr>
            <a:spLocks noGrp="1"/>
          </p:cNvSpPr>
          <p:nvPr>
            <p:ph type="body" sz="quarter" idx="29" hasCustomPrompt="1"/>
          </p:nvPr>
        </p:nvSpPr>
        <p:spPr>
          <a:xfrm>
            <a:off x="9978509" y="2784311"/>
            <a:ext cx="1756291" cy="1050925"/>
          </a:xfrm>
          <a:prstGeom prst="rect">
            <a:avLst/>
          </a:prstGeom>
        </p:spPr>
        <p:txBody>
          <a:bodyPr/>
          <a:lstStyle>
            <a:lvl1pPr>
              <a:lnSpc>
                <a:spcPct val="90000"/>
              </a:lnSpc>
              <a:spcBef>
                <a:spcPts val="0"/>
              </a:spcBef>
              <a:spcAft>
                <a:spcPts val="0"/>
              </a:spcAft>
              <a:defRPr lang="en-US" sz="4400" b="1" kern="1200" dirty="0" smtClean="0">
                <a:solidFill>
                  <a:schemeClr val="tx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a:p>
            <a:pPr lvl="1"/>
            <a:r>
              <a:rPr lang="en-US" dirty="0"/>
              <a:t>Second level</a:t>
            </a:r>
            <a:endParaRPr lang="en-AU" dirty="0"/>
          </a:p>
        </p:txBody>
      </p:sp>
      <p:sp>
        <p:nvSpPr>
          <p:cNvPr id="25" name="Text Placeholder 19">
            <a:extLst>
              <a:ext uri="{FF2B5EF4-FFF2-40B4-BE49-F238E27FC236}">
                <a16:creationId xmlns:a16="http://schemas.microsoft.com/office/drawing/2014/main" id="{698DA7E3-6A42-D94F-8B15-CEA2522D226F}"/>
              </a:ext>
            </a:extLst>
          </p:cNvPr>
          <p:cNvSpPr>
            <a:spLocks noGrp="1"/>
          </p:cNvSpPr>
          <p:nvPr>
            <p:ph type="body" sz="quarter" idx="31" hasCustomPrompt="1"/>
          </p:nvPr>
        </p:nvSpPr>
        <p:spPr>
          <a:xfrm>
            <a:off x="9978509" y="4624059"/>
            <a:ext cx="1756291" cy="1050925"/>
          </a:xfrm>
          <a:prstGeom prst="rect">
            <a:avLst/>
          </a:prstGeom>
        </p:spPr>
        <p:txBody>
          <a:bodyPr/>
          <a:lstStyle>
            <a:lvl1pPr>
              <a:lnSpc>
                <a:spcPct val="90000"/>
              </a:lnSpc>
              <a:spcBef>
                <a:spcPts val="0"/>
              </a:spcBef>
              <a:spcAft>
                <a:spcPts val="0"/>
              </a:spcAft>
              <a:defRPr lang="en-US" sz="4400" b="1" kern="1200" dirty="0" smtClean="0">
                <a:solidFill>
                  <a:schemeClr val="tx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a:p>
            <a:pPr lvl="1"/>
            <a:r>
              <a:rPr lang="en-US" dirty="0"/>
              <a:t>Second level</a:t>
            </a:r>
            <a:endParaRPr lang="en-AU" dirty="0"/>
          </a:p>
        </p:txBody>
      </p:sp>
      <p:sp>
        <p:nvSpPr>
          <p:cNvPr id="3" name="Picture Placeholder 5">
            <a:extLst>
              <a:ext uri="{FF2B5EF4-FFF2-40B4-BE49-F238E27FC236}">
                <a16:creationId xmlns:a16="http://schemas.microsoft.com/office/drawing/2014/main" id="{D27A6967-AB4A-5765-EBD5-0A2F0B3CB3AF}"/>
              </a:ext>
            </a:extLst>
          </p:cNvPr>
          <p:cNvSpPr>
            <a:spLocks noGrp="1"/>
          </p:cNvSpPr>
          <p:nvPr>
            <p:ph type="pic" sz="quarter" idx="37"/>
          </p:nvPr>
        </p:nvSpPr>
        <p:spPr>
          <a:xfrm>
            <a:off x="9292982" y="944563"/>
            <a:ext cx="522000" cy="522000"/>
          </a:xfrm>
          <a:prstGeom prst="rect">
            <a:avLst/>
          </a:prstGeom>
        </p:spPr>
        <p:txBody>
          <a:bodyPr/>
          <a:lstStyle>
            <a:lvl1pPr>
              <a:defRPr sz="800"/>
            </a:lvl1pPr>
          </a:lstStyle>
          <a:p>
            <a:endParaRPr lang="en-GB" dirty="0"/>
          </a:p>
        </p:txBody>
      </p:sp>
      <p:sp>
        <p:nvSpPr>
          <p:cNvPr id="4" name="Picture Placeholder 5">
            <a:extLst>
              <a:ext uri="{FF2B5EF4-FFF2-40B4-BE49-F238E27FC236}">
                <a16:creationId xmlns:a16="http://schemas.microsoft.com/office/drawing/2014/main" id="{E120CD8A-FD75-A9D4-0A5D-06CFA9FA11A9}"/>
              </a:ext>
            </a:extLst>
          </p:cNvPr>
          <p:cNvSpPr>
            <a:spLocks noGrp="1"/>
          </p:cNvSpPr>
          <p:nvPr>
            <p:ph type="pic" sz="quarter" idx="38"/>
          </p:nvPr>
        </p:nvSpPr>
        <p:spPr>
          <a:xfrm>
            <a:off x="9292982" y="2784311"/>
            <a:ext cx="522000" cy="522000"/>
          </a:xfrm>
          <a:prstGeom prst="rect">
            <a:avLst/>
          </a:prstGeom>
        </p:spPr>
        <p:txBody>
          <a:bodyPr/>
          <a:lstStyle>
            <a:lvl1pPr>
              <a:defRPr sz="800"/>
            </a:lvl1pPr>
          </a:lstStyle>
          <a:p>
            <a:endParaRPr lang="en-GB" dirty="0"/>
          </a:p>
        </p:txBody>
      </p:sp>
      <p:sp>
        <p:nvSpPr>
          <p:cNvPr id="6" name="Picture Placeholder 5">
            <a:extLst>
              <a:ext uri="{FF2B5EF4-FFF2-40B4-BE49-F238E27FC236}">
                <a16:creationId xmlns:a16="http://schemas.microsoft.com/office/drawing/2014/main" id="{BED66C22-0617-1B94-3131-B502596C00DD}"/>
              </a:ext>
            </a:extLst>
          </p:cNvPr>
          <p:cNvSpPr>
            <a:spLocks noGrp="1"/>
          </p:cNvSpPr>
          <p:nvPr>
            <p:ph type="pic" sz="quarter" idx="39"/>
          </p:nvPr>
        </p:nvSpPr>
        <p:spPr>
          <a:xfrm>
            <a:off x="9292982" y="4624059"/>
            <a:ext cx="522000" cy="522000"/>
          </a:xfrm>
          <a:prstGeom prst="rect">
            <a:avLst/>
          </a:prstGeom>
        </p:spPr>
        <p:txBody>
          <a:bodyPr/>
          <a:lstStyle>
            <a:lvl1pPr>
              <a:defRPr sz="800"/>
            </a:lvl1pPr>
          </a:lstStyle>
          <a:p>
            <a:endParaRPr lang="en-GB" dirty="0"/>
          </a:p>
        </p:txBody>
      </p:sp>
      <p:sp>
        <p:nvSpPr>
          <p:cNvPr id="7" name="Footer Placeholder 4">
            <a:extLst>
              <a:ext uri="{FF2B5EF4-FFF2-40B4-BE49-F238E27FC236}">
                <a16:creationId xmlns:a16="http://schemas.microsoft.com/office/drawing/2014/main" id="{60451566-10F8-2538-B49A-F0AF02F36B15}"/>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4071161081"/>
      </p:ext>
    </p:extLst>
  </p:cSld>
  <p:clrMapOvr>
    <a:masterClrMapping/>
  </p:clrMapOvr>
  <p:extLst>
    <p:ext uri="{DCECCB84-F9BA-43D5-87BE-67443E8EF086}">
      <p15:sldGuideLst xmlns:p15="http://schemas.microsoft.com/office/powerpoint/2012/main">
        <p15:guide id="5" pos="2411" userDrawn="1">
          <p15:clr>
            <a:srgbClr val="FBAE40"/>
          </p15:clr>
        </p15:guide>
        <p15:guide id="6" pos="2797" userDrawn="1">
          <p15:clr>
            <a:srgbClr val="FBAE40"/>
          </p15:clr>
        </p15:guide>
        <p15:guide id="7" pos="4906" userDrawn="1">
          <p15:clr>
            <a:srgbClr val="FBAE40"/>
          </p15:clr>
        </p15:guide>
        <p15:guide id="8" pos="5176" userDrawn="1">
          <p15:clr>
            <a:srgbClr val="FBAE40"/>
          </p15:clr>
        </p15:guide>
      </p15:sldGuideLst>
    </p:ext>
  </p:extLs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3 Column_image">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484784"/>
            <a:ext cx="7308849"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3" name="Picture Placeholder 10">
            <a:extLst>
              <a:ext uri="{FF2B5EF4-FFF2-40B4-BE49-F238E27FC236}">
                <a16:creationId xmlns:a16="http://schemas.microsoft.com/office/drawing/2014/main" id="{C7ADBC06-D63E-19EF-F755-3F81BF68C253}"/>
              </a:ext>
            </a:extLst>
          </p:cNvPr>
          <p:cNvSpPr>
            <a:spLocks noGrp="1"/>
          </p:cNvSpPr>
          <p:nvPr>
            <p:ph type="pic" sz="quarter" idx="34" hasCustomPrompt="1"/>
          </p:nvPr>
        </p:nvSpPr>
        <p:spPr>
          <a:xfrm>
            <a:off x="8397875" y="138818"/>
            <a:ext cx="3794125" cy="6719182"/>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9" name="Title 8">
            <a:extLst>
              <a:ext uri="{FF2B5EF4-FFF2-40B4-BE49-F238E27FC236}">
                <a16:creationId xmlns:a16="http://schemas.microsoft.com/office/drawing/2014/main" id="{C98042CB-0E11-2E2A-2DB2-950F75C17725}"/>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a:p>
        </p:txBody>
      </p:sp>
      <p:sp>
        <p:nvSpPr>
          <p:cNvPr id="10" name="Text Placeholder 5">
            <a:extLst>
              <a:ext uri="{FF2B5EF4-FFF2-40B4-BE49-F238E27FC236}">
                <a16:creationId xmlns:a16="http://schemas.microsoft.com/office/drawing/2014/main" id="{44321676-882B-FEB7-978A-B1C069B77C71}"/>
              </a:ext>
            </a:extLst>
          </p:cNvPr>
          <p:cNvSpPr>
            <a:spLocks noGrp="1" noChangeAspect="1"/>
          </p:cNvSpPr>
          <p:nvPr>
            <p:ph type="body" sz="quarter" idx="35" hasCustomPrompt="1"/>
          </p:nvPr>
        </p:nvSpPr>
        <p:spPr>
          <a:xfrm>
            <a:off x="10904437" y="6170930"/>
            <a:ext cx="825600" cy="28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7" name="Content Placeholder 6">
            <a:extLst>
              <a:ext uri="{FF2B5EF4-FFF2-40B4-BE49-F238E27FC236}">
                <a16:creationId xmlns:a16="http://schemas.microsoft.com/office/drawing/2014/main" id="{74F87A2E-EC52-AF83-BE44-13602B291426}"/>
              </a:ext>
            </a:extLst>
          </p:cNvPr>
          <p:cNvSpPr>
            <a:spLocks noGrp="1"/>
          </p:cNvSpPr>
          <p:nvPr>
            <p:ph sz="quarter" idx="36"/>
          </p:nvPr>
        </p:nvSpPr>
        <p:spPr>
          <a:xfrm>
            <a:off x="479425" y="2097088"/>
            <a:ext cx="3330575" cy="3795712"/>
          </a:xfrm>
          <a:custGeom>
            <a:avLst/>
            <a:gdLst>
              <a:gd name="connsiteX0" fmla="*/ 0 w 3330575"/>
              <a:gd name="connsiteY0" fmla="*/ 0 h 3795712"/>
              <a:gd name="connsiteX1" fmla="*/ 3330575 w 3330575"/>
              <a:gd name="connsiteY1" fmla="*/ 0 h 3795712"/>
              <a:gd name="connsiteX2" fmla="*/ 3330575 w 3330575"/>
              <a:gd name="connsiteY2" fmla="*/ 3795712 h 3795712"/>
              <a:gd name="connsiteX3" fmla="*/ 0 w 33305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575" h="3795712">
                <a:moveTo>
                  <a:pt x="0" y="0"/>
                </a:moveTo>
                <a:lnTo>
                  <a:pt x="3330575" y="0"/>
                </a:lnTo>
                <a:lnTo>
                  <a:pt x="33305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5" name="Content Placeholder 14">
            <a:extLst>
              <a:ext uri="{FF2B5EF4-FFF2-40B4-BE49-F238E27FC236}">
                <a16:creationId xmlns:a16="http://schemas.microsoft.com/office/drawing/2014/main" id="{CA6F9127-6AD6-F223-6FCC-9172EB594757}"/>
              </a:ext>
            </a:extLst>
          </p:cNvPr>
          <p:cNvSpPr>
            <a:spLocks noGrp="1"/>
          </p:cNvSpPr>
          <p:nvPr>
            <p:ph sz="quarter" idx="37"/>
          </p:nvPr>
        </p:nvSpPr>
        <p:spPr>
          <a:xfrm>
            <a:off x="4439815" y="2097088"/>
            <a:ext cx="3330000" cy="3795712"/>
          </a:xfrm>
          <a:custGeom>
            <a:avLst/>
            <a:gdLst>
              <a:gd name="connsiteX0" fmla="*/ 0 w 3330000"/>
              <a:gd name="connsiteY0" fmla="*/ 0 h 3795712"/>
              <a:gd name="connsiteX1" fmla="*/ 3330000 w 3330000"/>
              <a:gd name="connsiteY1" fmla="*/ 0 h 3795712"/>
              <a:gd name="connsiteX2" fmla="*/ 3330000 w 3330000"/>
              <a:gd name="connsiteY2" fmla="*/ 3795712 h 3795712"/>
              <a:gd name="connsiteX3" fmla="*/ 0 w 3330000"/>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000" h="3795712">
                <a:moveTo>
                  <a:pt x="0" y="0"/>
                </a:moveTo>
                <a:lnTo>
                  <a:pt x="3330000" y="0"/>
                </a:lnTo>
                <a:lnTo>
                  <a:pt x="3330000"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Footer Placeholder 4">
            <a:extLst>
              <a:ext uri="{FF2B5EF4-FFF2-40B4-BE49-F238E27FC236}">
                <a16:creationId xmlns:a16="http://schemas.microsoft.com/office/drawing/2014/main" id="{6A3ACDE5-6E25-DD63-D7F2-2B542C73748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2694486814"/>
      </p:ext>
    </p:extLst>
  </p:cSld>
  <p:clrMapOvr>
    <a:masterClrMapping/>
  </p:clrMapOvr>
  <p:extLst>
    <p:ext uri="{DCECCB84-F9BA-43D5-87BE-67443E8EF086}">
      <p15:sldGuideLst xmlns:p15="http://schemas.microsoft.com/office/powerpoint/2012/main">
        <p15:guide id="5" pos="4906" userDrawn="1">
          <p15:clr>
            <a:srgbClr val="FBAE40"/>
          </p15:clr>
        </p15:guide>
        <p15:guide id="6" pos="5290" userDrawn="1">
          <p15:clr>
            <a:srgbClr val="FBAE40"/>
          </p15:clr>
        </p15:guide>
        <p15:guide id="7" pos="2400" userDrawn="1">
          <p15:clr>
            <a:srgbClr val="FBAE40"/>
          </p15:clr>
        </p15:guide>
        <p15:guide id="8" pos="280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image_full">
    <p:bg>
      <p:bgPr>
        <a:solidFill>
          <a:schemeClr val="bg1"/>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6D74F4C3-42CC-4821-6AFC-4F4F3FA470C5}"/>
              </a:ext>
            </a:extLst>
          </p:cNvPr>
          <p:cNvSpPr>
            <a:spLocks noGrp="1"/>
          </p:cNvSpPr>
          <p:nvPr>
            <p:ph type="pic" sz="quarter" idx="34" hasCustomPrompt="1"/>
          </p:nvPr>
        </p:nvSpPr>
        <p:spPr>
          <a:xfrm>
            <a:off x="0" y="1"/>
            <a:ext cx="12204000" cy="6857999"/>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a:t>Click on icon to insert image and send to back</a:t>
            </a:r>
          </a:p>
        </p:txBody>
      </p:sp>
      <p:sp>
        <p:nvSpPr>
          <p:cNvPr id="2" name="Text Placeholder 4">
            <a:extLst>
              <a:ext uri="{FF2B5EF4-FFF2-40B4-BE49-F238E27FC236}">
                <a16:creationId xmlns:a16="http://schemas.microsoft.com/office/drawing/2014/main" id="{C7EACDE9-A256-4443-2203-3563CF6A053F}"/>
              </a:ext>
            </a:extLst>
          </p:cNvPr>
          <p:cNvSpPr>
            <a:spLocks noGrp="1"/>
          </p:cNvSpPr>
          <p:nvPr>
            <p:ph type="body" sz="quarter" idx="35"/>
          </p:nvPr>
        </p:nvSpPr>
        <p:spPr>
          <a:xfrm>
            <a:off x="0" y="0"/>
            <a:ext cx="12193200" cy="108000"/>
          </a:xfrm>
          <a:prstGeom prst="rect">
            <a:avLst/>
          </a:prstGeom>
          <a:solidFill>
            <a:schemeClr val="tx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3479277508"/>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_3 Column_image">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3" name="Picture Placeholder 10">
            <a:extLst>
              <a:ext uri="{FF2B5EF4-FFF2-40B4-BE49-F238E27FC236}">
                <a16:creationId xmlns:a16="http://schemas.microsoft.com/office/drawing/2014/main" id="{C7ADBC06-D63E-19EF-F755-3F81BF68C253}"/>
              </a:ext>
            </a:extLst>
          </p:cNvPr>
          <p:cNvSpPr>
            <a:spLocks noGrp="1"/>
          </p:cNvSpPr>
          <p:nvPr>
            <p:ph type="pic" sz="quarter" idx="34" hasCustomPrompt="1"/>
          </p:nvPr>
        </p:nvSpPr>
        <p:spPr>
          <a:xfrm>
            <a:off x="8397875" y="138818"/>
            <a:ext cx="3794125" cy="6719182"/>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9" name="Title 8">
            <a:extLst>
              <a:ext uri="{FF2B5EF4-FFF2-40B4-BE49-F238E27FC236}">
                <a16:creationId xmlns:a16="http://schemas.microsoft.com/office/drawing/2014/main" id="{C98042CB-0E11-2E2A-2DB2-950F75C17725}"/>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a:p>
        </p:txBody>
      </p:sp>
      <p:sp>
        <p:nvSpPr>
          <p:cNvPr id="10" name="Text Placeholder 5">
            <a:extLst>
              <a:ext uri="{FF2B5EF4-FFF2-40B4-BE49-F238E27FC236}">
                <a16:creationId xmlns:a16="http://schemas.microsoft.com/office/drawing/2014/main" id="{44321676-882B-FEB7-978A-B1C069B77C71}"/>
              </a:ext>
            </a:extLst>
          </p:cNvPr>
          <p:cNvSpPr>
            <a:spLocks noGrp="1" noChangeAspect="1"/>
          </p:cNvSpPr>
          <p:nvPr>
            <p:ph type="body" sz="quarter" idx="35" hasCustomPrompt="1"/>
          </p:nvPr>
        </p:nvSpPr>
        <p:spPr>
          <a:xfrm>
            <a:off x="10904437" y="6170930"/>
            <a:ext cx="825600" cy="28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7" name="Content Placeholder 6">
            <a:extLst>
              <a:ext uri="{FF2B5EF4-FFF2-40B4-BE49-F238E27FC236}">
                <a16:creationId xmlns:a16="http://schemas.microsoft.com/office/drawing/2014/main" id="{74F87A2E-EC52-AF83-BE44-13602B291426}"/>
              </a:ext>
            </a:extLst>
          </p:cNvPr>
          <p:cNvSpPr>
            <a:spLocks noGrp="1"/>
          </p:cNvSpPr>
          <p:nvPr>
            <p:ph sz="quarter" idx="36"/>
          </p:nvPr>
        </p:nvSpPr>
        <p:spPr>
          <a:xfrm>
            <a:off x="479425" y="1484784"/>
            <a:ext cx="3330575" cy="4408016"/>
          </a:xfrm>
          <a:custGeom>
            <a:avLst/>
            <a:gdLst>
              <a:gd name="connsiteX0" fmla="*/ 0 w 3330575"/>
              <a:gd name="connsiteY0" fmla="*/ 0 h 3795712"/>
              <a:gd name="connsiteX1" fmla="*/ 3330575 w 3330575"/>
              <a:gd name="connsiteY1" fmla="*/ 0 h 3795712"/>
              <a:gd name="connsiteX2" fmla="*/ 3330575 w 3330575"/>
              <a:gd name="connsiteY2" fmla="*/ 3795712 h 3795712"/>
              <a:gd name="connsiteX3" fmla="*/ 0 w 33305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575" h="3795712">
                <a:moveTo>
                  <a:pt x="0" y="0"/>
                </a:moveTo>
                <a:lnTo>
                  <a:pt x="3330575" y="0"/>
                </a:lnTo>
                <a:lnTo>
                  <a:pt x="33305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5" name="Content Placeholder 14">
            <a:extLst>
              <a:ext uri="{FF2B5EF4-FFF2-40B4-BE49-F238E27FC236}">
                <a16:creationId xmlns:a16="http://schemas.microsoft.com/office/drawing/2014/main" id="{CA6F9127-6AD6-F223-6FCC-9172EB594757}"/>
              </a:ext>
            </a:extLst>
          </p:cNvPr>
          <p:cNvSpPr>
            <a:spLocks noGrp="1"/>
          </p:cNvSpPr>
          <p:nvPr>
            <p:ph sz="quarter" idx="37"/>
          </p:nvPr>
        </p:nvSpPr>
        <p:spPr>
          <a:xfrm>
            <a:off x="4439815" y="1484784"/>
            <a:ext cx="3330000" cy="4408016"/>
          </a:xfrm>
          <a:custGeom>
            <a:avLst/>
            <a:gdLst>
              <a:gd name="connsiteX0" fmla="*/ 0 w 3330000"/>
              <a:gd name="connsiteY0" fmla="*/ 0 h 3795712"/>
              <a:gd name="connsiteX1" fmla="*/ 3330000 w 3330000"/>
              <a:gd name="connsiteY1" fmla="*/ 0 h 3795712"/>
              <a:gd name="connsiteX2" fmla="*/ 3330000 w 3330000"/>
              <a:gd name="connsiteY2" fmla="*/ 3795712 h 3795712"/>
              <a:gd name="connsiteX3" fmla="*/ 0 w 3330000"/>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000" h="3795712">
                <a:moveTo>
                  <a:pt x="0" y="0"/>
                </a:moveTo>
                <a:lnTo>
                  <a:pt x="3330000" y="0"/>
                </a:lnTo>
                <a:lnTo>
                  <a:pt x="3330000"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Footer Placeholder 4">
            <a:extLst>
              <a:ext uri="{FF2B5EF4-FFF2-40B4-BE49-F238E27FC236}">
                <a16:creationId xmlns:a16="http://schemas.microsoft.com/office/drawing/2014/main" id="{F8B460B7-03A1-CE7C-817E-B7B16938F2F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2674622143"/>
      </p:ext>
    </p:extLst>
  </p:cSld>
  <p:clrMapOvr>
    <a:masterClrMapping/>
  </p:clrMapOvr>
  <p:extLst>
    <p:ext uri="{DCECCB84-F9BA-43D5-87BE-67443E8EF086}">
      <p15:sldGuideLst xmlns:p15="http://schemas.microsoft.com/office/powerpoint/2012/main">
        <p15:guide id="5" pos="4906" userDrawn="1">
          <p15:clr>
            <a:srgbClr val="FBAE40"/>
          </p15:clr>
        </p15:guide>
        <p15:guide id="6" pos="5290" userDrawn="1">
          <p15:clr>
            <a:srgbClr val="FBAE40"/>
          </p15:clr>
        </p15:guide>
        <p15:guide id="7" pos="2400" userDrawn="1">
          <p15:clr>
            <a:srgbClr val="FBAE40"/>
          </p15:clr>
        </p15:guide>
        <p15:guide id="8" pos="2800" userDrawn="1">
          <p15:clr>
            <a:srgbClr val="FBAE40"/>
          </p15:clr>
        </p15:guide>
      </p15:sldGuideLst>
    </p:ext>
  </p:extLs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3x2 Column">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484784"/>
            <a:ext cx="11233150"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6" name="Title 5">
            <a:extLst>
              <a:ext uri="{FF2B5EF4-FFF2-40B4-BE49-F238E27FC236}">
                <a16:creationId xmlns:a16="http://schemas.microsoft.com/office/drawing/2014/main" id="{2E2468AB-FA45-150D-FDDE-E7F9D1CB0E0F}"/>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a:p>
        </p:txBody>
      </p:sp>
      <p:sp>
        <p:nvSpPr>
          <p:cNvPr id="12" name="Content Placeholder 11">
            <a:extLst>
              <a:ext uri="{FF2B5EF4-FFF2-40B4-BE49-F238E27FC236}">
                <a16:creationId xmlns:a16="http://schemas.microsoft.com/office/drawing/2014/main" id="{F544D994-77F8-798C-5C8E-DFA42B41B52A}"/>
              </a:ext>
            </a:extLst>
          </p:cNvPr>
          <p:cNvSpPr>
            <a:spLocks noGrp="1"/>
          </p:cNvSpPr>
          <p:nvPr>
            <p:ph sz="quarter" idx="20"/>
          </p:nvPr>
        </p:nvSpPr>
        <p:spPr>
          <a:xfrm>
            <a:off x="479425" y="2097088"/>
            <a:ext cx="3330575" cy="1800000"/>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7" name="Content Placeholder 16">
            <a:extLst>
              <a:ext uri="{FF2B5EF4-FFF2-40B4-BE49-F238E27FC236}">
                <a16:creationId xmlns:a16="http://schemas.microsoft.com/office/drawing/2014/main" id="{6DEACF6E-EF91-D501-B83C-2EE95F5A117B}"/>
              </a:ext>
            </a:extLst>
          </p:cNvPr>
          <p:cNvSpPr>
            <a:spLocks noGrp="1"/>
          </p:cNvSpPr>
          <p:nvPr>
            <p:ph sz="quarter" idx="21"/>
          </p:nvPr>
        </p:nvSpPr>
        <p:spPr>
          <a:xfrm>
            <a:off x="4439816" y="2097088"/>
            <a:ext cx="3330575" cy="1800000"/>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0" name="Content Placeholder 19">
            <a:extLst>
              <a:ext uri="{FF2B5EF4-FFF2-40B4-BE49-F238E27FC236}">
                <a16:creationId xmlns:a16="http://schemas.microsoft.com/office/drawing/2014/main" id="{D067EF9F-2BB7-6827-4A50-F02FFC2E3DEE}"/>
              </a:ext>
            </a:extLst>
          </p:cNvPr>
          <p:cNvSpPr>
            <a:spLocks noGrp="1"/>
          </p:cNvSpPr>
          <p:nvPr>
            <p:ph sz="quarter" idx="22"/>
          </p:nvPr>
        </p:nvSpPr>
        <p:spPr>
          <a:xfrm>
            <a:off x="8400256" y="2097088"/>
            <a:ext cx="3330575" cy="1800000"/>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3" name="Content Placeholder 22">
            <a:extLst>
              <a:ext uri="{FF2B5EF4-FFF2-40B4-BE49-F238E27FC236}">
                <a16:creationId xmlns:a16="http://schemas.microsoft.com/office/drawing/2014/main" id="{2BB8D066-3044-D5E3-5373-476CF2E52480}"/>
              </a:ext>
            </a:extLst>
          </p:cNvPr>
          <p:cNvSpPr>
            <a:spLocks noGrp="1"/>
          </p:cNvSpPr>
          <p:nvPr>
            <p:ph sz="quarter" idx="23"/>
          </p:nvPr>
        </p:nvSpPr>
        <p:spPr>
          <a:xfrm>
            <a:off x="479425" y="4092800"/>
            <a:ext cx="3330575" cy="1800000"/>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6" name="Content Placeholder 25">
            <a:extLst>
              <a:ext uri="{FF2B5EF4-FFF2-40B4-BE49-F238E27FC236}">
                <a16:creationId xmlns:a16="http://schemas.microsoft.com/office/drawing/2014/main" id="{D6C6B091-0F0A-2523-33C1-B213202C7DD2}"/>
              </a:ext>
            </a:extLst>
          </p:cNvPr>
          <p:cNvSpPr>
            <a:spLocks noGrp="1"/>
          </p:cNvSpPr>
          <p:nvPr>
            <p:ph sz="quarter" idx="24"/>
          </p:nvPr>
        </p:nvSpPr>
        <p:spPr>
          <a:xfrm>
            <a:off x="4457700" y="4092800"/>
            <a:ext cx="3330575" cy="1800000"/>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9" name="Content Placeholder 28">
            <a:extLst>
              <a:ext uri="{FF2B5EF4-FFF2-40B4-BE49-F238E27FC236}">
                <a16:creationId xmlns:a16="http://schemas.microsoft.com/office/drawing/2014/main" id="{11859770-4B98-3FF8-EF42-B184E10DCA9C}"/>
              </a:ext>
            </a:extLst>
          </p:cNvPr>
          <p:cNvSpPr>
            <a:spLocks noGrp="1"/>
          </p:cNvSpPr>
          <p:nvPr>
            <p:ph sz="quarter" idx="25"/>
          </p:nvPr>
        </p:nvSpPr>
        <p:spPr>
          <a:xfrm>
            <a:off x="8400256" y="4092800"/>
            <a:ext cx="3330575" cy="1800000"/>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 name="Footer Placeholder 4">
            <a:extLst>
              <a:ext uri="{FF2B5EF4-FFF2-40B4-BE49-F238E27FC236}">
                <a16:creationId xmlns:a16="http://schemas.microsoft.com/office/drawing/2014/main" id="{13278359-473D-5777-60A6-7152089695EB}"/>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14373461"/>
      </p:ext>
    </p:extLst>
  </p:cSld>
  <p:clrMapOvr>
    <a:masterClrMapping/>
  </p:clrMapOvr>
  <p:extLst>
    <p:ext uri="{DCECCB84-F9BA-43D5-87BE-67443E8EF086}">
      <p15:sldGuideLst xmlns:p15="http://schemas.microsoft.com/office/powerpoint/2012/main">
        <p15:guide id="2" pos="5290">
          <p15:clr>
            <a:srgbClr val="FBAE40"/>
          </p15:clr>
        </p15:guide>
        <p15:guide id="3" pos="2400">
          <p15:clr>
            <a:srgbClr val="FBAE40"/>
          </p15:clr>
        </p15:guide>
        <p15:guide id="4" pos="2800">
          <p15:clr>
            <a:srgbClr val="FBAE40"/>
          </p15:clr>
        </p15:guide>
        <p15:guide id="7" pos="4906" userDrawn="1">
          <p15:clr>
            <a:srgbClr val="FBAE40"/>
          </p15:clr>
        </p15:guide>
        <p15:guide id="8" orient="horz" pos="2455" userDrawn="1">
          <p15:clr>
            <a:srgbClr val="FBAE40"/>
          </p15:clr>
        </p15:guide>
        <p15:guide id="9" orient="horz" pos="2570" userDrawn="1">
          <p15:clr>
            <a:srgbClr val="FBAE40"/>
          </p15:clr>
        </p15:guide>
      </p15:sldGuideLst>
    </p:ext>
  </p:extLs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_3x2 Column">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6" name="Title 5">
            <a:extLst>
              <a:ext uri="{FF2B5EF4-FFF2-40B4-BE49-F238E27FC236}">
                <a16:creationId xmlns:a16="http://schemas.microsoft.com/office/drawing/2014/main" id="{2E2468AB-FA45-150D-FDDE-E7F9D1CB0E0F}"/>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a:p>
        </p:txBody>
      </p:sp>
      <p:sp>
        <p:nvSpPr>
          <p:cNvPr id="12" name="Content Placeholder 11">
            <a:extLst>
              <a:ext uri="{FF2B5EF4-FFF2-40B4-BE49-F238E27FC236}">
                <a16:creationId xmlns:a16="http://schemas.microsoft.com/office/drawing/2014/main" id="{F544D994-77F8-798C-5C8E-DFA42B41B52A}"/>
              </a:ext>
            </a:extLst>
          </p:cNvPr>
          <p:cNvSpPr>
            <a:spLocks noGrp="1"/>
          </p:cNvSpPr>
          <p:nvPr>
            <p:ph sz="quarter" idx="20"/>
          </p:nvPr>
        </p:nvSpPr>
        <p:spPr>
          <a:xfrm>
            <a:off x="479425" y="1782501"/>
            <a:ext cx="3330575" cy="1799627"/>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7" name="Content Placeholder 16">
            <a:extLst>
              <a:ext uri="{FF2B5EF4-FFF2-40B4-BE49-F238E27FC236}">
                <a16:creationId xmlns:a16="http://schemas.microsoft.com/office/drawing/2014/main" id="{6DEACF6E-EF91-D501-B83C-2EE95F5A117B}"/>
              </a:ext>
            </a:extLst>
          </p:cNvPr>
          <p:cNvSpPr>
            <a:spLocks noGrp="1"/>
          </p:cNvSpPr>
          <p:nvPr>
            <p:ph sz="quarter" idx="21"/>
          </p:nvPr>
        </p:nvSpPr>
        <p:spPr>
          <a:xfrm>
            <a:off x="4439816" y="1782501"/>
            <a:ext cx="3330575" cy="1799627"/>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0" name="Content Placeholder 19">
            <a:extLst>
              <a:ext uri="{FF2B5EF4-FFF2-40B4-BE49-F238E27FC236}">
                <a16:creationId xmlns:a16="http://schemas.microsoft.com/office/drawing/2014/main" id="{D067EF9F-2BB7-6827-4A50-F02FFC2E3DEE}"/>
              </a:ext>
            </a:extLst>
          </p:cNvPr>
          <p:cNvSpPr>
            <a:spLocks noGrp="1"/>
          </p:cNvSpPr>
          <p:nvPr>
            <p:ph sz="quarter" idx="22"/>
          </p:nvPr>
        </p:nvSpPr>
        <p:spPr>
          <a:xfrm>
            <a:off x="8400256" y="1782501"/>
            <a:ext cx="3330575" cy="1799627"/>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3" name="Content Placeholder 22">
            <a:extLst>
              <a:ext uri="{FF2B5EF4-FFF2-40B4-BE49-F238E27FC236}">
                <a16:creationId xmlns:a16="http://schemas.microsoft.com/office/drawing/2014/main" id="{2BB8D066-3044-D5E3-5373-476CF2E52480}"/>
              </a:ext>
            </a:extLst>
          </p:cNvPr>
          <p:cNvSpPr>
            <a:spLocks noGrp="1"/>
          </p:cNvSpPr>
          <p:nvPr>
            <p:ph sz="quarter" idx="23"/>
          </p:nvPr>
        </p:nvSpPr>
        <p:spPr>
          <a:xfrm>
            <a:off x="479425" y="3996874"/>
            <a:ext cx="3330575" cy="1799627"/>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6" name="Content Placeholder 25">
            <a:extLst>
              <a:ext uri="{FF2B5EF4-FFF2-40B4-BE49-F238E27FC236}">
                <a16:creationId xmlns:a16="http://schemas.microsoft.com/office/drawing/2014/main" id="{D6C6B091-0F0A-2523-33C1-B213202C7DD2}"/>
              </a:ext>
            </a:extLst>
          </p:cNvPr>
          <p:cNvSpPr>
            <a:spLocks noGrp="1"/>
          </p:cNvSpPr>
          <p:nvPr>
            <p:ph sz="quarter" idx="24"/>
          </p:nvPr>
        </p:nvSpPr>
        <p:spPr>
          <a:xfrm>
            <a:off x="4457700" y="3996874"/>
            <a:ext cx="3330575" cy="1799627"/>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9" name="Content Placeholder 28">
            <a:extLst>
              <a:ext uri="{FF2B5EF4-FFF2-40B4-BE49-F238E27FC236}">
                <a16:creationId xmlns:a16="http://schemas.microsoft.com/office/drawing/2014/main" id="{11859770-4B98-3FF8-EF42-B184E10DCA9C}"/>
              </a:ext>
            </a:extLst>
          </p:cNvPr>
          <p:cNvSpPr>
            <a:spLocks noGrp="1"/>
          </p:cNvSpPr>
          <p:nvPr>
            <p:ph sz="quarter" idx="25"/>
          </p:nvPr>
        </p:nvSpPr>
        <p:spPr>
          <a:xfrm>
            <a:off x="8400256" y="3996874"/>
            <a:ext cx="3330575" cy="1799627"/>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 name="Rectangle 2">
            <a:extLst>
              <a:ext uri="{FF2B5EF4-FFF2-40B4-BE49-F238E27FC236}">
                <a16:creationId xmlns:a16="http://schemas.microsoft.com/office/drawing/2014/main" id="{8C3428A0-7B53-9B48-8FCC-3F7309D84A84}"/>
              </a:ext>
            </a:extLst>
          </p:cNvPr>
          <p:cNvSpPr/>
          <p:nvPr userDrawn="1"/>
        </p:nvSpPr>
        <p:spPr>
          <a:xfrm>
            <a:off x="487017" y="1600200"/>
            <a:ext cx="3349487" cy="7951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7D14A58A-DB6E-2F44-8392-D12BA1EA53DD}"/>
              </a:ext>
            </a:extLst>
          </p:cNvPr>
          <p:cNvSpPr/>
          <p:nvPr userDrawn="1"/>
        </p:nvSpPr>
        <p:spPr>
          <a:xfrm>
            <a:off x="4409999" y="1600200"/>
            <a:ext cx="3349487" cy="7951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ED0ED5E9-18DA-D54B-A9CF-9F2E09F64003}"/>
              </a:ext>
            </a:extLst>
          </p:cNvPr>
          <p:cNvSpPr/>
          <p:nvPr userDrawn="1"/>
        </p:nvSpPr>
        <p:spPr>
          <a:xfrm>
            <a:off x="8400256" y="1600200"/>
            <a:ext cx="3349487" cy="7951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A56961E3-1B0A-5047-A5C7-DEED99F6309F}"/>
              </a:ext>
            </a:extLst>
          </p:cNvPr>
          <p:cNvSpPr/>
          <p:nvPr userDrawn="1"/>
        </p:nvSpPr>
        <p:spPr>
          <a:xfrm>
            <a:off x="487017" y="3818857"/>
            <a:ext cx="3349487" cy="7951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09DB2F47-4F07-2A4E-AA61-444C19DE8C90}"/>
              </a:ext>
            </a:extLst>
          </p:cNvPr>
          <p:cNvSpPr/>
          <p:nvPr userDrawn="1"/>
        </p:nvSpPr>
        <p:spPr>
          <a:xfrm>
            <a:off x="4409999" y="3818857"/>
            <a:ext cx="3349487" cy="7951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23718966-7321-DE4B-A5D5-9C6CFE8717C1}"/>
              </a:ext>
            </a:extLst>
          </p:cNvPr>
          <p:cNvSpPr/>
          <p:nvPr userDrawn="1"/>
        </p:nvSpPr>
        <p:spPr>
          <a:xfrm>
            <a:off x="8400256" y="3818857"/>
            <a:ext cx="3349487" cy="7951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ooter Placeholder 4">
            <a:extLst>
              <a:ext uri="{FF2B5EF4-FFF2-40B4-BE49-F238E27FC236}">
                <a16:creationId xmlns:a16="http://schemas.microsoft.com/office/drawing/2014/main" id="{1B007F8C-4DBC-8812-696E-29E5C203030F}"/>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389490823"/>
      </p:ext>
    </p:extLst>
  </p:cSld>
  <p:clrMapOvr>
    <a:masterClrMapping/>
  </p:clrMapOvr>
  <p:extLst>
    <p:ext uri="{DCECCB84-F9BA-43D5-87BE-67443E8EF086}">
      <p15:sldGuideLst xmlns:p15="http://schemas.microsoft.com/office/powerpoint/2012/main">
        <p15:guide id="2" pos="5290">
          <p15:clr>
            <a:srgbClr val="FBAE40"/>
          </p15:clr>
        </p15:guide>
        <p15:guide id="3" pos="2400">
          <p15:clr>
            <a:srgbClr val="FBAE40"/>
          </p15:clr>
        </p15:guide>
        <p15:guide id="4" pos="2800">
          <p15:clr>
            <a:srgbClr val="FBAE40"/>
          </p15:clr>
        </p15:guide>
        <p15:guide id="7" pos="4906" userDrawn="1">
          <p15:clr>
            <a:srgbClr val="FBAE40"/>
          </p15:clr>
        </p15:guide>
        <p15:guide id="8" orient="horz" pos="2455" userDrawn="1">
          <p15:clr>
            <a:srgbClr val="FBAE40"/>
          </p15:clr>
        </p15:guide>
        <p15:guide id="9" orient="horz" pos="2570" userDrawn="1">
          <p15:clr>
            <a:srgbClr val="FBAE40"/>
          </p15:clr>
        </p15:guide>
      </p15:sldGuideLst>
    </p:ext>
  </p:extLs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4 Column">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28" name="Content Placeholder 2">
            <a:extLst>
              <a:ext uri="{FF2B5EF4-FFF2-40B4-BE49-F238E27FC236}">
                <a16:creationId xmlns:a16="http://schemas.microsoft.com/office/drawing/2014/main" id="{54B8A52F-33C0-D73F-9A6B-8C0AC6B06508}"/>
              </a:ext>
            </a:extLst>
          </p:cNvPr>
          <p:cNvSpPr>
            <a:spLocks noGrp="1"/>
          </p:cNvSpPr>
          <p:nvPr>
            <p:ph idx="13" hasCustomPrompt="1"/>
          </p:nvPr>
        </p:nvSpPr>
        <p:spPr>
          <a:xfrm>
            <a:off x="479425" y="1484784"/>
            <a:ext cx="11233150"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6" name="Title 5">
            <a:extLst>
              <a:ext uri="{FF2B5EF4-FFF2-40B4-BE49-F238E27FC236}">
                <a16:creationId xmlns:a16="http://schemas.microsoft.com/office/drawing/2014/main" id="{7B6E73CB-9D3F-B9A5-7AB1-AF53294A82F0}"/>
              </a:ext>
            </a:extLst>
          </p:cNvPr>
          <p:cNvSpPr>
            <a:spLocks noGrp="1"/>
          </p:cNvSpPr>
          <p:nvPr>
            <p:ph type="title"/>
          </p:nvPr>
        </p:nvSpPr>
        <p:spPr>
          <a:xfrm>
            <a:off x="479425" y="604203"/>
            <a:ext cx="11233150" cy="746695"/>
          </a:xfrm>
          <a:prstGeom prst="rect">
            <a:avLst/>
          </a:prstGeom>
        </p:spPr>
        <p:txBody>
          <a:bodyPr/>
          <a:lstStyle/>
          <a:p>
            <a:r>
              <a:rPr lang="en-US" dirty="0"/>
              <a:t>Click to edit Master title style</a:t>
            </a:r>
            <a:endParaRPr lang="en-AU" dirty="0"/>
          </a:p>
        </p:txBody>
      </p:sp>
      <p:sp>
        <p:nvSpPr>
          <p:cNvPr id="8" name="Content Placeholder 7">
            <a:extLst>
              <a:ext uri="{FF2B5EF4-FFF2-40B4-BE49-F238E27FC236}">
                <a16:creationId xmlns:a16="http://schemas.microsoft.com/office/drawing/2014/main" id="{8227AC53-AFC1-5391-D1DE-623BDE67F819}"/>
              </a:ext>
            </a:extLst>
          </p:cNvPr>
          <p:cNvSpPr>
            <a:spLocks noGrp="1"/>
          </p:cNvSpPr>
          <p:nvPr>
            <p:ph sz="quarter" idx="18"/>
          </p:nvPr>
        </p:nvSpPr>
        <p:spPr>
          <a:xfrm>
            <a:off x="479424" y="2097088"/>
            <a:ext cx="2593975" cy="3795712"/>
          </a:xfrm>
          <a:custGeom>
            <a:avLst/>
            <a:gdLst>
              <a:gd name="connsiteX0" fmla="*/ 0 w 2593975"/>
              <a:gd name="connsiteY0" fmla="*/ 0 h 3795712"/>
              <a:gd name="connsiteX1" fmla="*/ 2593975 w 2593975"/>
              <a:gd name="connsiteY1" fmla="*/ 0 h 3795712"/>
              <a:gd name="connsiteX2" fmla="*/ 2593975 w 2593975"/>
              <a:gd name="connsiteY2" fmla="*/ 3795712 h 3795712"/>
              <a:gd name="connsiteX3" fmla="*/ 0 w 25939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2593975" h="3795712">
                <a:moveTo>
                  <a:pt x="0" y="0"/>
                </a:moveTo>
                <a:lnTo>
                  <a:pt x="2593975" y="0"/>
                </a:lnTo>
                <a:lnTo>
                  <a:pt x="25939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1" name="Content Placeholder 10">
            <a:extLst>
              <a:ext uri="{FF2B5EF4-FFF2-40B4-BE49-F238E27FC236}">
                <a16:creationId xmlns:a16="http://schemas.microsoft.com/office/drawing/2014/main" id="{E08E260D-099B-C9A0-F45A-C1E1BBDD7164}"/>
              </a:ext>
            </a:extLst>
          </p:cNvPr>
          <p:cNvSpPr>
            <a:spLocks noGrp="1"/>
          </p:cNvSpPr>
          <p:nvPr>
            <p:ph sz="quarter" idx="19"/>
          </p:nvPr>
        </p:nvSpPr>
        <p:spPr>
          <a:xfrm>
            <a:off x="3354388" y="2097088"/>
            <a:ext cx="2593975" cy="3795712"/>
          </a:xfrm>
          <a:custGeom>
            <a:avLst/>
            <a:gdLst>
              <a:gd name="connsiteX0" fmla="*/ 0 w 2593975"/>
              <a:gd name="connsiteY0" fmla="*/ 0 h 3795712"/>
              <a:gd name="connsiteX1" fmla="*/ 2593975 w 2593975"/>
              <a:gd name="connsiteY1" fmla="*/ 0 h 3795712"/>
              <a:gd name="connsiteX2" fmla="*/ 2593975 w 2593975"/>
              <a:gd name="connsiteY2" fmla="*/ 3795712 h 3795712"/>
              <a:gd name="connsiteX3" fmla="*/ 0 w 25939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2593975" h="3795712">
                <a:moveTo>
                  <a:pt x="0" y="0"/>
                </a:moveTo>
                <a:lnTo>
                  <a:pt x="2593975" y="0"/>
                </a:lnTo>
                <a:lnTo>
                  <a:pt x="25939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4" name="Content Placeholder 13">
            <a:extLst>
              <a:ext uri="{FF2B5EF4-FFF2-40B4-BE49-F238E27FC236}">
                <a16:creationId xmlns:a16="http://schemas.microsoft.com/office/drawing/2014/main" id="{3686BF93-2DC0-F56D-0CFC-FD0BBFC2EAC6}"/>
              </a:ext>
            </a:extLst>
          </p:cNvPr>
          <p:cNvSpPr>
            <a:spLocks noGrp="1"/>
          </p:cNvSpPr>
          <p:nvPr>
            <p:ph sz="quarter" idx="20"/>
          </p:nvPr>
        </p:nvSpPr>
        <p:spPr>
          <a:xfrm>
            <a:off x="6240016" y="2097088"/>
            <a:ext cx="2593975" cy="3795712"/>
          </a:xfrm>
          <a:custGeom>
            <a:avLst/>
            <a:gdLst>
              <a:gd name="connsiteX0" fmla="*/ 0 w 2593975"/>
              <a:gd name="connsiteY0" fmla="*/ 0 h 3795712"/>
              <a:gd name="connsiteX1" fmla="*/ 2593975 w 2593975"/>
              <a:gd name="connsiteY1" fmla="*/ 0 h 3795712"/>
              <a:gd name="connsiteX2" fmla="*/ 2593975 w 2593975"/>
              <a:gd name="connsiteY2" fmla="*/ 3795712 h 3795712"/>
              <a:gd name="connsiteX3" fmla="*/ 0 w 25939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2593975" h="3795712">
                <a:moveTo>
                  <a:pt x="0" y="0"/>
                </a:moveTo>
                <a:lnTo>
                  <a:pt x="2593975" y="0"/>
                </a:lnTo>
                <a:lnTo>
                  <a:pt x="25939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7" name="Content Placeholder 16">
            <a:extLst>
              <a:ext uri="{FF2B5EF4-FFF2-40B4-BE49-F238E27FC236}">
                <a16:creationId xmlns:a16="http://schemas.microsoft.com/office/drawing/2014/main" id="{EFFD4A09-BF76-1E71-C430-6B0D410B90E7}"/>
              </a:ext>
            </a:extLst>
          </p:cNvPr>
          <p:cNvSpPr>
            <a:spLocks noGrp="1"/>
          </p:cNvSpPr>
          <p:nvPr>
            <p:ph sz="quarter" idx="21"/>
          </p:nvPr>
        </p:nvSpPr>
        <p:spPr>
          <a:xfrm>
            <a:off x="9120336" y="2097088"/>
            <a:ext cx="2593975" cy="3795712"/>
          </a:xfrm>
          <a:custGeom>
            <a:avLst/>
            <a:gdLst>
              <a:gd name="connsiteX0" fmla="*/ 0 w 2593975"/>
              <a:gd name="connsiteY0" fmla="*/ 0 h 3795712"/>
              <a:gd name="connsiteX1" fmla="*/ 2593975 w 2593975"/>
              <a:gd name="connsiteY1" fmla="*/ 0 h 3795712"/>
              <a:gd name="connsiteX2" fmla="*/ 2593975 w 2593975"/>
              <a:gd name="connsiteY2" fmla="*/ 3795712 h 3795712"/>
              <a:gd name="connsiteX3" fmla="*/ 0 w 25939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2593975" h="3795712">
                <a:moveTo>
                  <a:pt x="0" y="0"/>
                </a:moveTo>
                <a:lnTo>
                  <a:pt x="2593975" y="0"/>
                </a:lnTo>
                <a:lnTo>
                  <a:pt x="25939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 name="Footer Placeholder 4">
            <a:extLst>
              <a:ext uri="{FF2B5EF4-FFF2-40B4-BE49-F238E27FC236}">
                <a16:creationId xmlns:a16="http://schemas.microsoft.com/office/drawing/2014/main" id="{B03DF1AF-EFF6-B654-9933-DA9637D358C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777239653"/>
      </p:ext>
    </p:extLst>
  </p:cSld>
  <p:clrMapOvr>
    <a:masterClrMapping/>
  </p:clrMapOvr>
  <p:extLst>
    <p:ext uri="{DCECCB84-F9BA-43D5-87BE-67443E8EF086}">
      <p15:sldGuideLst xmlns:p15="http://schemas.microsoft.com/office/powerpoint/2012/main">
        <p15:guide id="7" pos="3747" userDrawn="1">
          <p15:clr>
            <a:srgbClr val="FBAE40"/>
          </p15:clr>
        </p15:guide>
        <p15:guide id="8" pos="3930" userDrawn="1">
          <p15:clr>
            <a:srgbClr val="FBAE40"/>
          </p15:clr>
        </p15:guide>
        <p15:guide id="9" pos="1936" userDrawn="1">
          <p15:clr>
            <a:srgbClr val="FBAE40"/>
          </p15:clr>
        </p15:guide>
        <p15:guide id="10" pos="2112" userDrawn="1">
          <p15:clr>
            <a:srgbClr val="FBAE40"/>
          </p15:clr>
        </p15:guide>
        <p15:guide id="11" pos="5564" userDrawn="1">
          <p15:clr>
            <a:srgbClr val="FBAE40"/>
          </p15:clr>
        </p15:guide>
        <p15:guide id="12" pos="5738" userDrawn="1">
          <p15:clr>
            <a:srgbClr val="FBAE40"/>
          </p15:clr>
        </p15:guide>
      </p15:sldGuideLst>
    </p:ext>
  </p:extLs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1_4 Column">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6" name="Title 5">
            <a:extLst>
              <a:ext uri="{FF2B5EF4-FFF2-40B4-BE49-F238E27FC236}">
                <a16:creationId xmlns:a16="http://schemas.microsoft.com/office/drawing/2014/main" id="{7B6E73CB-9D3F-B9A5-7AB1-AF53294A82F0}"/>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a:p>
        </p:txBody>
      </p:sp>
      <p:sp>
        <p:nvSpPr>
          <p:cNvPr id="8" name="Content Placeholder 7">
            <a:extLst>
              <a:ext uri="{FF2B5EF4-FFF2-40B4-BE49-F238E27FC236}">
                <a16:creationId xmlns:a16="http://schemas.microsoft.com/office/drawing/2014/main" id="{8227AC53-AFC1-5391-D1DE-623BDE67F819}"/>
              </a:ext>
            </a:extLst>
          </p:cNvPr>
          <p:cNvSpPr>
            <a:spLocks noGrp="1"/>
          </p:cNvSpPr>
          <p:nvPr>
            <p:ph sz="quarter" idx="18"/>
          </p:nvPr>
        </p:nvSpPr>
        <p:spPr>
          <a:xfrm>
            <a:off x="479424" y="1782501"/>
            <a:ext cx="2593975" cy="4110299"/>
          </a:xfrm>
          <a:custGeom>
            <a:avLst/>
            <a:gdLst>
              <a:gd name="connsiteX0" fmla="*/ 0 w 2593975"/>
              <a:gd name="connsiteY0" fmla="*/ 0 h 3795712"/>
              <a:gd name="connsiteX1" fmla="*/ 2593975 w 2593975"/>
              <a:gd name="connsiteY1" fmla="*/ 0 h 3795712"/>
              <a:gd name="connsiteX2" fmla="*/ 2593975 w 2593975"/>
              <a:gd name="connsiteY2" fmla="*/ 3795712 h 3795712"/>
              <a:gd name="connsiteX3" fmla="*/ 0 w 25939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2593975" h="3795712">
                <a:moveTo>
                  <a:pt x="0" y="0"/>
                </a:moveTo>
                <a:lnTo>
                  <a:pt x="2593975" y="0"/>
                </a:lnTo>
                <a:lnTo>
                  <a:pt x="25939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1" name="Content Placeholder 10">
            <a:extLst>
              <a:ext uri="{FF2B5EF4-FFF2-40B4-BE49-F238E27FC236}">
                <a16:creationId xmlns:a16="http://schemas.microsoft.com/office/drawing/2014/main" id="{E08E260D-099B-C9A0-F45A-C1E1BBDD7164}"/>
              </a:ext>
            </a:extLst>
          </p:cNvPr>
          <p:cNvSpPr>
            <a:spLocks noGrp="1"/>
          </p:cNvSpPr>
          <p:nvPr>
            <p:ph sz="quarter" idx="19"/>
          </p:nvPr>
        </p:nvSpPr>
        <p:spPr>
          <a:xfrm>
            <a:off x="3354388" y="1782501"/>
            <a:ext cx="2593975" cy="4110299"/>
          </a:xfrm>
          <a:custGeom>
            <a:avLst/>
            <a:gdLst>
              <a:gd name="connsiteX0" fmla="*/ 0 w 2593975"/>
              <a:gd name="connsiteY0" fmla="*/ 0 h 3795712"/>
              <a:gd name="connsiteX1" fmla="*/ 2593975 w 2593975"/>
              <a:gd name="connsiteY1" fmla="*/ 0 h 3795712"/>
              <a:gd name="connsiteX2" fmla="*/ 2593975 w 2593975"/>
              <a:gd name="connsiteY2" fmla="*/ 3795712 h 3795712"/>
              <a:gd name="connsiteX3" fmla="*/ 0 w 25939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2593975" h="3795712">
                <a:moveTo>
                  <a:pt x="0" y="0"/>
                </a:moveTo>
                <a:lnTo>
                  <a:pt x="2593975" y="0"/>
                </a:lnTo>
                <a:lnTo>
                  <a:pt x="25939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4" name="Content Placeholder 13">
            <a:extLst>
              <a:ext uri="{FF2B5EF4-FFF2-40B4-BE49-F238E27FC236}">
                <a16:creationId xmlns:a16="http://schemas.microsoft.com/office/drawing/2014/main" id="{3686BF93-2DC0-F56D-0CFC-FD0BBFC2EAC6}"/>
              </a:ext>
            </a:extLst>
          </p:cNvPr>
          <p:cNvSpPr>
            <a:spLocks noGrp="1"/>
          </p:cNvSpPr>
          <p:nvPr>
            <p:ph sz="quarter" idx="20"/>
          </p:nvPr>
        </p:nvSpPr>
        <p:spPr>
          <a:xfrm>
            <a:off x="6240016" y="1782501"/>
            <a:ext cx="2593975" cy="4110299"/>
          </a:xfrm>
          <a:custGeom>
            <a:avLst/>
            <a:gdLst>
              <a:gd name="connsiteX0" fmla="*/ 0 w 2593975"/>
              <a:gd name="connsiteY0" fmla="*/ 0 h 3795712"/>
              <a:gd name="connsiteX1" fmla="*/ 2593975 w 2593975"/>
              <a:gd name="connsiteY1" fmla="*/ 0 h 3795712"/>
              <a:gd name="connsiteX2" fmla="*/ 2593975 w 2593975"/>
              <a:gd name="connsiteY2" fmla="*/ 3795712 h 3795712"/>
              <a:gd name="connsiteX3" fmla="*/ 0 w 25939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2593975" h="3795712">
                <a:moveTo>
                  <a:pt x="0" y="0"/>
                </a:moveTo>
                <a:lnTo>
                  <a:pt x="2593975" y="0"/>
                </a:lnTo>
                <a:lnTo>
                  <a:pt x="25939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7" name="Content Placeholder 16">
            <a:extLst>
              <a:ext uri="{FF2B5EF4-FFF2-40B4-BE49-F238E27FC236}">
                <a16:creationId xmlns:a16="http://schemas.microsoft.com/office/drawing/2014/main" id="{EFFD4A09-BF76-1E71-C430-6B0D410B90E7}"/>
              </a:ext>
            </a:extLst>
          </p:cNvPr>
          <p:cNvSpPr>
            <a:spLocks noGrp="1"/>
          </p:cNvSpPr>
          <p:nvPr>
            <p:ph sz="quarter" idx="21"/>
          </p:nvPr>
        </p:nvSpPr>
        <p:spPr>
          <a:xfrm>
            <a:off x="9120336" y="1782501"/>
            <a:ext cx="2593975" cy="4110299"/>
          </a:xfrm>
          <a:custGeom>
            <a:avLst/>
            <a:gdLst>
              <a:gd name="connsiteX0" fmla="*/ 0 w 2593975"/>
              <a:gd name="connsiteY0" fmla="*/ 0 h 3795712"/>
              <a:gd name="connsiteX1" fmla="*/ 2593975 w 2593975"/>
              <a:gd name="connsiteY1" fmla="*/ 0 h 3795712"/>
              <a:gd name="connsiteX2" fmla="*/ 2593975 w 2593975"/>
              <a:gd name="connsiteY2" fmla="*/ 3795712 h 3795712"/>
              <a:gd name="connsiteX3" fmla="*/ 0 w 25939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2593975" h="3795712">
                <a:moveTo>
                  <a:pt x="0" y="0"/>
                </a:moveTo>
                <a:lnTo>
                  <a:pt x="2593975" y="0"/>
                </a:lnTo>
                <a:lnTo>
                  <a:pt x="25939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9" name="Rectangle 8">
            <a:extLst>
              <a:ext uri="{FF2B5EF4-FFF2-40B4-BE49-F238E27FC236}">
                <a16:creationId xmlns:a16="http://schemas.microsoft.com/office/drawing/2014/main" id="{8FD13912-4154-1346-8E07-68581BD47B91}"/>
              </a:ext>
            </a:extLst>
          </p:cNvPr>
          <p:cNvSpPr/>
          <p:nvPr userDrawn="1"/>
        </p:nvSpPr>
        <p:spPr>
          <a:xfrm>
            <a:off x="487017" y="1600200"/>
            <a:ext cx="2604053" cy="7951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997011A-C5A5-6B4E-9396-940C03A35559}"/>
              </a:ext>
            </a:extLst>
          </p:cNvPr>
          <p:cNvSpPr/>
          <p:nvPr userDrawn="1"/>
        </p:nvSpPr>
        <p:spPr>
          <a:xfrm>
            <a:off x="3349757" y="1600200"/>
            <a:ext cx="2604053" cy="7951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8A5400D-CFB3-F44C-AB45-4877AB063ACA}"/>
              </a:ext>
            </a:extLst>
          </p:cNvPr>
          <p:cNvSpPr/>
          <p:nvPr userDrawn="1"/>
        </p:nvSpPr>
        <p:spPr>
          <a:xfrm>
            <a:off x="6230077" y="1600200"/>
            <a:ext cx="2604053" cy="7951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FFFF4BA6-D5B2-EB43-9CB2-A6511FA478F0}"/>
              </a:ext>
            </a:extLst>
          </p:cNvPr>
          <p:cNvSpPr/>
          <p:nvPr userDrawn="1"/>
        </p:nvSpPr>
        <p:spPr>
          <a:xfrm>
            <a:off x="9100458" y="1600200"/>
            <a:ext cx="2604053" cy="7951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4">
            <a:extLst>
              <a:ext uri="{FF2B5EF4-FFF2-40B4-BE49-F238E27FC236}">
                <a16:creationId xmlns:a16="http://schemas.microsoft.com/office/drawing/2014/main" id="{BD4A3BCA-04C0-38D1-20B5-D8D34738F312}"/>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4212588467"/>
      </p:ext>
    </p:extLst>
  </p:cSld>
  <p:clrMapOvr>
    <a:masterClrMapping/>
  </p:clrMapOvr>
  <p:extLst>
    <p:ext uri="{DCECCB84-F9BA-43D5-87BE-67443E8EF086}">
      <p15:sldGuideLst xmlns:p15="http://schemas.microsoft.com/office/powerpoint/2012/main">
        <p15:guide id="7" pos="3747" userDrawn="1">
          <p15:clr>
            <a:srgbClr val="FBAE40"/>
          </p15:clr>
        </p15:guide>
        <p15:guide id="8" pos="3930" userDrawn="1">
          <p15:clr>
            <a:srgbClr val="FBAE40"/>
          </p15:clr>
        </p15:guide>
        <p15:guide id="9" pos="1936" userDrawn="1">
          <p15:clr>
            <a:srgbClr val="FBAE40"/>
          </p15:clr>
        </p15:guide>
        <p15:guide id="10" pos="2112" userDrawn="1">
          <p15:clr>
            <a:srgbClr val="FBAE40"/>
          </p15:clr>
        </p15:guide>
        <p15:guide id="11" pos="5564" userDrawn="1">
          <p15:clr>
            <a:srgbClr val="FBAE40"/>
          </p15:clr>
        </p15:guide>
        <p15:guide id="12" pos="5738" userDrawn="1">
          <p15:clr>
            <a:srgbClr val="FBAE40"/>
          </p15:clr>
        </p15:guide>
      </p15:sldGuideLst>
    </p:ext>
  </p:extLs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4x4 Column">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28" name="Content Placeholder 2">
            <a:extLst>
              <a:ext uri="{FF2B5EF4-FFF2-40B4-BE49-F238E27FC236}">
                <a16:creationId xmlns:a16="http://schemas.microsoft.com/office/drawing/2014/main" id="{54B8A52F-33C0-D73F-9A6B-8C0AC6B06508}"/>
              </a:ext>
            </a:extLst>
          </p:cNvPr>
          <p:cNvSpPr>
            <a:spLocks noGrp="1"/>
          </p:cNvSpPr>
          <p:nvPr>
            <p:ph idx="13" hasCustomPrompt="1"/>
          </p:nvPr>
        </p:nvSpPr>
        <p:spPr>
          <a:xfrm>
            <a:off x="479425" y="1484784"/>
            <a:ext cx="11233150"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35" name="Content Placeholder 31">
            <a:extLst>
              <a:ext uri="{FF2B5EF4-FFF2-40B4-BE49-F238E27FC236}">
                <a16:creationId xmlns:a16="http://schemas.microsoft.com/office/drawing/2014/main" id="{4D3A3232-B319-07F4-6165-71CDDC23BF29}"/>
              </a:ext>
            </a:extLst>
          </p:cNvPr>
          <p:cNvSpPr>
            <a:spLocks noGrp="1"/>
          </p:cNvSpPr>
          <p:nvPr>
            <p:ph sz="quarter" idx="17"/>
          </p:nvPr>
        </p:nvSpPr>
        <p:spPr>
          <a:xfrm>
            <a:off x="9120336" y="2097088"/>
            <a:ext cx="2593975" cy="1800000"/>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6" name="Title 5">
            <a:extLst>
              <a:ext uri="{FF2B5EF4-FFF2-40B4-BE49-F238E27FC236}">
                <a16:creationId xmlns:a16="http://schemas.microsoft.com/office/drawing/2014/main" id="{B4BB1F47-7A61-C971-A8D8-6DA126684F44}"/>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a:p>
        </p:txBody>
      </p:sp>
      <p:sp>
        <p:nvSpPr>
          <p:cNvPr id="7" name="Content Placeholder 31">
            <a:extLst>
              <a:ext uri="{FF2B5EF4-FFF2-40B4-BE49-F238E27FC236}">
                <a16:creationId xmlns:a16="http://schemas.microsoft.com/office/drawing/2014/main" id="{5D76579A-71E9-1DBE-CFFD-28AC47CEBD56}"/>
              </a:ext>
            </a:extLst>
          </p:cNvPr>
          <p:cNvSpPr>
            <a:spLocks noGrp="1"/>
          </p:cNvSpPr>
          <p:nvPr>
            <p:ph sz="quarter" idx="18"/>
          </p:nvPr>
        </p:nvSpPr>
        <p:spPr>
          <a:xfrm>
            <a:off x="479424" y="4077072"/>
            <a:ext cx="2593975" cy="1800000"/>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8" name="Content Placeholder 31">
            <a:extLst>
              <a:ext uri="{FF2B5EF4-FFF2-40B4-BE49-F238E27FC236}">
                <a16:creationId xmlns:a16="http://schemas.microsoft.com/office/drawing/2014/main" id="{CE8D9C60-008C-57BA-08E4-65550D551B67}"/>
              </a:ext>
            </a:extLst>
          </p:cNvPr>
          <p:cNvSpPr>
            <a:spLocks noGrp="1"/>
          </p:cNvSpPr>
          <p:nvPr>
            <p:ph sz="quarter" idx="19"/>
          </p:nvPr>
        </p:nvSpPr>
        <p:spPr>
          <a:xfrm>
            <a:off x="3354388" y="4077072"/>
            <a:ext cx="2593975" cy="1800000"/>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9" name="Content Placeholder 31">
            <a:extLst>
              <a:ext uri="{FF2B5EF4-FFF2-40B4-BE49-F238E27FC236}">
                <a16:creationId xmlns:a16="http://schemas.microsoft.com/office/drawing/2014/main" id="{2C827092-A0E2-9234-C4CE-79F0366CC772}"/>
              </a:ext>
            </a:extLst>
          </p:cNvPr>
          <p:cNvSpPr>
            <a:spLocks noGrp="1"/>
          </p:cNvSpPr>
          <p:nvPr>
            <p:ph sz="quarter" idx="20"/>
          </p:nvPr>
        </p:nvSpPr>
        <p:spPr>
          <a:xfrm>
            <a:off x="6240016" y="4077072"/>
            <a:ext cx="2593975" cy="1800000"/>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0" name="Content Placeholder 31">
            <a:extLst>
              <a:ext uri="{FF2B5EF4-FFF2-40B4-BE49-F238E27FC236}">
                <a16:creationId xmlns:a16="http://schemas.microsoft.com/office/drawing/2014/main" id="{42A47ABA-D6E5-C917-F109-E5640B4D17F4}"/>
              </a:ext>
            </a:extLst>
          </p:cNvPr>
          <p:cNvSpPr>
            <a:spLocks noGrp="1"/>
          </p:cNvSpPr>
          <p:nvPr>
            <p:ph sz="quarter" idx="21"/>
          </p:nvPr>
        </p:nvSpPr>
        <p:spPr>
          <a:xfrm>
            <a:off x="9120336" y="4077072"/>
            <a:ext cx="2593975" cy="1800000"/>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1" name="Content Placeholder 10">
            <a:extLst>
              <a:ext uri="{FF2B5EF4-FFF2-40B4-BE49-F238E27FC236}">
                <a16:creationId xmlns:a16="http://schemas.microsoft.com/office/drawing/2014/main" id="{84F4A701-5424-EA96-5CF2-5D6940CFED6B}"/>
              </a:ext>
            </a:extLst>
          </p:cNvPr>
          <p:cNvSpPr>
            <a:spLocks noGrp="1"/>
          </p:cNvSpPr>
          <p:nvPr>
            <p:ph sz="quarter" idx="22"/>
          </p:nvPr>
        </p:nvSpPr>
        <p:spPr>
          <a:xfrm>
            <a:off x="479424" y="2097088"/>
            <a:ext cx="2593975" cy="1800000"/>
          </a:xfrm>
          <a:custGeom>
            <a:avLst/>
            <a:gdLst>
              <a:gd name="connsiteX0" fmla="*/ 0 w 2593975"/>
              <a:gd name="connsiteY0" fmla="*/ 0 h 1800000"/>
              <a:gd name="connsiteX1" fmla="*/ 2593975 w 2593975"/>
              <a:gd name="connsiteY1" fmla="*/ 0 h 1800000"/>
              <a:gd name="connsiteX2" fmla="*/ 2593975 w 2593975"/>
              <a:gd name="connsiteY2" fmla="*/ 1800000 h 1800000"/>
              <a:gd name="connsiteX3" fmla="*/ 0 w 25939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2593975" h="1800000">
                <a:moveTo>
                  <a:pt x="0" y="0"/>
                </a:moveTo>
                <a:lnTo>
                  <a:pt x="2593975" y="0"/>
                </a:lnTo>
                <a:lnTo>
                  <a:pt x="25939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4" name="Content Placeholder 13">
            <a:extLst>
              <a:ext uri="{FF2B5EF4-FFF2-40B4-BE49-F238E27FC236}">
                <a16:creationId xmlns:a16="http://schemas.microsoft.com/office/drawing/2014/main" id="{299C947B-CFFE-179D-EA0B-4127A287D691}"/>
              </a:ext>
            </a:extLst>
          </p:cNvPr>
          <p:cNvSpPr>
            <a:spLocks noGrp="1"/>
          </p:cNvSpPr>
          <p:nvPr>
            <p:ph sz="quarter" idx="23"/>
          </p:nvPr>
        </p:nvSpPr>
        <p:spPr>
          <a:xfrm>
            <a:off x="3354388" y="2097088"/>
            <a:ext cx="2593975" cy="1800000"/>
          </a:xfrm>
          <a:custGeom>
            <a:avLst/>
            <a:gdLst>
              <a:gd name="connsiteX0" fmla="*/ 0 w 2593975"/>
              <a:gd name="connsiteY0" fmla="*/ 0 h 1800000"/>
              <a:gd name="connsiteX1" fmla="*/ 2593975 w 2593975"/>
              <a:gd name="connsiteY1" fmla="*/ 0 h 1800000"/>
              <a:gd name="connsiteX2" fmla="*/ 2593975 w 2593975"/>
              <a:gd name="connsiteY2" fmla="*/ 1800000 h 1800000"/>
              <a:gd name="connsiteX3" fmla="*/ 0 w 25939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2593975" h="1800000">
                <a:moveTo>
                  <a:pt x="0" y="0"/>
                </a:moveTo>
                <a:lnTo>
                  <a:pt x="2593975" y="0"/>
                </a:lnTo>
                <a:lnTo>
                  <a:pt x="25939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7" name="Content Placeholder 16">
            <a:extLst>
              <a:ext uri="{FF2B5EF4-FFF2-40B4-BE49-F238E27FC236}">
                <a16:creationId xmlns:a16="http://schemas.microsoft.com/office/drawing/2014/main" id="{6E001201-075D-8BB3-6AF7-BC1BF838A6CA}"/>
              </a:ext>
            </a:extLst>
          </p:cNvPr>
          <p:cNvSpPr>
            <a:spLocks noGrp="1"/>
          </p:cNvSpPr>
          <p:nvPr>
            <p:ph sz="quarter" idx="24"/>
          </p:nvPr>
        </p:nvSpPr>
        <p:spPr>
          <a:xfrm>
            <a:off x="6240016" y="2097088"/>
            <a:ext cx="2593975" cy="1800000"/>
          </a:xfrm>
          <a:custGeom>
            <a:avLst/>
            <a:gdLst>
              <a:gd name="connsiteX0" fmla="*/ 0 w 2593975"/>
              <a:gd name="connsiteY0" fmla="*/ 0 h 1800000"/>
              <a:gd name="connsiteX1" fmla="*/ 2593975 w 2593975"/>
              <a:gd name="connsiteY1" fmla="*/ 0 h 1800000"/>
              <a:gd name="connsiteX2" fmla="*/ 2593975 w 2593975"/>
              <a:gd name="connsiteY2" fmla="*/ 1800000 h 1800000"/>
              <a:gd name="connsiteX3" fmla="*/ 0 w 25939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2593975" h="1800000">
                <a:moveTo>
                  <a:pt x="0" y="0"/>
                </a:moveTo>
                <a:lnTo>
                  <a:pt x="2593975" y="0"/>
                </a:lnTo>
                <a:lnTo>
                  <a:pt x="25939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 name="Footer Placeholder 4">
            <a:extLst>
              <a:ext uri="{FF2B5EF4-FFF2-40B4-BE49-F238E27FC236}">
                <a16:creationId xmlns:a16="http://schemas.microsoft.com/office/drawing/2014/main" id="{EB4F3C9A-898E-D7DE-D4F8-87C5CD2E796C}"/>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1428088434"/>
      </p:ext>
    </p:extLst>
  </p:cSld>
  <p:clrMapOvr>
    <a:masterClrMapping/>
  </p:clrMapOvr>
  <p:extLst>
    <p:ext uri="{DCECCB84-F9BA-43D5-87BE-67443E8EF086}">
      <p15:sldGuideLst xmlns:p15="http://schemas.microsoft.com/office/powerpoint/2012/main">
        <p15:guide id="9" pos="3747" userDrawn="1">
          <p15:clr>
            <a:srgbClr val="FBAE40"/>
          </p15:clr>
        </p15:guide>
        <p15:guide id="10" pos="3930" userDrawn="1">
          <p15:clr>
            <a:srgbClr val="FBAE40"/>
          </p15:clr>
        </p15:guide>
        <p15:guide id="11" pos="1936" userDrawn="1">
          <p15:clr>
            <a:srgbClr val="FBAE40"/>
          </p15:clr>
        </p15:guide>
        <p15:guide id="12" pos="2112" userDrawn="1">
          <p15:clr>
            <a:srgbClr val="FBAE40"/>
          </p15:clr>
        </p15:guide>
        <p15:guide id="13" pos="5564" userDrawn="1">
          <p15:clr>
            <a:srgbClr val="FBAE40"/>
          </p15:clr>
        </p15:guide>
        <p15:guide id="14" pos="5738" userDrawn="1">
          <p15:clr>
            <a:srgbClr val="FBAE40"/>
          </p15:clr>
        </p15:guide>
        <p15:guide id="15" orient="horz" pos="2559" userDrawn="1">
          <p15:clr>
            <a:srgbClr val="FBAE40"/>
          </p15:clr>
        </p15:guide>
        <p15:guide id="16" orient="horz" pos="2453" userDrawn="1">
          <p15:clr>
            <a:srgbClr val="FBAE40"/>
          </p15:clr>
        </p15:guide>
      </p15:sldGuideLst>
    </p:ext>
  </p:extLs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1_4x4 Column">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35" name="Content Placeholder 31">
            <a:extLst>
              <a:ext uri="{FF2B5EF4-FFF2-40B4-BE49-F238E27FC236}">
                <a16:creationId xmlns:a16="http://schemas.microsoft.com/office/drawing/2014/main" id="{4D3A3232-B319-07F4-6165-71CDDC23BF29}"/>
              </a:ext>
            </a:extLst>
          </p:cNvPr>
          <p:cNvSpPr>
            <a:spLocks noGrp="1"/>
          </p:cNvSpPr>
          <p:nvPr>
            <p:ph sz="quarter" idx="17"/>
          </p:nvPr>
        </p:nvSpPr>
        <p:spPr>
          <a:xfrm>
            <a:off x="9120336" y="1782502"/>
            <a:ext cx="2593975" cy="1776166"/>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6" name="Title 5">
            <a:extLst>
              <a:ext uri="{FF2B5EF4-FFF2-40B4-BE49-F238E27FC236}">
                <a16:creationId xmlns:a16="http://schemas.microsoft.com/office/drawing/2014/main" id="{B4BB1F47-7A61-C971-A8D8-6DA126684F44}"/>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a:p>
        </p:txBody>
      </p:sp>
      <p:sp>
        <p:nvSpPr>
          <p:cNvPr id="7" name="Content Placeholder 31">
            <a:extLst>
              <a:ext uri="{FF2B5EF4-FFF2-40B4-BE49-F238E27FC236}">
                <a16:creationId xmlns:a16="http://schemas.microsoft.com/office/drawing/2014/main" id="{5D76579A-71E9-1DBE-CFFD-28AC47CEBD56}"/>
              </a:ext>
            </a:extLst>
          </p:cNvPr>
          <p:cNvSpPr>
            <a:spLocks noGrp="1"/>
          </p:cNvSpPr>
          <p:nvPr>
            <p:ph sz="quarter" idx="18"/>
          </p:nvPr>
        </p:nvSpPr>
        <p:spPr>
          <a:xfrm>
            <a:off x="479424" y="3762486"/>
            <a:ext cx="2593975" cy="1776166"/>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8" name="Content Placeholder 31">
            <a:extLst>
              <a:ext uri="{FF2B5EF4-FFF2-40B4-BE49-F238E27FC236}">
                <a16:creationId xmlns:a16="http://schemas.microsoft.com/office/drawing/2014/main" id="{CE8D9C60-008C-57BA-08E4-65550D551B67}"/>
              </a:ext>
            </a:extLst>
          </p:cNvPr>
          <p:cNvSpPr>
            <a:spLocks noGrp="1"/>
          </p:cNvSpPr>
          <p:nvPr>
            <p:ph sz="quarter" idx="19"/>
          </p:nvPr>
        </p:nvSpPr>
        <p:spPr>
          <a:xfrm>
            <a:off x="3354388" y="3762486"/>
            <a:ext cx="2593975" cy="1776166"/>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9" name="Content Placeholder 31">
            <a:extLst>
              <a:ext uri="{FF2B5EF4-FFF2-40B4-BE49-F238E27FC236}">
                <a16:creationId xmlns:a16="http://schemas.microsoft.com/office/drawing/2014/main" id="{2C827092-A0E2-9234-C4CE-79F0366CC772}"/>
              </a:ext>
            </a:extLst>
          </p:cNvPr>
          <p:cNvSpPr>
            <a:spLocks noGrp="1"/>
          </p:cNvSpPr>
          <p:nvPr>
            <p:ph sz="quarter" idx="20"/>
          </p:nvPr>
        </p:nvSpPr>
        <p:spPr>
          <a:xfrm>
            <a:off x="6240016" y="3762486"/>
            <a:ext cx="2593975" cy="1776166"/>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0" name="Content Placeholder 31">
            <a:extLst>
              <a:ext uri="{FF2B5EF4-FFF2-40B4-BE49-F238E27FC236}">
                <a16:creationId xmlns:a16="http://schemas.microsoft.com/office/drawing/2014/main" id="{42A47ABA-D6E5-C917-F109-E5640B4D17F4}"/>
              </a:ext>
            </a:extLst>
          </p:cNvPr>
          <p:cNvSpPr>
            <a:spLocks noGrp="1"/>
          </p:cNvSpPr>
          <p:nvPr>
            <p:ph sz="quarter" idx="21"/>
          </p:nvPr>
        </p:nvSpPr>
        <p:spPr>
          <a:xfrm>
            <a:off x="9120336" y="3762486"/>
            <a:ext cx="2593975" cy="1776166"/>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1" name="Content Placeholder 10">
            <a:extLst>
              <a:ext uri="{FF2B5EF4-FFF2-40B4-BE49-F238E27FC236}">
                <a16:creationId xmlns:a16="http://schemas.microsoft.com/office/drawing/2014/main" id="{84F4A701-5424-EA96-5CF2-5D6940CFED6B}"/>
              </a:ext>
            </a:extLst>
          </p:cNvPr>
          <p:cNvSpPr>
            <a:spLocks noGrp="1"/>
          </p:cNvSpPr>
          <p:nvPr>
            <p:ph sz="quarter" idx="22"/>
          </p:nvPr>
        </p:nvSpPr>
        <p:spPr>
          <a:xfrm>
            <a:off x="479424" y="1782502"/>
            <a:ext cx="2593975" cy="1776166"/>
          </a:xfrm>
          <a:custGeom>
            <a:avLst/>
            <a:gdLst>
              <a:gd name="connsiteX0" fmla="*/ 0 w 2593975"/>
              <a:gd name="connsiteY0" fmla="*/ 0 h 1800000"/>
              <a:gd name="connsiteX1" fmla="*/ 2593975 w 2593975"/>
              <a:gd name="connsiteY1" fmla="*/ 0 h 1800000"/>
              <a:gd name="connsiteX2" fmla="*/ 2593975 w 2593975"/>
              <a:gd name="connsiteY2" fmla="*/ 1800000 h 1800000"/>
              <a:gd name="connsiteX3" fmla="*/ 0 w 25939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2593975" h="1800000">
                <a:moveTo>
                  <a:pt x="0" y="0"/>
                </a:moveTo>
                <a:lnTo>
                  <a:pt x="2593975" y="0"/>
                </a:lnTo>
                <a:lnTo>
                  <a:pt x="25939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4" name="Content Placeholder 13">
            <a:extLst>
              <a:ext uri="{FF2B5EF4-FFF2-40B4-BE49-F238E27FC236}">
                <a16:creationId xmlns:a16="http://schemas.microsoft.com/office/drawing/2014/main" id="{299C947B-CFFE-179D-EA0B-4127A287D691}"/>
              </a:ext>
            </a:extLst>
          </p:cNvPr>
          <p:cNvSpPr>
            <a:spLocks noGrp="1"/>
          </p:cNvSpPr>
          <p:nvPr>
            <p:ph sz="quarter" idx="23"/>
          </p:nvPr>
        </p:nvSpPr>
        <p:spPr>
          <a:xfrm>
            <a:off x="3354388" y="1782502"/>
            <a:ext cx="2593975" cy="1776166"/>
          </a:xfrm>
          <a:custGeom>
            <a:avLst/>
            <a:gdLst>
              <a:gd name="connsiteX0" fmla="*/ 0 w 2593975"/>
              <a:gd name="connsiteY0" fmla="*/ 0 h 1800000"/>
              <a:gd name="connsiteX1" fmla="*/ 2593975 w 2593975"/>
              <a:gd name="connsiteY1" fmla="*/ 0 h 1800000"/>
              <a:gd name="connsiteX2" fmla="*/ 2593975 w 2593975"/>
              <a:gd name="connsiteY2" fmla="*/ 1800000 h 1800000"/>
              <a:gd name="connsiteX3" fmla="*/ 0 w 25939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2593975" h="1800000">
                <a:moveTo>
                  <a:pt x="0" y="0"/>
                </a:moveTo>
                <a:lnTo>
                  <a:pt x="2593975" y="0"/>
                </a:lnTo>
                <a:lnTo>
                  <a:pt x="25939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7" name="Content Placeholder 16">
            <a:extLst>
              <a:ext uri="{FF2B5EF4-FFF2-40B4-BE49-F238E27FC236}">
                <a16:creationId xmlns:a16="http://schemas.microsoft.com/office/drawing/2014/main" id="{6E001201-075D-8BB3-6AF7-BC1BF838A6CA}"/>
              </a:ext>
            </a:extLst>
          </p:cNvPr>
          <p:cNvSpPr>
            <a:spLocks noGrp="1"/>
          </p:cNvSpPr>
          <p:nvPr>
            <p:ph sz="quarter" idx="24"/>
          </p:nvPr>
        </p:nvSpPr>
        <p:spPr>
          <a:xfrm>
            <a:off x="6240016" y="1782502"/>
            <a:ext cx="2593975" cy="1776166"/>
          </a:xfrm>
          <a:custGeom>
            <a:avLst/>
            <a:gdLst>
              <a:gd name="connsiteX0" fmla="*/ 0 w 2593975"/>
              <a:gd name="connsiteY0" fmla="*/ 0 h 1800000"/>
              <a:gd name="connsiteX1" fmla="*/ 2593975 w 2593975"/>
              <a:gd name="connsiteY1" fmla="*/ 0 h 1800000"/>
              <a:gd name="connsiteX2" fmla="*/ 2593975 w 2593975"/>
              <a:gd name="connsiteY2" fmla="*/ 1800000 h 1800000"/>
              <a:gd name="connsiteX3" fmla="*/ 0 w 25939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2593975" h="1800000">
                <a:moveTo>
                  <a:pt x="0" y="0"/>
                </a:moveTo>
                <a:lnTo>
                  <a:pt x="2593975" y="0"/>
                </a:lnTo>
                <a:lnTo>
                  <a:pt x="25939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 name="Footer Placeholder 4">
            <a:extLst>
              <a:ext uri="{FF2B5EF4-FFF2-40B4-BE49-F238E27FC236}">
                <a16:creationId xmlns:a16="http://schemas.microsoft.com/office/drawing/2014/main" id="{BF2D5717-9300-ADC2-FF9A-B4797A70578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1440667880"/>
      </p:ext>
    </p:extLst>
  </p:cSld>
  <p:clrMapOvr>
    <a:masterClrMapping/>
  </p:clrMapOvr>
  <p:extLst>
    <p:ext uri="{DCECCB84-F9BA-43D5-87BE-67443E8EF086}">
      <p15:sldGuideLst xmlns:p15="http://schemas.microsoft.com/office/powerpoint/2012/main">
        <p15:guide id="9" pos="3747" userDrawn="1">
          <p15:clr>
            <a:srgbClr val="FBAE40"/>
          </p15:clr>
        </p15:guide>
        <p15:guide id="10" pos="3930" userDrawn="1">
          <p15:clr>
            <a:srgbClr val="FBAE40"/>
          </p15:clr>
        </p15:guide>
        <p15:guide id="11" pos="1936" userDrawn="1">
          <p15:clr>
            <a:srgbClr val="FBAE40"/>
          </p15:clr>
        </p15:guide>
        <p15:guide id="12" pos="2112" userDrawn="1">
          <p15:clr>
            <a:srgbClr val="FBAE40"/>
          </p15:clr>
        </p15:guide>
        <p15:guide id="13" pos="5564" userDrawn="1">
          <p15:clr>
            <a:srgbClr val="FBAE40"/>
          </p15:clr>
        </p15:guide>
        <p15:guide id="14" pos="5738" userDrawn="1">
          <p15:clr>
            <a:srgbClr val="FBAE40"/>
          </p15:clr>
        </p15:guide>
        <p15:guide id="15" orient="horz" pos="2559" userDrawn="1">
          <p15:clr>
            <a:srgbClr val="FBAE40"/>
          </p15:clr>
        </p15:guide>
        <p15:guide id="16" orient="horz" pos="2453" userDrawn="1">
          <p15:clr>
            <a:srgbClr val="FBAE40"/>
          </p15:clr>
        </p15:guide>
      </p15:sldGuideLst>
    </p:ext>
  </p:extLs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1_2x1 Colum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E316D87-7007-ABF0-6579-8A2B65055FBA}"/>
              </a:ext>
            </a:extLst>
          </p:cNvPr>
          <p:cNvSpPr>
            <a:spLocks noGrp="1"/>
          </p:cNvSpPr>
          <p:nvPr>
            <p:ph idx="1"/>
          </p:nvPr>
        </p:nvSpPr>
        <p:spPr>
          <a:xfrm>
            <a:off x="479425" y="1782502"/>
            <a:ext cx="5362576" cy="1847336"/>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Content Placeholder 2">
            <a:extLst>
              <a:ext uri="{FF2B5EF4-FFF2-40B4-BE49-F238E27FC236}">
                <a16:creationId xmlns:a16="http://schemas.microsoft.com/office/drawing/2014/main" id="{215E7309-E66A-F35B-DD1F-99818CB74CA7}"/>
              </a:ext>
            </a:extLst>
          </p:cNvPr>
          <p:cNvSpPr>
            <a:spLocks noGrp="1"/>
          </p:cNvSpPr>
          <p:nvPr>
            <p:ph idx="13"/>
          </p:nvPr>
        </p:nvSpPr>
        <p:spPr>
          <a:xfrm>
            <a:off x="6350000" y="1782502"/>
            <a:ext cx="5362575" cy="1847336"/>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8" name="Content Placeholder 2">
            <a:extLst>
              <a:ext uri="{FF2B5EF4-FFF2-40B4-BE49-F238E27FC236}">
                <a16:creationId xmlns:a16="http://schemas.microsoft.com/office/drawing/2014/main" id="{0BACD8DB-6300-918D-C83B-B4C3A1E87BA8}"/>
              </a:ext>
            </a:extLst>
          </p:cNvPr>
          <p:cNvSpPr>
            <a:spLocks noGrp="1"/>
          </p:cNvSpPr>
          <p:nvPr>
            <p:ph idx="14"/>
          </p:nvPr>
        </p:nvSpPr>
        <p:spPr>
          <a:xfrm>
            <a:off x="479425" y="3769694"/>
            <a:ext cx="11250295" cy="1847336"/>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2" name="Title 11">
            <a:extLst>
              <a:ext uri="{FF2B5EF4-FFF2-40B4-BE49-F238E27FC236}">
                <a16:creationId xmlns:a16="http://schemas.microsoft.com/office/drawing/2014/main" id="{6EBB2897-E5A8-B72A-FB17-406B593CECFA}"/>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a:p>
        </p:txBody>
      </p:sp>
      <p:sp>
        <p:nvSpPr>
          <p:cNvPr id="2" name="Slide Number Placeholder 1">
            <a:extLst>
              <a:ext uri="{FF2B5EF4-FFF2-40B4-BE49-F238E27FC236}">
                <a16:creationId xmlns:a16="http://schemas.microsoft.com/office/drawing/2014/main" id="{9FF82A80-F1FD-F37D-3931-94DDE4F0D834}"/>
              </a:ext>
            </a:extLst>
          </p:cNvPr>
          <p:cNvSpPr>
            <a:spLocks noGrp="1"/>
          </p:cNvSpPr>
          <p:nvPr>
            <p:ph type="sldNum" sz="quarter" idx="15"/>
          </p:nvPr>
        </p:nvSpPr>
        <p:spPr/>
        <p:txBody>
          <a:bodyPr/>
          <a:lstStyle/>
          <a:p>
            <a:fld id="{E4C2AD82-1025-4508-97C1-6F7EE5C92734}" type="slidenum">
              <a:rPr lang="en-AU" smtClean="0"/>
              <a:pPr/>
              <a:t>‹#›</a:t>
            </a:fld>
            <a:endParaRPr lang="en-AU" dirty="0"/>
          </a:p>
        </p:txBody>
      </p:sp>
      <p:sp>
        <p:nvSpPr>
          <p:cNvPr id="6" name="Footer Placeholder 4">
            <a:extLst>
              <a:ext uri="{FF2B5EF4-FFF2-40B4-BE49-F238E27FC236}">
                <a16:creationId xmlns:a16="http://schemas.microsoft.com/office/drawing/2014/main" id="{AE29715C-208B-CA43-B0A5-DA3FADB5EC6F}"/>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874530493"/>
      </p:ext>
    </p:extLst>
  </p:cSld>
  <p:clrMapOvr>
    <a:masterClrMapping/>
  </p:clrMapOvr>
  <p:extLst>
    <p:ext uri="{DCECCB84-F9BA-43D5-87BE-67443E8EF086}">
      <p15:sldGuideLst xmlns:p15="http://schemas.microsoft.com/office/powerpoint/2012/main">
        <p15:guide id="5" pos="3688" userDrawn="1">
          <p15:clr>
            <a:srgbClr val="FBAE40"/>
          </p15:clr>
        </p15:guide>
        <p15:guide id="6" pos="4000" userDrawn="1">
          <p15:clr>
            <a:srgbClr val="FBAE40"/>
          </p15:clr>
        </p15:guide>
        <p15:guide id="7" orient="horz" pos="2568" userDrawn="1">
          <p15:clr>
            <a:srgbClr val="FBAE40"/>
          </p15:clr>
        </p15:guide>
        <p15:guide id="8" orient="horz" pos="2470" userDrawn="1">
          <p15:clr>
            <a:srgbClr val="FBAE40"/>
          </p15:clr>
        </p15:guide>
      </p15:sldGuideLst>
    </p:ext>
  </p:extLs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 Column 3/4 imag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E316D87-7007-ABF0-6579-8A2B65055FBA}"/>
              </a:ext>
            </a:extLst>
          </p:cNvPr>
          <p:cNvSpPr>
            <a:spLocks noGrp="1"/>
          </p:cNvSpPr>
          <p:nvPr>
            <p:ph idx="1"/>
          </p:nvPr>
        </p:nvSpPr>
        <p:spPr>
          <a:xfrm>
            <a:off x="479426" y="2097088"/>
            <a:ext cx="3492412" cy="3960812"/>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7" name="Slide Number Placeholder 6">
            <a:extLst>
              <a:ext uri="{FF2B5EF4-FFF2-40B4-BE49-F238E27FC236}">
                <a16:creationId xmlns:a16="http://schemas.microsoft.com/office/drawing/2014/main" id="{00C3F36A-E619-235C-1B32-044801D0CBB6}"/>
              </a:ext>
            </a:extLst>
          </p:cNvPr>
          <p:cNvSpPr>
            <a:spLocks noGrp="1"/>
          </p:cNvSpPr>
          <p:nvPr>
            <p:ph type="sldNum" sz="quarter" idx="48"/>
          </p:nvPr>
        </p:nvSpPr>
        <p:spPr/>
        <p:txBody>
          <a:bodyPr/>
          <a:lstStyle/>
          <a:p>
            <a:fld id="{E4C2AD82-1025-4508-97C1-6F7EE5C92734}" type="slidenum">
              <a:rPr lang="en-AU" smtClean="0"/>
              <a:pPr/>
              <a:t>‹#›</a:t>
            </a:fld>
            <a:endParaRPr lang="en-AU" dirty="0"/>
          </a:p>
        </p:txBody>
      </p:sp>
      <p:sp>
        <p:nvSpPr>
          <p:cNvPr id="8" name="Picture Placeholder 10">
            <a:extLst>
              <a:ext uri="{FF2B5EF4-FFF2-40B4-BE49-F238E27FC236}">
                <a16:creationId xmlns:a16="http://schemas.microsoft.com/office/drawing/2014/main" id="{FAA9C257-6DD9-A8BF-4A36-D12498E963B5}"/>
              </a:ext>
            </a:extLst>
          </p:cNvPr>
          <p:cNvSpPr>
            <a:spLocks noGrp="1"/>
          </p:cNvSpPr>
          <p:nvPr>
            <p:ph type="pic" sz="quarter" idx="34" hasCustomPrompt="1"/>
          </p:nvPr>
        </p:nvSpPr>
        <p:spPr>
          <a:xfrm>
            <a:off x="4470400" y="138818"/>
            <a:ext cx="7721601" cy="6719182"/>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2" name="Title 1">
            <a:extLst>
              <a:ext uri="{FF2B5EF4-FFF2-40B4-BE49-F238E27FC236}">
                <a16:creationId xmlns:a16="http://schemas.microsoft.com/office/drawing/2014/main" id="{C4275AE2-6B71-4242-946A-7EFEA19F3B76}"/>
              </a:ext>
            </a:extLst>
          </p:cNvPr>
          <p:cNvSpPr>
            <a:spLocks noGrp="1"/>
          </p:cNvSpPr>
          <p:nvPr>
            <p:ph type="title"/>
          </p:nvPr>
        </p:nvSpPr>
        <p:spPr>
          <a:xfrm>
            <a:off x="479425" y="604203"/>
            <a:ext cx="3508375" cy="1257109"/>
          </a:xfrm>
          <a:prstGeom prst="rect">
            <a:avLst/>
          </a:prstGeom>
        </p:spPr>
        <p:txBody>
          <a:bodyPr/>
          <a:lstStyle/>
          <a:p>
            <a:r>
              <a:rPr lang="en-US"/>
              <a:t>Click to edit Master title style</a:t>
            </a:r>
            <a:endParaRPr lang="en-AU" dirty="0"/>
          </a:p>
        </p:txBody>
      </p:sp>
      <p:sp>
        <p:nvSpPr>
          <p:cNvPr id="4" name="Text Placeholder 5">
            <a:extLst>
              <a:ext uri="{FF2B5EF4-FFF2-40B4-BE49-F238E27FC236}">
                <a16:creationId xmlns:a16="http://schemas.microsoft.com/office/drawing/2014/main" id="{676AEBC2-D6D6-6A82-C087-5D18BFBB3C64}"/>
              </a:ext>
            </a:extLst>
          </p:cNvPr>
          <p:cNvSpPr>
            <a:spLocks noGrp="1" noChangeAspect="1"/>
          </p:cNvSpPr>
          <p:nvPr>
            <p:ph type="body" sz="quarter" idx="35" hasCustomPrompt="1"/>
          </p:nvPr>
        </p:nvSpPr>
        <p:spPr>
          <a:xfrm>
            <a:off x="10904437" y="6170930"/>
            <a:ext cx="825600" cy="28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6" name="Footer Placeholder 4">
            <a:extLst>
              <a:ext uri="{FF2B5EF4-FFF2-40B4-BE49-F238E27FC236}">
                <a16:creationId xmlns:a16="http://schemas.microsoft.com/office/drawing/2014/main" id="{5F9C19F2-C830-ABFE-A829-B9EC158EE518}"/>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940740797"/>
      </p:ext>
    </p:extLst>
  </p:cSld>
  <p:clrMapOvr>
    <a:masterClrMapping/>
  </p:clrMapOvr>
  <p:extLst>
    <p:ext uri="{DCECCB84-F9BA-43D5-87BE-67443E8EF086}">
      <p15:sldGuideLst xmlns:p15="http://schemas.microsoft.com/office/powerpoint/2012/main">
        <p15:guide id="3" pos="2512" userDrawn="1">
          <p15:clr>
            <a:srgbClr val="FBAE40"/>
          </p15:clr>
        </p15:guide>
        <p15:guide id="4" pos="2816" userDrawn="1">
          <p15:clr>
            <a:srgbClr val="FBAE40"/>
          </p15:clr>
        </p15:guide>
      </p15:sldGuideLst>
    </p:ext>
  </p:extLs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3/4 image + 3 stats_white">
    <p:spTree>
      <p:nvGrpSpPr>
        <p:cNvPr id="1" name=""/>
        <p:cNvGrpSpPr/>
        <p:nvPr/>
      </p:nvGrpSpPr>
      <p:grpSpPr>
        <a:xfrm>
          <a:off x="0" y="0"/>
          <a:ext cx="0" cy="0"/>
          <a:chOff x="0" y="0"/>
          <a:chExt cx="0" cy="0"/>
        </a:xfrm>
      </p:grpSpPr>
      <p:sp>
        <p:nvSpPr>
          <p:cNvPr id="8" name="Text Placeholder 19">
            <a:extLst>
              <a:ext uri="{FF2B5EF4-FFF2-40B4-BE49-F238E27FC236}">
                <a16:creationId xmlns:a16="http://schemas.microsoft.com/office/drawing/2014/main" id="{9DB474E9-4FAC-7BAE-4918-F65476ABD12C}"/>
              </a:ext>
            </a:extLst>
          </p:cNvPr>
          <p:cNvSpPr>
            <a:spLocks noGrp="1"/>
          </p:cNvSpPr>
          <p:nvPr>
            <p:ph type="body" sz="quarter" idx="25" hasCustomPrompt="1"/>
          </p:nvPr>
        </p:nvSpPr>
        <p:spPr>
          <a:xfrm>
            <a:off x="1132841" y="2363788"/>
            <a:ext cx="2854960" cy="875665"/>
          </a:xfrm>
          <a:prstGeom prst="rect">
            <a:avLst/>
          </a:prstGeom>
        </p:spPr>
        <p:txBody>
          <a:bodyPr/>
          <a:lstStyle>
            <a:lvl1pPr>
              <a:lnSpc>
                <a:spcPct val="90000"/>
              </a:lnSpc>
              <a:spcBef>
                <a:spcPts val="0"/>
              </a:spcBef>
              <a:spcAft>
                <a:spcPts val="0"/>
              </a:spcAft>
              <a:defRPr lang="en-US" sz="4400" b="1" kern="1200" dirty="0" smtClean="0">
                <a:solidFill>
                  <a:schemeClr val="accent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a:p>
            <a:pPr lvl="1"/>
            <a:r>
              <a:rPr lang="en-US" dirty="0"/>
              <a:t>Second level</a:t>
            </a:r>
            <a:endParaRPr lang="en-AU" dirty="0"/>
          </a:p>
        </p:txBody>
      </p:sp>
      <p:sp>
        <p:nvSpPr>
          <p:cNvPr id="10" name="Text Placeholder 19">
            <a:extLst>
              <a:ext uri="{FF2B5EF4-FFF2-40B4-BE49-F238E27FC236}">
                <a16:creationId xmlns:a16="http://schemas.microsoft.com/office/drawing/2014/main" id="{62B4B654-D4AC-315C-743D-4D2A637BEA83}"/>
              </a:ext>
            </a:extLst>
          </p:cNvPr>
          <p:cNvSpPr>
            <a:spLocks noGrp="1"/>
          </p:cNvSpPr>
          <p:nvPr>
            <p:ph type="body" sz="quarter" idx="29" hasCustomPrompt="1"/>
          </p:nvPr>
        </p:nvSpPr>
        <p:spPr>
          <a:xfrm>
            <a:off x="1132841" y="3690461"/>
            <a:ext cx="2854960" cy="875665"/>
          </a:xfrm>
          <a:prstGeom prst="rect">
            <a:avLst/>
          </a:prstGeom>
        </p:spPr>
        <p:txBody>
          <a:bodyPr/>
          <a:lstStyle>
            <a:lvl1pPr>
              <a:lnSpc>
                <a:spcPct val="90000"/>
              </a:lnSpc>
              <a:spcBef>
                <a:spcPts val="0"/>
              </a:spcBef>
              <a:spcAft>
                <a:spcPts val="0"/>
              </a:spcAft>
              <a:defRPr lang="en-US" sz="4400" b="1" kern="1200" dirty="0" smtClean="0">
                <a:solidFill>
                  <a:schemeClr val="accent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a:p>
            <a:pPr lvl="1"/>
            <a:r>
              <a:rPr lang="en-US" dirty="0"/>
              <a:t>Second level</a:t>
            </a:r>
            <a:endParaRPr lang="en-AU" dirty="0"/>
          </a:p>
        </p:txBody>
      </p:sp>
      <p:sp>
        <p:nvSpPr>
          <p:cNvPr id="12" name="Text Placeholder 19">
            <a:extLst>
              <a:ext uri="{FF2B5EF4-FFF2-40B4-BE49-F238E27FC236}">
                <a16:creationId xmlns:a16="http://schemas.microsoft.com/office/drawing/2014/main" id="{ED2F1526-4AE4-BD31-908A-FD02FAA97DF9}"/>
              </a:ext>
            </a:extLst>
          </p:cNvPr>
          <p:cNvSpPr>
            <a:spLocks noGrp="1"/>
          </p:cNvSpPr>
          <p:nvPr>
            <p:ph type="body" sz="quarter" idx="31" hasCustomPrompt="1"/>
          </p:nvPr>
        </p:nvSpPr>
        <p:spPr>
          <a:xfrm>
            <a:off x="1132841" y="5017135"/>
            <a:ext cx="2854960" cy="875665"/>
          </a:xfrm>
          <a:prstGeom prst="rect">
            <a:avLst/>
          </a:prstGeom>
        </p:spPr>
        <p:txBody>
          <a:bodyPr/>
          <a:lstStyle>
            <a:lvl1pPr>
              <a:lnSpc>
                <a:spcPct val="90000"/>
              </a:lnSpc>
              <a:spcBef>
                <a:spcPts val="0"/>
              </a:spcBef>
              <a:spcAft>
                <a:spcPts val="0"/>
              </a:spcAft>
              <a:defRPr lang="en-US" sz="4400" b="1" kern="1200" dirty="0" smtClean="0">
                <a:solidFill>
                  <a:schemeClr val="accent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a:p>
            <a:pPr lvl="1"/>
            <a:r>
              <a:rPr lang="en-US" dirty="0"/>
              <a:t>Second level</a:t>
            </a:r>
            <a:endParaRPr lang="en-AU" dirty="0"/>
          </a:p>
        </p:txBody>
      </p:sp>
      <p:sp>
        <p:nvSpPr>
          <p:cNvPr id="3" name="Slide Number Placeholder 2">
            <a:extLst>
              <a:ext uri="{FF2B5EF4-FFF2-40B4-BE49-F238E27FC236}">
                <a16:creationId xmlns:a16="http://schemas.microsoft.com/office/drawing/2014/main" id="{E2AA115E-D9AA-0A7E-0084-122EB5DFD13F}"/>
              </a:ext>
            </a:extLst>
          </p:cNvPr>
          <p:cNvSpPr>
            <a:spLocks noGrp="1"/>
          </p:cNvSpPr>
          <p:nvPr>
            <p:ph type="sldNum" sz="quarter" idx="48"/>
          </p:nvPr>
        </p:nvSpPr>
        <p:spPr/>
        <p:txBody>
          <a:bodyPr/>
          <a:lstStyle/>
          <a:p>
            <a:fld id="{E4C2AD82-1025-4508-97C1-6F7EE5C92734}" type="slidenum">
              <a:rPr lang="en-AU" smtClean="0"/>
              <a:pPr/>
              <a:t>‹#›</a:t>
            </a:fld>
            <a:endParaRPr lang="en-AU" dirty="0"/>
          </a:p>
        </p:txBody>
      </p:sp>
      <p:sp>
        <p:nvSpPr>
          <p:cNvPr id="14" name="Picture Placeholder 10">
            <a:extLst>
              <a:ext uri="{FF2B5EF4-FFF2-40B4-BE49-F238E27FC236}">
                <a16:creationId xmlns:a16="http://schemas.microsoft.com/office/drawing/2014/main" id="{C9D67DE0-F509-59F0-9280-9F130E5DB85B}"/>
              </a:ext>
            </a:extLst>
          </p:cNvPr>
          <p:cNvSpPr>
            <a:spLocks noGrp="1"/>
          </p:cNvSpPr>
          <p:nvPr>
            <p:ph type="pic" sz="quarter" idx="34" hasCustomPrompt="1"/>
          </p:nvPr>
        </p:nvSpPr>
        <p:spPr>
          <a:xfrm>
            <a:off x="4470400" y="138818"/>
            <a:ext cx="7721601" cy="6719182"/>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13" name="Title 12">
            <a:extLst>
              <a:ext uri="{FF2B5EF4-FFF2-40B4-BE49-F238E27FC236}">
                <a16:creationId xmlns:a16="http://schemas.microsoft.com/office/drawing/2014/main" id="{8CA9D7AF-BED1-1F17-67EA-7D1EE2055E5B}"/>
              </a:ext>
            </a:extLst>
          </p:cNvPr>
          <p:cNvSpPr>
            <a:spLocks noGrp="1"/>
          </p:cNvSpPr>
          <p:nvPr>
            <p:ph type="title"/>
          </p:nvPr>
        </p:nvSpPr>
        <p:spPr>
          <a:xfrm>
            <a:off x="479425" y="604203"/>
            <a:ext cx="3508376" cy="1334325"/>
          </a:xfrm>
          <a:prstGeom prst="rect">
            <a:avLst/>
          </a:prstGeom>
        </p:spPr>
        <p:txBody>
          <a:bodyPr/>
          <a:lstStyle/>
          <a:p>
            <a:r>
              <a:rPr lang="en-US"/>
              <a:t>Click to edit Master title style</a:t>
            </a:r>
            <a:endParaRPr lang="en-AU" dirty="0"/>
          </a:p>
        </p:txBody>
      </p:sp>
      <p:sp>
        <p:nvSpPr>
          <p:cNvPr id="16" name="Text Placeholder 5">
            <a:extLst>
              <a:ext uri="{FF2B5EF4-FFF2-40B4-BE49-F238E27FC236}">
                <a16:creationId xmlns:a16="http://schemas.microsoft.com/office/drawing/2014/main" id="{B899DA9C-C895-2883-3970-7ADE9C7007A5}"/>
              </a:ext>
            </a:extLst>
          </p:cNvPr>
          <p:cNvSpPr>
            <a:spLocks noGrp="1" noChangeAspect="1"/>
          </p:cNvSpPr>
          <p:nvPr>
            <p:ph type="body" sz="quarter" idx="35" hasCustomPrompt="1"/>
          </p:nvPr>
        </p:nvSpPr>
        <p:spPr>
          <a:xfrm>
            <a:off x="10904437" y="6170930"/>
            <a:ext cx="825600" cy="28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2" name="Picture Placeholder 5">
            <a:extLst>
              <a:ext uri="{FF2B5EF4-FFF2-40B4-BE49-F238E27FC236}">
                <a16:creationId xmlns:a16="http://schemas.microsoft.com/office/drawing/2014/main" id="{6F5C4178-6390-BD5C-94DF-8849972139D9}"/>
              </a:ext>
            </a:extLst>
          </p:cNvPr>
          <p:cNvSpPr>
            <a:spLocks noGrp="1"/>
          </p:cNvSpPr>
          <p:nvPr>
            <p:ph type="pic" sz="quarter" idx="37"/>
          </p:nvPr>
        </p:nvSpPr>
        <p:spPr>
          <a:xfrm>
            <a:off x="479425" y="2363788"/>
            <a:ext cx="522000" cy="522000"/>
          </a:xfrm>
          <a:prstGeom prst="rect">
            <a:avLst/>
          </a:prstGeom>
        </p:spPr>
        <p:txBody>
          <a:bodyPr/>
          <a:lstStyle>
            <a:lvl1pPr>
              <a:defRPr sz="800"/>
            </a:lvl1pPr>
          </a:lstStyle>
          <a:p>
            <a:endParaRPr lang="en-GB" dirty="0"/>
          </a:p>
        </p:txBody>
      </p:sp>
      <p:sp>
        <p:nvSpPr>
          <p:cNvPr id="4" name="Picture Placeholder 5">
            <a:extLst>
              <a:ext uri="{FF2B5EF4-FFF2-40B4-BE49-F238E27FC236}">
                <a16:creationId xmlns:a16="http://schemas.microsoft.com/office/drawing/2014/main" id="{E126E31C-0FDE-E210-6967-2FF8B9D913AA}"/>
              </a:ext>
            </a:extLst>
          </p:cNvPr>
          <p:cNvSpPr>
            <a:spLocks noGrp="1"/>
          </p:cNvSpPr>
          <p:nvPr>
            <p:ph type="pic" sz="quarter" idx="38"/>
          </p:nvPr>
        </p:nvSpPr>
        <p:spPr>
          <a:xfrm>
            <a:off x="479425" y="3690461"/>
            <a:ext cx="522000" cy="522000"/>
          </a:xfrm>
          <a:prstGeom prst="rect">
            <a:avLst/>
          </a:prstGeom>
        </p:spPr>
        <p:txBody>
          <a:bodyPr/>
          <a:lstStyle>
            <a:lvl1pPr>
              <a:defRPr sz="800"/>
            </a:lvl1pPr>
          </a:lstStyle>
          <a:p>
            <a:endParaRPr lang="en-GB" dirty="0"/>
          </a:p>
        </p:txBody>
      </p:sp>
      <p:sp>
        <p:nvSpPr>
          <p:cNvPr id="6" name="Picture Placeholder 5">
            <a:extLst>
              <a:ext uri="{FF2B5EF4-FFF2-40B4-BE49-F238E27FC236}">
                <a16:creationId xmlns:a16="http://schemas.microsoft.com/office/drawing/2014/main" id="{169263BF-D640-D210-382B-B8F681F60A67}"/>
              </a:ext>
            </a:extLst>
          </p:cNvPr>
          <p:cNvSpPr>
            <a:spLocks noGrp="1"/>
          </p:cNvSpPr>
          <p:nvPr>
            <p:ph type="pic" sz="quarter" idx="39"/>
          </p:nvPr>
        </p:nvSpPr>
        <p:spPr>
          <a:xfrm>
            <a:off x="479425" y="5017135"/>
            <a:ext cx="522000" cy="522000"/>
          </a:xfrm>
          <a:prstGeom prst="rect">
            <a:avLst/>
          </a:prstGeom>
        </p:spPr>
        <p:txBody>
          <a:bodyPr/>
          <a:lstStyle>
            <a:lvl1pPr>
              <a:defRPr sz="800"/>
            </a:lvl1pPr>
          </a:lstStyle>
          <a:p>
            <a:endParaRPr lang="en-GB" dirty="0"/>
          </a:p>
        </p:txBody>
      </p:sp>
      <p:sp>
        <p:nvSpPr>
          <p:cNvPr id="7" name="Footer Placeholder 4">
            <a:extLst>
              <a:ext uri="{FF2B5EF4-FFF2-40B4-BE49-F238E27FC236}">
                <a16:creationId xmlns:a16="http://schemas.microsoft.com/office/drawing/2014/main" id="{0143EC42-F0BC-E053-9D6C-52F3EAD5C9A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3114071431"/>
      </p:ext>
    </p:extLst>
  </p:cSld>
  <p:clrMapOvr>
    <a:masterClrMapping/>
  </p:clrMapOvr>
  <p:extLst>
    <p:ext uri="{DCECCB84-F9BA-43D5-87BE-67443E8EF086}">
      <p15:sldGuideLst xmlns:p15="http://schemas.microsoft.com/office/powerpoint/2012/main">
        <p15:guide id="3" pos="2512" userDrawn="1">
          <p15:clr>
            <a:srgbClr val="FBAE40"/>
          </p15:clr>
        </p15:guide>
        <p15:guide id="4" pos="2816"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6_divider">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2" name="Title 1">
            <a:extLst>
              <a:ext uri="{FF2B5EF4-FFF2-40B4-BE49-F238E27FC236}">
                <a16:creationId xmlns:a16="http://schemas.microsoft.com/office/drawing/2014/main" id="{F8326D0C-4F57-05DE-577E-12D6E4FC59EC}"/>
              </a:ext>
            </a:extLst>
          </p:cNvPr>
          <p:cNvSpPr>
            <a:spLocks noGrp="1"/>
          </p:cNvSpPr>
          <p:nvPr>
            <p:ph type="title" hasCustomPrompt="1"/>
          </p:nvPr>
        </p:nvSpPr>
        <p:spPr>
          <a:xfrm>
            <a:off x="632271" y="913067"/>
            <a:ext cx="4792662" cy="2108517"/>
          </a:xfrm>
          <a:prstGeom prst="rect">
            <a:avLst/>
          </a:prstGeom>
        </p:spPr>
        <p:txBody>
          <a:bodyPr lIns="0" tIns="0" rIns="0" bIns="0"/>
          <a:lstStyle>
            <a:lvl1pPr>
              <a:defRPr sz="4800"/>
            </a:lvl1pPr>
          </a:lstStyle>
          <a:p>
            <a:r>
              <a:rPr lang="en-US"/>
              <a:t>Divider Title Goes Here</a:t>
            </a:r>
            <a:endParaRPr lang="en-AU"/>
          </a:p>
        </p:txBody>
      </p:sp>
      <p:sp>
        <p:nvSpPr>
          <p:cNvPr id="8" name="Picture Placeholder 9">
            <a:extLst>
              <a:ext uri="{FF2B5EF4-FFF2-40B4-BE49-F238E27FC236}">
                <a16:creationId xmlns:a16="http://schemas.microsoft.com/office/drawing/2014/main" id="{C292EF45-852B-71C3-DB84-8F2737B18BBB}"/>
              </a:ext>
            </a:extLst>
          </p:cNvPr>
          <p:cNvSpPr>
            <a:spLocks noGrp="1"/>
          </p:cNvSpPr>
          <p:nvPr>
            <p:ph type="pic" sz="quarter" idx="43"/>
          </p:nvPr>
        </p:nvSpPr>
        <p:spPr>
          <a:xfrm>
            <a:off x="5436946" y="608013"/>
            <a:ext cx="5715262" cy="5715262"/>
          </a:xfrm>
          <a:prstGeom prst="ellipse">
            <a:avLst/>
          </a:prstGeom>
          <a:solidFill>
            <a:schemeClr val="bg1">
              <a:lumMod val="85000"/>
            </a:schemeClr>
          </a:solidFill>
        </p:spPr>
        <p:txBody>
          <a:bodyPr wrap="square" anchor="ctr" anchorCtr="1">
            <a:noAutofit/>
          </a:bodyPr>
          <a:lstStyle>
            <a:lvl1pPr marL="0" indent="0">
              <a:buNone/>
              <a:defRPr/>
            </a:lvl1pPr>
          </a:lstStyle>
          <a:p>
            <a:r>
              <a:rPr lang="en-US"/>
              <a:t>Click icon to add picture</a:t>
            </a:r>
            <a:endParaRPr lang="en-AU"/>
          </a:p>
        </p:txBody>
      </p:sp>
      <p:sp>
        <p:nvSpPr>
          <p:cNvPr id="5" name="Footer Placeholder 4">
            <a:extLst>
              <a:ext uri="{FF2B5EF4-FFF2-40B4-BE49-F238E27FC236}">
                <a16:creationId xmlns:a16="http://schemas.microsoft.com/office/drawing/2014/main" id="{678263BF-69A2-98D0-C809-8AF3568BBA4F}"/>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3" name="Rectangle 2">
            <a:extLst>
              <a:ext uri="{FF2B5EF4-FFF2-40B4-BE49-F238E27FC236}">
                <a16:creationId xmlns:a16="http://schemas.microsoft.com/office/drawing/2014/main" id="{79CD0BF0-2B3C-CC58-8B21-28F44D787412}"/>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Graphic 5">
            <a:extLst>
              <a:ext uri="{FF2B5EF4-FFF2-40B4-BE49-F238E27FC236}">
                <a16:creationId xmlns:a16="http://schemas.microsoft.com/office/drawing/2014/main" id="{3FA786E8-41C1-D8E5-EF53-537BD4B245B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2684963481"/>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2/4 image + 3 stats_gradient">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1E1202A6-2F10-3353-8366-E7534D814B1C}"/>
              </a:ext>
            </a:extLst>
          </p:cNvPr>
          <p:cNvSpPr>
            <a:spLocks noGrp="1"/>
          </p:cNvSpPr>
          <p:nvPr>
            <p:ph idx="15" hasCustomPrompt="1"/>
          </p:nvPr>
        </p:nvSpPr>
        <p:spPr>
          <a:xfrm>
            <a:off x="0" y="138818"/>
            <a:ext cx="4485640" cy="6719182"/>
          </a:xfrm>
          <a:prstGeom prst="rect">
            <a:avLst/>
          </a:prstGeom>
          <a:blipFill dpi="0" rotWithShape="1">
            <a:blip r:embed="rId2">
              <a:alphaModFix amt="50000"/>
            </a:blip>
            <a:srcRect/>
            <a:stretch>
              <a:fillRect l="-86043" r="-86043"/>
            </a:stretch>
          </a:blipFill>
        </p:spPr>
        <p:txBody>
          <a:bodyPr lIns="180000" tIns="180000" rIns="180000" bIns="180000"/>
          <a:lstStyle>
            <a:lvl1pPr>
              <a:spcAft>
                <a:spcPts val="1800"/>
              </a:spcAft>
              <a:defRPr>
                <a:solidFill>
                  <a:schemeClr val="tx1"/>
                </a:solidFill>
              </a:defRPr>
            </a:lvl1pPr>
            <a:lvl2pPr marL="171450" indent="-171450">
              <a:spcAft>
                <a:spcPts val="0"/>
              </a:spcAft>
              <a:buClrTx/>
              <a:buFont typeface="Arial" panose="020B0604020202020204" pitchFamily="34" charset="0"/>
              <a:buChar char="›"/>
              <a:defRPr sz="1400"/>
            </a:lvl2pPr>
            <a:lvl3pPr marL="358775" indent="-179388">
              <a:spcBef>
                <a:spcPts val="600"/>
              </a:spcBef>
              <a:spcAft>
                <a:spcPts val="600"/>
              </a:spcAft>
              <a:buFont typeface="Arial" panose="020B0604020202020204" pitchFamily="34" charset="0"/>
              <a:buChar char="•"/>
              <a:tabLst>
                <a:tab pos="179388" algn="l"/>
              </a:tabLst>
              <a:defRPr/>
            </a:lvl3pPr>
            <a:lvl4pPr marL="0" indent="0">
              <a:spcBef>
                <a:spcPts val="1800"/>
              </a:spcBef>
              <a:buNone/>
              <a:defRPr sz="1200"/>
            </a:lvl4pPr>
          </a:lstStyle>
          <a:p>
            <a:pPr lvl="0"/>
            <a:r>
              <a:rPr lang="en-US" dirty="0"/>
              <a:t> </a:t>
            </a:r>
            <a:endParaRPr lang="en-AU" dirty="0"/>
          </a:p>
        </p:txBody>
      </p:sp>
      <p:sp>
        <p:nvSpPr>
          <p:cNvPr id="8" name="Text Placeholder 19">
            <a:extLst>
              <a:ext uri="{FF2B5EF4-FFF2-40B4-BE49-F238E27FC236}">
                <a16:creationId xmlns:a16="http://schemas.microsoft.com/office/drawing/2014/main" id="{9DB474E9-4FAC-7BAE-4918-F65476ABD12C}"/>
              </a:ext>
            </a:extLst>
          </p:cNvPr>
          <p:cNvSpPr>
            <a:spLocks noGrp="1"/>
          </p:cNvSpPr>
          <p:nvPr>
            <p:ph type="body" sz="quarter" idx="25" hasCustomPrompt="1"/>
          </p:nvPr>
        </p:nvSpPr>
        <p:spPr>
          <a:xfrm>
            <a:off x="1132841" y="2363788"/>
            <a:ext cx="2854960" cy="875665"/>
          </a:xfrm>
          <a:prstGeom prst="rect">
            <a:avLst/>
          </a:prstGeom>
        </p:spPr>
        <p:txBody>
          <a:bodyPr/>
          <a:lstStyle>
            <a:lvl1pPr>
              <a:lnSpc>
                <a:spcPct val="90000"/>
              </a:lnSpc>
              <a:spcBef>
                <a:spcPts val="0"/>
              </a:spcBef>
              <a:spcAft>
                <a:spcPts val="0"/>
              </a:spcAft>
              <a:defRPr lang="en-US" sz="4400" b="1" kern="1200" dirty="0" smtClean="0">
                <a:solidFill>
                  <a:schemeClr val="accent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a:p>
            <a:pPr lvl="1"/>
            <a:r>
              <a:rPr lang="en-US" dirty="0"/>
              <a:t>Second level</a:t>
            </a:r>
            <a:endParaRPr lang="en-AU" dirty="0"/>
          </a:p>
        </p:txBody>
      </p:sp>
      <p:sp>
        <p:nvSpPr>
          <p:cNvPr id="10" name="Text Placeholder 19">
            <a:extLst>
              <a:ext uri="{FF2B5EF4-FFF2-40B4-BE49-F238E27FC236}">
                <a16:creationId xmlns:a16="http://schemas.microsoft.com/office/drawing/2014/main" id="{62B4B654-D4AC-315C-743D-4D2A637BEA83}"/>
              </a:ext>
            </a:extLst>
          </p:cNvPr>
          <p:cNvSpPr>
            <a:spLocks noGrp="1"/>
          </p:cNvSpPr>
          <p:nvPr>
            <p:ph type="body" sz="quarter" idx="29" hasCustomPrompt="1"/>
          </p:nvPr>
        </p:nvSpPr>
        <p:spPr>
          <a:xfrm>
            <a:off x="1132841" y="3690461"/>
            <a:ext cx="2854960" cy="875665"/>
          </a:xfrm>
          <a:prstGeom prst="rect">
            <a:avLst/>
          </a:prstGeom>
        </p:spPr>
        <p:txBody>
          <a:bodyPr/>
          <a:lstStyle>
            <a:lvl1pPr>
              <a:lnSpc>
                <a:spcPct val="90000"/>
              </a:lnSpc>
              <a:spcBef>
                <a:spcPts val="0"/>
              </a:spcBef>
              <a:spcAft>
                <a:spcPts val="0"/>
              </a:spcAft>
              <a:defRPr lang="en-US" sz="4400" b="1" kern="1200" dirty="0" smtClean="0">
                <a:solidFill>
                  <a:schemeClr val="accent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a:p>
            <a:pPr lvl="1"/>
            <a:r>
              <a:rPr lang="en-US" dirty="0"/>
              <a:t>Second level</a:t>
            </a:r>
            <a:endParaRPr lang="en-AU" dirty="0"/>
          </a:p>
        </p:txBody>
      </p:sp>
      <p:sp>
        <p:nvSpPr>
          <p:cNvPr id="12" name="Text Placeholder 19">
            <a:extLst>
              <a:ext uri="{FF2B5EF4-FFF2-40B4-BE49-F238E27FC236}">
                <a16:creationId xmlns:a16="http://schemas.microsoft.com/office/drawing/2014/main" id="{ED2F1526-4AE4-BD31-908A-FD02FAA97DF9}"/>
              </a:ext>
            </a:extLst>
          </p:cNvPr>
          <p:cNvSpPr>
            <a:spLocks noGrp="1"/>
          </p:cNvSpPr>
          <p:nvPr>
            <p:ph type="body" sz="quarter" idx="31" hasCustomPrompt="1"/>
          </p:nvPr>
        </p:nvSpPr>
        <p:spPr>
          <a:xfrm>
            <a:off x="1132841" y="5017135"/>
            <a:ext cx="2854960" cy="875665"/>
          </a:xfrm>
          <a:prstGeom prst="rect">
            <a:avLst/>
          </a:prstGeom>
        </p:spPr>
        <p:txBody>
          <a:bodyPr/>
          <a:lstStyle>
            <a:lvl1pPr>
              <a:lnSpc>
                <a:spcPct val="90000"/>
              </a:lnSpc>
              <a:spcBef>
                <a:spcPts val="0"/>
              </a:spcBef>
              <a:spcAft>
                <a:spcPts val="0"/>
              </a:spcAft>
              <a:defRPr lang="en-US" sz="4400" b="1" kern="1200" dirty="0" smtClean="0">
                <a:solidFill>
                  <a:schemeClr val="accent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a:p>
            <a:pPr lvl="1"/>
            <a:r>
              <a:rPr lang="en-US" dirty="0"/>
              <a:t>Second level</a:t>
            </a:r>
            <a:endParaRPr lang="en-AU" dirty="0"/>
          </a:p>
        </p:txBody>
      </p:sp>
      <p:sp>
        <p:nvSpPr>
          <p:cNvPr id="3" name="Slide Number Placeholder 2">
            <a:extLst>
              <a:ext uri="{FF2B5EF4-FFF2-40B4-BE49-F238E27FC236}">
                <a16:creationId xmlns:a16="http://schemas.microsoft.com/office/drawing/2014/main" id="{E2AA115E-D9AA-0A7E-0084-122EB5DFD13F}"/>
              </a:ext>
            </a:extLst>
          </p:cNvPr>
          <p:cNvSpPr>
            <a:spLocks noGrp="1"/>
          </p:cNvSpPr>
          <p:nvPr>
            <p:ph type="sldNum" sz="quarter" idx="48"/>
          </p:nvPr>
        </p:nvSpPr>
        <p:spPr/>
        <p:txBody>
          <a:bodyPr/>
          <a:lstStyle/>
          <a:p>
            <a:fld id="{E4C2AD82-1025-4508-97C1-6F7EE5C92734}" type="slidenum">
              <a:rPr lang="en-AU" smtClean="0"/>
              <a:pPr/>
              <a:t>‹#›</a:t>
            </a:fld>
            <a:endParaRPr lang="en-AU" dirty="0"/>
          </a:p>
        </p:txBody>
      </p:sp>
      <p:sp>
        <p:nvSpPr>
          <p:cNvPr id="14" name="Picture Placeholder 10">
            <a:extLst>
              <a:ext uri="{FF2B5EF4-FFF2-40B4-BE49-F238E27FC236}">
                <a16:creationId xmlns:a16="http://schemas.microsoft.com/office/drawing/2014/main" id="{C9D67DE0-F509-59F0-9280-9F130E5DB85B}"/>
              </a:ext>
            </a:extLst>
          </p:cNvPr>
          <p:cNvSpPr>
            <a:spLocks noGrp="1"/>
          </p:cNvSpPr>
          <p:nvPr>
            <p:ph type="pic" sz="quarter" idx="34" hasCustomPrompt="1"/>
          </p:nvPr>
        </p:nvSpPr>
        <p:spPr>
          <a:xfrm>
            <a:off x="4470400" y="138818"/>
            <a:ext cx="7721601" cy="6730646"/>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4" name="Title 3">
            <a:extLst>
              <a:ext uri="{FF2B5EF4-FFF2-40B4-BE49-F238E27FC236}">
                <a16:creationId xmlns:a16="http://schemas.microsoft.com/office/drawing/2014/main" id="{A4637ED3-72A1-8CC3-40E5-B52EB84D6856}"/>
              </a:ext>
            </a:extLst>
          </p:cNvPr>
          <p:cNvSpPr>
            <a:spLocks noGrp="1"/>
          </p:cNvSpPr>
          <p:nvPr>
            <p:ph type="title"/>
          </p:nvPr>
        </p:nvSpPr>
        <p:spPr>
          <a:xfrm>
            <a:off x="479425" y="604203"/>
            <a:ext cx="3503295" cy="1448117"/>
          </a:xfrm>
          <a:prstGeom prst="rect">
            <a:avLst/>
          </a:prstGeom>
        </p:spPr>
        <p:txBody>
          <a:bodyPr/>
          <a:lstStyle/>
          <a:p>
            <a:r>
              <a:rPr lang="en-US" dirty="0"/>
              <a:t>Click to edit Master title style</a:t>
            </a:r>
            <a:endParaRPr lang="en-AU" dirty="0"/>
          </a:p>
        </p:txBody>
      </p:sp>
      <p:sp>
        <p:nvSpPr>
          <p:cNvPr id="13" name="Text Placeholder 5">
            <a:extLst>
              <a:ext uri="{FF2B5EF4-FFF2-40B4-BE49-F238E27FC236}">
                <a16:creationId xmlns:a16="http://schemas.microsoft.com/office/drawing/2014/main" id="{D1ABE5DC-D0E6-F473-5E20-F4477137743A}"/>
              </a:ext>
            </a:extLst>
          </p:cNvPr>
          <p:cNvSpPr>
            <a:spLocks noGrp="1" noChangeAspect="1"/>
          </p:cNvSpPr>
          <p:nvPr>
            <p:ph type="body" sz="quarter" idx="35" hasCustomPrompt="1"/>
          </p:nvPr>
        </p:nvSpPr>
        <p:spPr>
          <a:xfrm>
            <a:off x="10904437" y="6170930"/>
            <a:ext cx="825600" cy="288000"/>
          </a:xfrm>
          <a:prstGeom prst="rect">
            <a:avLst/>
          </a:prstGeom>
          <a:blipFill>
            <a:blip r:embed="rId3">
              <a:extLst>
                <a:ext uri="{96DAC541-7B7A-43D3-8B79-37D633B846F1}">
                  <asvg:svgBlip xmlns:asvg="http://schemas.microsoft.com/office/drawing/2016/SVG/main" r:embed="rId4"/>
                </a:ext>
              </a:extLst>
            </a:blip>
            <a:stretch>
              <a:fillRect/>
            </a:stretch>
          </a:blipFill>
        </p:spPr>
        <p:txBody>
          <a:bodyPr/>
          <a:lstStyle>
            <a:lvl1pPr>
              <a:defRPr/>
            </a:lvl1pPr>
          </a:lstStyle>
          <a:p>
            <a:pPr lvl="0"/>
            <a:r>
              <a:rPr lang="en-US" dirty="0"/>
              <a:t> </a:t>
            </a:r>
            <a:endParaRPr lang="en-AU" dirty="0"/>
          </a:p>
        </p:txBody>
      </p:sp>
      <p:sp>
        <p:nvSpPr>
          <p:cNvPr id="6" name="Picture Placeholder 5">
            <a:extLst>
              <a:ext uri="{FF2B5EF4-FFF2-40B4-BE49-F238E27FC236}">
                <a16:creationId xmlns:a16="http://schemas.microsoft.com/office/drawing/2014/main" id="{3BFAC6EC-47FF-4B90-C39C-403F97006EB5}"/>
              </a:ext>
            </a:extLst>
          </p:cNvPr>
          <p:cNvSpPr>
            <a:spLocks noGrp="1"/>
          </p:cNvSpPr>
          <p:nvPr>
            <p:ph type="pic" sz="quarter" idx="37"/>
          </p:nvPr>
        </p:nvSpPr>
        <p:spPr>
          <a:xfrm>
            <a:off x="479425" y="2363788"/>
            <a:ext cx="522000" cy="522000"/>
          </a:xfrm>
          <a:prstGeom prst="rect">
            <a:avLst/>
          </a:prstGeom>
        </p:spPr>
        <p:txBody>
          <a:bodyPr/>
          <a:lstStyle>
            <a:lvl1pPr>
              <a:defRPr sz="800"/>
            </a:lvl1pPr>
          </a:lstStyle>
          <a:p>
            <a:endParaRPr lang="en-GB" dirty="0"/>
          </a:p>
        </p:txBody>
      </p:sp>
      <p:sp>
        <p:nvSpPr>
          <p:cNvPr id="15" name="Picture Placeholder 5">
            <a:extLst>
              <a:ext uri="{FF2B5EF4-FFF2-40B4-BE49-F238E27FC236}">
                <a16:creationId xmlns:a16="http://schemas.microsoft.com/office/drawing/2014/main" id="{B06D4D86-13B1-A3A0-D0DC-0D6D5D67C5C3}"/>
              </a:ext>
            </a:extLst>
          </p:cNvPr>
          <p:cNvSpPr>
            <a:spLocks noGrp="1"/>
          </p:cNvSpPr>
          <p:nvPr>
            <p:ph type="pic" sz="quarter" idx="38"/>
          </p:nvPr>
        </p:nvSpPr>
        <p:spPr>
          <a:xfrm>
            <a:off x="479425" y="3690461"/>
            <a:ext cx="522000" cy="522000"/>
          </a:xfrm>
          <a:prstGeom prst="rect">
            <a:avLst/>
          </a:prstGeom>
        </p:spPr>
        <p:txBody>
          <a:bodyPr/>
          <a:lstStyle>
            <a:lvl1pPr>
              <a:defRPr sz="800"/>
            </a:lvl1pPr>
          </a:lstStyle>
          <a:p>
            <a:endParaRPr lang="en-GB" dirty="0"/>
          </a:p>
        </p:txBody>
      </p:sp>
      <p:sp>
        <p:nvSpPr>
          <p:cNvPr id="16" name="Picture Placeholder 5">
            <a:extLst>
              <a:ext uri="{FF2B5EF4-FFF2-40B4-BE49-F238E27FC236}">
                <a16:creationId xmlns:a16="http://schemas.microsoft.com/office/drawing/2014/main" id="{955EC059-6E39-82B1-38DC-46380B9BE064}"/>
              </a:ext>
            </a:extLst>
          </p:cNvPr>
          <p:cNvSpPr>
            <a:spLocks noGrp="1"/>
          </p:cNvSpPr>
          <p:nvPr>
            <p:ph type="pic" sz="quarter" idx="39"/>
          </p:nvPr>
        </p:nvSpPr>
        <p:spPr>
          <a:xfrm>
            <a:off x="479425" y="5017135"/>
            <a:ext cx="522000" cy="522000"/>
          </a:xfrm>
          <a:prstGeom prst="rect">
            <a:avLst/>
          </a:prstGeom>
        </p:spPr>
        <p:txBody>
          <a:bodyPr/>
          <a:lstStyle>
            <a:lvl1pPr>
              <a:defRPr sz="800"/>
            </a:lvl1pPr>
          </a:lstStyle>
          <a:p>
            <a:endParaRPr lang="en-GB" dirty="0"/>
          </a:p>
        </p:txBody>
      </p:sp>
      <p:sp>
        <p:nvSpPr>
          <p:cNvPr id="7" name="Footer Placeholder 4">
            <a:extLst>
              <a:ext uri="{FF2B5EF4-FFF2-40B4-BE49-F238E27FC236}">
                <a16:creationId xmlns:a16="http://schemas.microsoft.com/office/drawing/2014/main" id="{CB262EE5-8494-CF5E-F32F-5096E360B1D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3559121578"/>
      </p:ext>
    </p:extLst>
  </p:cSld>
  <p:clrMapOvr>
    <a:masterClrMapping/>
  </p:clrMapOvr>
  <p:extLst>
    <p:ext uri="{DCECCB84-F9BA-43D5-87BE-67443E8EF086}">
      <p15:sldGuideLst xmlns:p15="http://schemas.microsoft.com/office/powerpoint/2012/main">
        <p15:guide id="3" pos="2512" userDrawn="1">
          <p15:clr>
            <a:srgbClr val="FBAE40"/>
          </p15:clr>
        </p15:guide>
        <p15:guide id="4" pos="2816" userDrawn="1">
          <p15:clr>
            <a:srgbClr val="FBAE40"/>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1_2/4 image + 3 stats_gradient">
    <p:spTree>
      <p:nvGrpSpPr>
        <p:cNvPr id="1" name=""/>
        <p:cNvGrpSpPr/>
        <p:nvPr/>
      </p:nvGrpSpPr>
      <p:grpSpPr>
        <a:xfrm>
          <a:off x="0" y="0"/>
          <a:ext cx="0" cy="0"/>
          <a:chOff x="0" y="0"/>
          <a:chExt cx="0" cy="0"/>
        </a:xfrm>
      </p:grpSpPr>
      <p:sp>
        <p:nvSpPr>
          <p:cNvPr id="32" name="Content Placeholder 2">
            <a:extLst>
              <a:ext uri="{FF2B5EF4-FFF2-40B4-BE49-F238E27FC236}">
                <a16:creationId xmlns:a16="http://schemas.microsoft.com/office/drawing/2014/main" id="{7B9CDAF9-C05B-724D-898B-2A6950558279}"/>
              </a:ext>
            </a:extLst>
          </p:cNvPr>
          <p:cNvSpPr>
            <a:spLocks noGrp="1"/>
          </p:cNvSpPr>
          <p:nvPr>
            <p:ph idx="15" hasCustomPrompt="1"/>
          </p:nvPr>
        </p:nvSpPr>
        <p:spPr>
          <a:xfrm>
            <a:off x="0" y="138818"/>
            <a:ext cx="4485640" cy="6719182"/>
          </a:xfrm>
          <a:prstGeom prst="rect">
            <a:avLst/>
          </a:prstGeom>
          <a:blipFill dpi="0" rotWithShape="1">
            <a:blip r:embed="rId2">
              <a:alphaModFix amt="50000"/>
            </a:blip>
            <a:srcRect/>
            <a:stretch>
              <a:fillRect l="-86043" r="-86043"/>
            </a:stretch>
          </a:blipFill>
        </p:spPr>
        <p:txBody>
          <a:bodyPr lIns="180000" tIns="180000" rIns="180000" bIns="180000"/>
          <a:lstStyle>
            <a:lvl1pPr>
              <a:spcAft>
                <a:spcPts val="1800"/>
              </a:spcAft>
              <a:defRPr>
                <a:solidFill>
                  <a:schemeClr val="tx1"/>
                </a:solidFill>
              </a:defRPr>
            </a:lvl1pPr>
            <a:lvl2pPr marL="171450" indent="-171450">
              <a:spcAft>
                <a:spcPts val="0"/>
              </a:spcAft>
              <a:buClrTx/>
              <a:buFont typeface="Arial" panose="020B0604020202020204" pitchFamily="34" charset="0"/>
              <a:buChar char="›"/>
              <a:defRPr sz="1400"/>
            </a:lvl2pPr>
            <a:lvl3pPr marL="358775" indent="-179388">
              <a:spcBef>
                <a:spcPts val="600"/>
              </a:spcBef>
              <a:spcAft>
                <a:spcPts val="600"/>
              </a:spcAft>
              <a:buFont typeface="Arial" panose="020B0604020202020204" pitchFamily="34" charset="0"/>
              <a:buChar char="•"/>
              <a:tabLst>
                <a:tab pos="179388" algn="l"/>
              </a:tabLst>
              <a:defRPr/>
            </a:lvl3pPr>
            <a:lvl4pPr marL="0" indent="0">
              <a:spcBef>
                <a:spcPts val="1800"/>
              </a:spcBef>
              <a:buNone/>
              <a:defRPr sz="1200"/>
            </a:lvl4pPr>
          </a:lstStyle>
          <a:p>
            <a:pPr lvl="0"/>
            <a:r>
              <a:rPr lang="en-US" dirty="0"/>
              <a:t> </a:t>
            </a:r>
            <a:endParaRPr lang="en-AU" dirty="0"/>
          </a:p>
        </p:txBody>
      </p:sp>
      <p:sp>
        <p:nvSpPr>
          <p:cNvPr id="3" name="Slide Number Placeholder 2">
            <a:extLst>
              <a:ext uri="{FF2B5EF4-FFF2-40B4-BE49-F238E27FC236}">
                <a16:creationId xmlns:a16="http://schemas.microsoft.com/office/drawing/2014/main" id="{E2AA115E-D9AA-0A7E-0084-122EB5DFD13F}"/>
              </a:ext>
            </a:extLst>
          </p:cNvPr>
          <p:cNvSpPr>
            <a:spLocks noGrp="1"/>
          </p:cNvSpPr>
          <p:nvPr>
            <p:ph type="sldNum" sz="quarter" idx="48"/>
          </p:nvPr>
        </p:nvSpPr>
        <p:spPr/>
        <p:txBody>
          <a:bodyPr/>
          <a:lstStyle/>
          <a:p>
            <a:fld id="{E4C2AD82-1025-4508-97C1-6F7EE5C92734}" type="slidenum">
              <a:rPr lang="en-AU" smtClean="0"/>
              <a:pPr/>
              <a:t>‹#›</a:t>
            </a:fld>
            <a:endParaRPr lang="en-AU" dirty="0"/>
          </a:p>
        </p:txBody>
      </p:sp>
      <p:sp>
        <p:nvSpPr>
          <p:cNvPr id="4" name="Title 3">
            <a:extLst>
              <a:ext uri="{FF2B5EF4-FFF2-40B4-BE49-F238E27FC236}">
                <a16:creationId xmlns:a16="http://schemas.microsoft.com/office/drawing/2014/main" id="{A4637ED3-72A1-8CC3-40E5-B52EB84D6856}"/>
              </a:ext>
            </a:extLst>
          </p:cNvPr>
          <p:cNvSpPr>
            <a:spLocks noGrp="1"/>
          </p:cNvSpPr>
          <p:nvPr>
            <p:ph type="title"/>
          </p:nvPr>
        </p:nvSpPr>
        <p:spPr>
          <a:xfrm>
            <a:off x="479425" y="604203"/>
            <a:ext cx="3503295" cy="1448117"/>
          </a:xfrm>
          <a:prstGeom prst="rect">
            <a:avLst/>
          </a:prstGeom>
        </p:spPr>
        <p:txBody>
          <a:bodyPr/>
          <a:lstStyle/>
          <a:p>
            <a:r>
              <a:rPr lang="en-US" dirty="0"/>
              <a:t>Click to edit Master title style</a:t>
            </a:r>
            <a:endParaRPr lang="en-AU" dirty="0"/>
          </a:p>
        </p:txBody>
      </p:sp>
      <p:sp>
        <p:nvSpPr>
          <p:cNvPr id="15" name="Content Placeholder 2">
            <a:extLst>
              <a:ext uri="{FF2B5EF4-FFF2-40B4-BE49-F238E27FC236}">
                <a16:creationId xmlns:a16="http://schemas.microsoft.com/office/drawing/2014/main" id="{0B43DCFB-7410-5D45-8373-C698A009C945}"/>
              </a:ext>
            </a:extLst>
          </p:cNvPr>
          <p:cNvSpPr>
            <a:spLocks noGrp="1"/>
          </p:cNvSpPr>
          <p:nvPr>
            <p:ph idx="1"/>
          </p:nvPr>
        </p:nvSpPr>
        <p:spPr>
          <a:xfrm>
            <a:off x="479426" y="2097088"/>
            <a:ext cx="3492412" cy="3960812"/>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0" name="Text Placeholder 10">
            <a:extLst>
              <a:ext uri="{FF2B5EF4-FFF2-40B4-BE49-F238E27FC236}">
                <a16:creationId xmlns:a16="http://schemas.microsoft.com/office/drawing/2014/main" id="{89959349-DE05-1747-8537-0F3D77396BF3}"/>
              </a:ext>
            </a:extLst>
          </p:cNvPr>
          <p:cNvSpPr>
            <a:spLocks noGrp="1"/>
          </p:cNvSpPr>
          <p:nvPr>
            <p:ph type="body" sz="quarter" idx="13"/>
          </p:nvPr>
        </p:nvSpPr>
        <p:spPr>
          <a:xfrm>
            <a:off x="5703294" y="758703"/>
            <a:ext cx="5985123" cy="1008000"/>
          </a:xfrm>
          <a:prstGeom prst="rect">
            <a:avLst/>
          </a:prstGeom>
          <a:noFill/>
          <a:ln>
            <a:noFill/>
          </a:ln>
        </p:spPr>
        <p:txBody>
          <a:bodyPr lIns="252000" anchor="ctr" anchorCtr="0"/>
          <a:lstStyle>
            <a:lvl1pPr>
              <a:spcAft>
                <a:spcPts val="0"/>
              </a:spcAft>
              <a:defRPr sz="1400">
                <a:solidFill>
                  <a:schemeClr val="accent1"/>
                </a:solidFill>
              </a:defRPr>
            </a:lvl1pPr>
            <a:lvl2pPr marL="0" indent="0">
              <a:spcAft>
                <a:spcPts val="0"/>
              </a:spcAft>
              <a:buNone/>
              <a:defRPr sz="1400"/>
            </a:lvl2pPr>
          </a:lstStyle>
          <a:p>
            <a:pPr lvl="0"/>
            <a:r>
              <a:rPr lang="en-US" dirty="0"/>
              <a:t>Click to edit Master text styles</a:t>
            </a:r>
          </a:p>
          <a:p>
            <a:pPr lvl="1"/>
            <a:r>
              <a:rPr lang="en-US" dirty="0"/>
              <a:t>Second level</a:t>
            </a:r>
          </a:p>
        </p:txBody>
      </p:sp>
      <p:sp>
        <p:nvSpPr>
          <p:cNvPr id="21" name="Text Placeholder 10">
            <a:extLst>
              <a:ext uri="{FF2B5EF4-FFF2-40B4-BE49-F238E27FC236}">
                <a16:creationId xmlns:a16="http://schemas.microsoft.com/office/drawing/2014/main" id="{28C3907E-9AEB-DB4C-9A93-AEAC0C4B5F6D}"/>
              </a:ext>
            </a:extLst>
          </p:cNvPr>
          <p:cNvSpPr>
            <a:spLocks noGrp="1"/>
          </p:cNvSpPr>
          <p:nvPr>
            <p:ph type="body" sz="quarter" idx="16"/>
          </p:nvPr>
        </p:nvSpPr>
        <p:spPr>
          <a:xfrm>
            <a:off x="5703294" y="2127149"/>
            <a:ext cx="5985123" cy="1008000"/>
          </a:xfrm>
          <a:prstGeom prst="rect">
            <a:avLst/>
          </a:prstGeom>
          <a:noFill/>
          <a:ln>
            <a:noFill/>
          </a:ln>
        </p:spPr>
        <p:txBody>
          <a:bodyPr lIns="252000" anchor="ctr" anchorCtr="0"/>
          <a:lstStyle>
            <a:lvl1pPr>
              <a:spcAft>
                <a:spcPts val="0"/>
              </a:spcAft>
              <a:defRPr sz="1400">
                <a:solidFill>
                  <a:schemeClr val="accent1"/>
                </a:solidFill>
              </a:defRPr>
            </a:lvl1pPr>
            <a:lvl2pPr marL="0" indent="0">
              <a:spcAft>
                <a:spcPts val="0"/>
              </a:spcAft>
              <a:buNone/>
              <a:defRPr sz="1400"/>
            </a:lvl2pPr>
          </a:lstStyle>
          <a:p>
            <a:pPr lvl="0"/>
            <a:r>
              <a:rPr lang="en-US"/>
              <a:t>Click to edit Master text styles</a:t>
            </a:r>
          </a:p>
          <a:p>
            <a:pPr lvl="1"/>
            <a:r>
              <a:rPr lang="en-US"/>
              <a:t>Second level</a:t>
            </a:r>
          </a:p>
        </p:txBody>
      </p:sp>
      <p:sp>
        <p:nvSpPr>
          <p:cNvPr id="22" name="Text Placeholder 10">
            <a:extLst>
              <a:ext uri="{FF2B5EF4-FFF2-40B4-BE49-F238E27FC236}">
                <a16:creationId xmlns:a16="http://schemas.microsoft.com/office/drawing/2014/main" id="{870AAB8D-F760-D54B-A6B0-7985A362E655}"/>
              </a:ext>
            </a:extLst>
          </p:cNvPr>
          <p:cNvSpPr>
            <a:spLocks noGrp="1"/>
          </p:cNvSpPr>
          <p:nvPr>
            <p:ph type="body" sz="quarter" idx="19"/>
          </p:nvPr>
        </p:nvSpPr>
        <p:spPr>
          <a:xfrm>
            <a:off x="5703294" y="3495595"/>
            <a:ext cx="5985123" cy="1008000"/>
          </a:xfrm>
          <a:prstGeom prst="rect">
            <a:avLst/>
          </a:prstGeom>
          <a:noFill/>
          <a:ln>
            <a:noFill/>
          </a:ln>
        </p:spPr>
        <p:txBody>
          <a:bodyPr lIns="252000" anchor="ctr" anchorCtr="0"/>
          <a:lstStyle>
            <a:lvl1pPr>
              <a:spcAft>
                <a:spcPts val="0"/>
              </a:spcAft>
              <a:defRPr sz="1400">
                <a:solidFill>
                  <a:schemeClr val="accent1"/>
                </a:solidFill>
              </a:defRPr>
            </a:lvl1pPr>
            <a:lvl2pPr marL="0" indent="0">
              <a:spcAft>
                <a:spcPts val="0"/>
              </a:spcAft>
              <a:buNone/>
              <a:defRPr sz="1400"/>
            </a:lvl2pPr>
          </a:lstStyle>
          <a:p>
            <a:pPr lvl="0"/>
            <a:r>
              <a:rPr lang="en-US"/>
              <a:t>Click to edit Master text styles</a:t>
            </a:r>
          </a:p>
          <a:p>
            <a:pPr lvl="1"/>
            <a:r>
              <a:rPr lang="en-US"/>
              <a:t>Second level</a:t>
            </a:r>
          </a:p>
        </p:txBody>
      </p:sp>
      <p:sp>
        <p:nvSpPr>
          <p:cNvPr id="23" name="Text Placeholder 10">
            <a:extLst>
              <a:ext uri="{FF2B5EF4-FFF2-40B4-BE49-F238E27FC236}">
                <a16:creationId xmlns:a16="http://schemas.microsoft.com/office/drawing/2014/main" id="{55364C55-C3AA-044A-AC78-EEC4123D949C}"/>
              </a:ext>
            </a:extLst>
          </p:cNvPr>
          <p:cNvSpPr>
            <a:spLocks noGrp="1"/>
          </p:cNvSpPr>
          <p:nvPr>
            <p:ph type="body" sz="quarter" idx="22"/>
          </p:nvPr>
        </p:nvSpPr>
        <p:spPr>
          <a:xfrm>
            <a:off x="5703294" y="4864040"/>
            <a:ext cx="5985123" cy="1008000"/>
          </a:xfrm>
          <a:prstGeom prst="rect">
            <a:avLst/>
          </a:prstGeom>
          <a:noFill/>
          <a:ln>
            <a:noFill/>
          </a:ln>
        </p:spPr>
        <p:txBody>
          <a:bodyPr lIns="252000" anchor="ctr" anchorCtr="0"/>
          <a:lstStyle>
            <a:lvl1pPr>
              <a:spcAft>
                <a:spcPts val="0"/>
              </a:spcAft>
              <a:defRPr sz="1400">
                <a:solidFill>
                  <a:schemeClr val="accent1"/>
                </a:solidFill>
              </a:defRPr>
            </a:lvl1pPr>
            <a:lvl2pPr marL="0" indent="0">
              <a:spcAft>
                <a:spcPts val="0"/>
              </a:spcAft>
              <a:buNone/>
              <a:defRPr sz="1400"/>
            </a:lvl2pPr>
          </a:lstStyle>
          <a:p>
            <a:pPr lvl="0"/>
            <a:r>
              <a:rPr lang="en-US"/>
              <a:t>Click to edit Master text styles</a:t>
            </a:r>
          </a:p>
          <a:p>
            <a:pPr lvl="1"/>
            <a:r>
              <a:rPr lang="en-US"/>
              <a:t>Second level</a:t>
            </a:r>
          </a:p>
        </p:txBody>
      </p:sp>
      <p:sp>
        <p:nvSpPr>
          <p:cNvPr id="2" name="Picture Placeholder 5">
            <a:extLst>
              <a:ext uri="{FF2B5EF4-FFF2-40B4-BE49-F238E27FC236}">
                <a16:creationId xmlns:a16="http://schemas.microsoft.com/office/drawing/2014/main" id="{EAFD9C50-5750-4AA2-50DE-E256E7A1F870}"/>
              </a:ext>
            </a:extLst>
          </p:cNvPr>
          <p:cNvSpPr>
            <a:spLocks noGrp="1"/>
          </p:cNvSpPr>
          <p:nvPr>
            <p:ph type="pic" sz="quarter" idx="37"/>
          </p:nvPr>
        </p:nvSpPr>
        <p:spPr>
          <a:xfrm>
            <a:off x="4739921" y="758703"/>
            <a:ext cx="763200" cy="763200"/>
          </a:xfrm>
          <a:prstGeom prst="rect">
            <a:avLst/>
          </a:prstGeom>
        </p:spPr>
        <p:txBody>
          <a:bodyPr/>
          <a:lstStyle>
            <a:lvl1pPr>
              <a:defRPr sz="800"/>
            </a:lvl1pPr>
          </a:lstStyle>
          <a:p>
            <a:endParaRPr lang="en-GB" dirty="0"/>
          </a:p>
        </p:txBody>
      </p:sp>
      <p:sp>
        <p:nvSpPr>
          <p:cNvPr id="6" name="Picture Placeholder 5">
            <a:extLst>
              <a:ext uri="{FF2B5EF4-FFF2-40B4-BE49-F238E27FC236}">
                <a16:creationId xmlns:a16="http://schemas.microsoft.com/office/drawing/2014/main" id="{45CFBAEA-4F9C-B0EE-7FE5-FEE17E915BBC}"/>
              </a:ext>
            </a:extLst>
          </p:cNvPr>
          <p:cNvSpPr>
            <a:spLocks noGrp="1"/>
          </p:cNvSpPr>
          <p:nvPr>
            <p:ph type="pic" sz="quarter" idx="38"/>
          </p:nvPr>
        </p:nvSpPr>
        <p:spPr>
          <a:xfrm>
            <a:off x="4739921" y="2127149"/>
            <a:ext cx="763200" cy="763200"/>
          </a:xfrm>
          <a:prstGeom prst="rect">
            <a:avLst/>
          </a:prstGeom>
        </p:spPr>
        <p:txBody>
          <a:bodyPr/>
          <a:lstStyle>
            <a:lvl1pPr>
              <a:defRPr sz="800"/>
            </a:lvl1pPr>
          </a:lstStyle>
          <a:p>
            <a:endParaRPr lang="en-GB" dirty="0"/>
          </a:p>
        </p:txBody>
      </p:sp>
      <p:sp>
        <p:nvSpPr>
          <p:cNvPr id="7" name="Picture Placeholder 5">
            <a:extLst>
              <a:ext uri="{FF2B5EF4-FFF2-40B4-BE49-F238E27FC236}">
                <a16:creationId xmlns:a16="http://schemas.microsoft.com/office/drawing/2014/main" id="{98D2757F-3DD5-E433-7C6D-DE9856DDEC1F}"/>
              </a:ext>
            </a:extLst>
          </p:cNvPr>
          <p:cNvSpPr>
            <a:spLocks noGrp="1"/>
          </p:cNvSpPr>
          <p:nvPr>
            <p:ph type="pic" sz="quarter" idx="39"/>
          </p:nvPr>
        </p:nvSpPr>
        <p:spPr>
          <a:xfrm>
            <a:off x="4739921" y="3495595"/>
            <a:ext cx="763200" cy="763200"/>
          </a:xfrm>
          <a:prstGeom prst="rect">
            <a:avLst/>
          </a:prstGeom>
        </p:spPr>
        <p:txBody>
          <a:bodyPr/>
          <a:lstStyle>
            <a:lvl1pPr>
              <a:defRPr sz="800"/>
            </a:lvl1pPr>
          </a:lstStyle>
          <a:p>
            <a:endParaRPr lang="en-GB" dirty="0"/>
          </a:p>
        </p:txBody>
      </p:sp>
      <p:sp>
        <p:nvSpPr>
          <p:cNvPr id="8" name="Picture Placeholder 5">
            <a:extLst>
              <a:ext uri="{FF2B5EF4-FFF2-40B4-BE49-F238E27FC236}">
                <a16:creationId xmlns:a16="http://schemas.microsoft.com/office/drawing/2014/main" id="{F2FF5D93-9C43-D38B-C362-53C129419375}"/>
              </a:ext>
            </a:extLst>
          </p:cNvPr>
          <p:cNvSpPr>
            <a:spLocks noGrp="1"/>
          </p:cNvSpPr>
          <p:nvPr>
            <p:ph type="pic" sz="quarter" idx="49"/>
          </p:nvPr>
        </p:nvSpPr>
        <p:spPr>
          <a:xfrm>
            <a:off x="4739921" y="4864040"/>
            <a:ext cx="763200" cy="763200"/>
          </a:xfrm>
          <a:prstGeom prst="rect">
            <a:avLst/>
          </a:prstGeom>
        </p:spPr>
        <p:txBody>
          <a:bodyPr/>
          <a:lstStyle>
            <a:lvl1pPr>
              <a:defRPr sz="800"/>
            </a:lvl1pPr>
          </a:lstStyle>
          <a:p>
            <a:endParaRPr lang="en-GB" dirty="0"/>
          </a:p>
        </p:txBody>
      </p:sp>
      <p:sp>
        <p:nvSpPr>
          <p:cNvPr id="9" name="Footer Placeholder 4">
            <a:extLst>
              <a:ext uri="{FF2B5EF4-FFF2-40B4-BE49-F238E27FC236}">
                <a16:creationId xmlns:a16="http://schemas.microsoft.com/office/drawing/2014/main" id="{FAC20BDA-7501-3265-3163-11B7890EA57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2833480931"/>
      </p:ext>
    </p:extLst>
  </p:cSld>
  <p:clrMapOvr>
    <a:masterClrMapping/>
  </p:clrMapOvr>
  <p:extLst>
    <p:ext uri="{DCECCB84-F9BA-43D5-87BE-67443E8EF086}">
      <p15:sldGuideLst xmlns:p15="http://schemas.microsoft.com/office/powerpoint/2012/main">
        <p15:guide id="3" pos="2512">
          <p15:clr>
            <a:srgbClr val="FBAE40"/>
          </p15:clr>
        </p15:guide>
        <p15:guide id="4" pos="2816">
          <p15:clr>
            <a:srgbClr val="FBAE40"/>
          </p15:clr>
        </p15:guide>
      </p15:sldGuideLst>
    </p:ext>
  </p:extLs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3/4 image + 3 stats">
    <p:bg>
      <p:bgPr>
        <a:solidFill>
          <a:schemeClr val="tx1"/>
        </a:solidFill>
        <a:effectLst/>
      </p:bgPr>
    </p:bg>
    <p:spTree>
      <p:nvGrpSpPr>
        <p:cNvPr id="1" name=""/>
        <p:cNvGrpSpPr/>
        <p:nvPr/>
      </p:nvGrpSpPr>
      <p:grpSpPr>
        <a:xfrm>
          <a:off x="0" y="0"/>
          <a:ext cx="0" cy="0"/>
          <a:chOff x="0" y="0"/>
          <a:chExt cx="0" cy="0"/>
        </a:xfrm>
      </p:grpSpPr>
      <p:sp>
        <p:nvSpPr>
          <p:cNvPr id="6" name="Picture Placeholder 10">
            <a:extLst>
              <a:ext uri="{FF2B5EF4-FFF2-40B4-BE49-F238E27FC236}">
                <a16:creationId xmlns:a16="http://schemas.microsoft.com/office/drawing/2014/main" id="{C63FE5FB-A211-73CC-4C9E-410B90519FFF}"/>
              </a:ext>
            </a:extLst>
          </p:cNvPr>
          <p:cNvSpPr>
            <a:spLocks noGrp="1"/>
          </p:cNvSpPr>
          <p:nvPr>
            <p:ph type="pic" sz="quarter" idx="34" hasCustomPrompt="1"/>
          </p:nvPr>
        </p:nvSpPr>
        <p:spPr>
          <a:xfrm>
            <a:off x="4470400" y="138818"/>
            <a:ext cx="7721601" cy="6719182"/>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14" name="Text Placeholder 5">
            <a:extLst>
              <a:ext uri="{FF2B5EF4-FFF2-40B4-BE49-F238E27FC236}">
                <a16:creationId xmlns:a16="http://schemas.microsoft.com/office/drawing/2014/main" id="{989F1A23-EF00-5F5D-9BC2-2B0CC01D4AC6}"/>
              </a:ext>
            </a:extLst>
          </p:cNvPr>
          <p:cNvSpPr>
            <a:spLocks noGrp="1" noChangeAspect="1"/>
          </p:cNvSpPr>
          <p:nvPr>
            <p:ph type="body" sz="quarter" idx="36" hasCustomPrompt="1"/>
          </p:nvPr>
        </p:nvSpPr>
        <p:spPr>
          <a:xfrm>
            <a:off x="10873321" y="6170930"/>
            <a:ext cx="825600" cy="28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17" name="Text Placeholder 19">
            <a:extLst>
              <a:ext uri="{FF2B5EF4-FFF2-40B4-BE49-F238E27FC236}">
                <a16:creationId xmlns:a16="http://schemas.microsoft.com/office/drawing/2014/main" id="{26B95CB5-E0A9-0C93-6097-EF738C5638B9}"/>
              </a:ext>
            </a:extLst>
          </p:cNvPr>
          <p:cNvSpPr>
            <a:spLocks noGrp="1"/>
          </p:cNvSpPr>
          <p:nvPr>
            <p:ph type="body" sz="quarter" idx="25" hasCustomPrompt="1"/>
          </p:nvPr>
        </p:nvSpPr>
        <p:spPr>
          <a:xfrm>
            <a:off x="1132841" y="2363788"/>
            <a:ext cx="2854960" cy="875665"/>
          </a:xfrm>
          <a:prstGeom prst="rect">
            <a:avLst/>
          </a:prstGeom>
        </p:spPr>
        <p:txBody>
          <a:bodyPr/>
          <a:lstStyle>
            <a:lvl1pPr>
              <a:lnSpc>
                <a:spcPct val="90000"/>
              </a:lnSpc>
              <a:spcBef>
                <a:spcPts val="0"/>
              </a:spcBef>
              <a:spcAft>
                <a:spcPts val="0"/>
              </a:spcAft>
              <a:defRPr lang="en-US" sz="4400" b="1" kern="1200" dirty="0" smtClean="0">
                <a:solidFill>
                  <a:schemeClr val="accent3"/>
                </a:solidFill>
                <a:latin typeface="+mn-lt"/>
                <a:ea typeface="+mn-ea"/>
                <a:cs typeface="+mn-cs"/>
              </a:defRPr>
            </a:lvl1pPr>
            <a:lvl2pPr marL="0" indent="0">
              <a:lnSpc>
                <a:spcPct val="90000"/>
              </a:lnSpc>
              <a:spcBef>
                <a:spcPts val="0"/>
              </a:spcBef>
              <a:spcAft>
                <a:spcPts val="0"/>
              </a:spcAft>
              <a:buNone/>
              <a:defRPr lang="en-US" sz="1600" kern="1200" dirty="0" smtClean="0">
                <a:solidFill>
                  <a:schemeClr val="bg1"/>
                </a:solidFill>
                <a:latin typeface="+mn-lt"/>
                <a:ea typeface="+mn-ea"/>
                <a:cs typeface="+mn-cs"/>
              </a:defRPr>
            </a:lvl2pPr>
          </a:lstStyle>
          <a:p>
            <a:pPr lvl="0"/>
            <a:r>
              <a:rPr lang="en-US" dirty="0"/>
              <a:t>##</a:t>
            </a:r>
          </a:p>
          <a:p>
            <a:pPr lvl="1"/>
            <a:r>
              <a:rPr lang="en-US" dirty="0"/>
              <a:t>Second level</a:t>
            </a:r>
            <a:endParaRPr lang="en-AU" dirty="0"/>
          </a:p>
        </p:txBody>
      </p:sp>
      <p:sp>
        <p:nvSpPr>
          <p:cNvPr id="19" name="Text Placeholder 19">
            <a:extLst>
              <a:ext uri="{FF2B5EF4-FFF2-40B4-BE49-F238E27FC236}">
                <a16:creationId xmlns:a16="http://schemas.microsoft.com/office/drawing/2014/main" id="{DB079B1A-3A83-6756-69CC-1A601152E366}"/>
              </a:ext>
            </a:extLst>
          </p:cNvPr>
          <p:cNvSpPr>
            <a:spLocks noGrp="1"/>
          </p:cNvSpPr>
          <p:nvPr>
            <p:ph type="body" sz="quarter" idx="29" hasCustomPrompt="1"/>
          </p:nvPr>
        </p:nvSpPr>
        <p:spPr>
          <a:xfrm>
            <a:off x="1132841" y="3690461"/>
            <a:ext cx="2854960" cy="875665"/>
          </a:xfrm>
          <a:prstGeom prst="rect">
            <a:avLst/>
          </a:prstGeom>
        </p:spPr>
        <p:txBody>
          <a:bodyPr/>
          <a:lstStyle>
            <a:lvl1pPr>
              <a:lnSpc>
                <a:spcPct val="90000"/>
              </a:lnSpc>
              <a:spcBef>
                <a:spcPts val="0"/>
              </a:spcBef>
              <a:spcAft>
                <a:spcPts val="0"/>
              </a:spcAft>
              <a:defRPr lang="en-US" sz="4400" b="1" kern="1200" dirty="0" smtClean="0">
                <a:solidFill>
                  <a:schemeClr val="accent6"/>
                </a:solidFill>
                <a:latin typeface="+mn-lt"/>
                <a:ea typeface="+mn-ea"/>
                <a:cs typeface="+mn-cs"/>
              </a:defRPr>
            </a:lvl1pPr>
            <a:lvl2pPr marL="0" indent="0">
              <a:lnSpc>
                <a:spcPct val="90000"/>
              </a:lnSpc>
              <a:spcBef>
                <a:spcPts val="0"/>
              </a:spcBef>
              <a:spcAft>
                <a:spcPts val="0"/>
              </a:spcAft>
              <a:buNone/>
              <a:defRPr lang="en-US" sz="1600" kern="1200" dirty="0" smtClean="0">
                <a:solidFill>
                  <a:schemeClr val="bg1"/>
                </a:solidFill>
                <a:latin typeface="+mn-lt"/>
                <a:ea typeface="+mn-ea"/>
                <a:cs typeface="+mn-cs"/>
              </a:defRPr>
            </a:lvl2pPr>
          </a:lstStyle>
          <a:p>
            <a:pPr lvl="0"/>
            <a:r>
              <a:rPr lang="en-US" dirty="0"/>
              <a:t>##</a:t>
            </a:r>
          </a:p>
          <a:p>
            <a:pPr lvl="1"/>
            <a:r>
              <a:rPr lang="en-US" dirty="0"/>
              <a:t>Second level</a:t>
            </a:r>
            <a:endParaRPr lang="en-AU" dirty="0"/>
          </a:p>
        </p:txBody>
      </p:sp>
      <p:sp>
        <p:nvSpPr>
          <p:cNvPr id="21" name="Text Placeholder 19">
            <a:extLst>
              <a:ext uri="{FF2B5EF4-FFF2-40B4-BE49-F238E27FC236}">
                <a16:creationId xmlns:a16="http://schemas.microsoft.com/office/drawing/2014/main" id="{2E07F426-34BD-2EAF-A04F-9649E1EE5670}"/>
              </a:ext>
            </a:extLst>
          </p:cNvPr>
          <p:cNvSpPr>
            <a:spLocks noGrp="1"/>
          </p:cNvSpPr>
          <p:nvPr>
            <p:ph type="body" sz="quarter" idx="31" hasCustomPrompt="1"/>
          </p:nvPr>
        </p:nvSpPr>
        <p:spPr>
          <a:xfrm>
            <a:off x="1132841" y="5017135"/>
            <a:ext cx="2854960" cy="875665"/>
          </a:xfrm>
          <a:prstGeom prst="rect">
            <a:avLst/>
          </a:prstGeom>
          <a:solidFill>
            <a:schemeClr val="tx1"/>
          </a:solidFill>
        </p:spPr>
        <p:txBody>
          <a:bodyPr/>
          <a:lstStyle>
            <a:lvl1pPr>
              <a:lnSpc>
                <a:spcPct val="90000"/>
              </a:lnSpc>
              <a:spcBef>
                <a:spcPts val="0"/>
              </a:spcBef>
              <a:spcAft>
                <a:spcPts val="0"/>
              </a:spcAft>
              <a:defRPr lang="en-US" sz="4400" b="1" kern="1200" dirty="0" smtClean="0">
                <a:solidFill>
                  <a:schemeClr val="accent5"/>
                </a:solidFill>
                <a:latin typeface="+mn-lt"/>
                <a:ea typeface="+mn-ea"/>
                <a:cs typeface="+mn-cs"/>
              </a:defRPr>
            </a:lvl1pPr>
            <a:lvl2pPr marL="0" indent="0">
              <a:lnSpc>
                <a:spcPct val="90000"/>
              </a:lnSpc>
              <a:spcBef>
                <a:spcPts val="0"/>
              </a:spcBef>
              <a:spcAft>
                <a:spcPts val="0"/>
              </a:spcAft>
              <a:buNone/>
              <a:defRPr lang="en-US" sz="1600" kern="1200" dirty="0" smtClean="0">
                <a:solidFill>
                  <a:schemeClr val="bg1"/>
                </a:solidFill>
                <a:latin typeface="+mn-lt"/>
                <a:ea typeface="+mn-ea"/>
                <a:cs typeface="+mn-cs"/>
              </a:defRPr>
            </a:lvl2pPr>
          </a:lstStyle>
          <a:p>
            <a:pPr lvl="0"/>
            <a:r>
              <a:rPr lang="en-US" dirty="0"/>
              <a:t>##</a:t>
            </a:r>
          </a:p>
          <a:p>
            <a:pPr lvl="1"/>
            <a:r>
              <a:rPr lang="en-US" dirty="0"/>
              <a:t>Second level</a:t>
            </a:r>
            <a:endParaRPr lang="en-AU" dirty="0"/>
          </a:p>
        </p:txBody>
      </p:sp>
      <p:sp>
        <p:nvSpPr>
          <p:cNvPr id="22" name="Slide Number Placeholder 2">
            <a:extLst>
              <a:ext uri="{FF2B5EF4-FFF2-40B4-BE49-F238E27FC236}">
                <a16:creationId xmlns:a16="http://schemas.microsoft.com/office/drawing/2014/main" id="{DAD30696-6377-9385-E3AD-CA8BF2CEE5F8}"/>
              </a:ext>
            </a:extLst>
          </p:cNvPr>
          <p:cNvSpPr>
            <a:spLocks noGrp="1"/>
          </p:cNvSpPr>
          <p:nvPr>
            <p:ph type="sldNum" sz="quarter" idx="48"/>
          </p:nvPr>
        </p:nvSpPr>
        <p:spPr>
          <a:xfrm>
            <a:off x="479425" y="6339948"/>
            <a:ext cx="173038" cy="169200"/>
          </a:xfrm>
        </p:spPr>
        <p:txBody>
          <a:bodyPr/>
          <a:lstStyle>
            <a:lvl1pPr>
              <a:defRPr>
                <a:solidFill>
                  <a:schemeClr val="bg1"/>
                </a:solidFill>
              </a:defRPr>
            </a:lvl1pPr>
          </a:lstStyle>
          <a:p>
            <a:fld id="{E4C2AD82-1025-4508-97C1-6F7EE5C92734}" type="slidenum">
              <a:rPr lang="en-AU" smtClean="0"/>
              <a:pPr/>
              <a:t>‹#›</a:t>
            </a:fld>
            <a:endParaRPr lang="en-AU" dirty="0"/>
          </a:p>
        </p:txBody>
      </p:sp>
      <p:sp>
        <p:nvSpPr>
          <p:cNvPr id="23" name="Title 5">
            <a:extLst>
              <a:ext uri="{FF2B5EF4-FFF2-40B4-BE49-F238E27FC236}">
                <a16:creationId xmlns:a16="http://schemas.microsoft.com/office/drawing/2014/main" id="{47A050EA-2854-029E-F9CC-25A362C57316}"/>
              </a:ext>
            </a:extLst>
          </p:cNvPr>
          <p:cNvSpPr>
            <a:spLocks noGrp="1"/>
          </p:cNvSpPr>
          <p:nvPr>
            <p:ph type="title"/>
          </p:nvPr>
        </p:nvSpPr>
        <p:spPr>
          <a:xfrm>
            <a:off x="479425" y="604203"/>
            <a:ext cx="3508376" cy="1492885"/>
          </a:xfrm>
          <a:prstGeom prst="rect">
            <a:avLst/>
          </a:prstGeom>
        </p:spPr>
        <p:txBody>
          <a:bodyPr/>
          <a:lstStyle>
            <a:lvl1pPr>
              <a:defRPr>
                <a:solidFill>
                  <a:schemeClr val="bg1"/>
                </a:solidFill>
              </a:defRPr>
            </a:lvl1pPr>
          </a:lstStyle>
          <a:p>
            <a:r>
              <a:rPr lang="en-US"/>
              <a:t>Click to edit Master title style</a:t>
            </a:r>
            <a:endParaRPr lang="en-AU" dirty="0"/>
          </a:p>
        </p:txBody>
      </p:sp>
      <p:sp>
        <p:nvSpPr>
          <p:cNvPr id="4" name="Rectangle 3">
            <a:extLst>
              <a:ext uri="{FF2B5EF4-FFF2-40B4-BE49-F238E27FC236}">
                <a16:creationId xmlns:a16="http://schemas.microsoft.com/office/drawing/2014/main" id="{08226460-B223-B1E0-182A-B110B2695F4A}"/>
              </a:ext>
            </a:extLst>
          </p:cNvPr>
          <p:cNvSpPr/>
          <p:nvPr userDrawn="1"/>
        </p:nvSpPr>
        <p:spPr>
          <a:xfrm>
            <a:off x="0" y="0"/>
            <a:ext cx="12192000" cy="13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Picture Placeholder 5">
            <a:extLst>
              <a:ext uri="{FF2B5EF4-FFF2-40B4-BE49-F238E27FC236}">
                <a16:creationId xmlns:a16="http://schemas.microsoft.com/office/drawing/2014/main" id="{3A32B860-84F5-5963-2E62-44E9F469CF16}"/>
              </a:ext>
            </a:extLst>
          </p:cNvPr>
          <p:cNvSpPr>
            <a:spLocks noGrp="1"/>
          </p:cNvSpPr>
          <p:nvPr>
            <p:ph type="pic" sz="quarter" idx="37"/>
          </p:nvPr>
        </p:nvSpPr>
        <p:spPr>
          <a:xfrm>
            <a:off x="479425" y="2363788"/>
            <a:ext cx="522000" cy="522000"/>
          </a:xfrm>
          <a:prstGeom prst="rect">
            <a:avLst/>
          </a:prstGeom>
        </p:spPr>
        <p:txBody>
          <a:bodyPr/>
          <a:lstStyle>
            <a:lvl1pPr>
              <a:defRPr sz="800"/>
            </a:lvl1pPr>
          </a:lstStyle>
          <a:p>
            <a:endParaRPr lang="en-GB" dirty="0"/>
          </a:p>
        </p:txBody>
      </p:sp>
      <p:sp>
        <p:nvSpPr>
          <p:cNvPr id="3" name="Picture Placeholder 5">
            <a:extLst>
              <a:ext uri="{FF2B5EF4-FFF2-40B4-BE49-F238E27FC236}">
                <a16:creationId xmlns:a16="http://schemas.microsoft.com/office/drawing/2014/main" id="{7763FA47-E638-679B-5EAB-F8F410601354}"/>
              </a:ext>
            </a:extLst>
          </p:cNvPr>
          <p:cNvSpPr>
            <a:spLocks noGrp="1"/>
          </p:cNvSpPr>
          <p:nvPr>
            <p:ph type="pic" sz="quarter" idx="38"/>
          </p:nvPr>
        </p:nvSpPr>
        <p:spPr>
          <a:xfrm>
            <a:off x="479425" y="3690461"/>
            <a:ext cx="522000" cy="522000"/>
          </a:xfrm>
          <a:prstGeom prst="rect">
            <a:avLst/>
          </a:prstGeom>
        </p:spPr>
        <p:txBody>
          <a:bodyPr/>
          <a:lstStyle>
            <a:lvl1pPr>
              <a:defRPr sz="800"/>
            </a:lvl1pPr>
          </a:lstStyle>
          <a:p>
            <a:endParaRPr lang="en-GB" dirty="0"/>
          </a:p>
        </p:txBody>
      </p:sp>
      <p:sp>
        <p:nvSpPr>
          <p:cNvPr id="5" name="Picture Placeholder 5">
            <a:extLst>
              <a:ext uri="{FF2B5EF4-FFF2-40B4-BE49-F238E27FC236}">
                <a16:creationId xmlns:a16="http://schemas.microsoft.com/office/drawing/2014/main" id="{71149FAE-5BF5-8613-8CCC-95D58BE9ACE1}"/>
              </a:ext>
            </a:extLst>
          </p:cNvPr>
          <p:cNvSpPr>
            <a:spLocks noGrp="1"/>
          </p:cNvSpPr>
          <p:nvPr>
            <p:ph type="pic" sz="quarter" idx="39"/>
          </p:nvPr>
        </p:nvSpPr>
        <p:spPr>
          <a:xfrm>
            <a:off x="479425" y="5017135"/>
            <a:ext cx="522000" cy="522000"/>
          </a:xfrm>
          <a:prstGeom prst="rect">
            <a:avLst/>
          </a:prstGeom>
        </p:spPr>
        <p:txBody>
          <a:bodyPr/>
          <a:lstStyle>
            <a:lvl1pPr>
              <a:defRPr sz="800"/>
            </a:lvl1pPr>
          </a:lstStyle>
          <a:p>
            <a:endParaRPr lang="en-GB" dirty="0"/>
          </a:p>
        </p:txBody>
      </p:sp>
      <p:sp>
        <p:nvSpPr>
          <p:cNvPr id="7" name="Footer Placeholder 4">
            <a:extLst>
              <a:ext uri="{FF2B5EF4-FFF2-40B4-BE49-F238E27FC236}">
                <a16:creationId xmlns:a16="http://schemas.microsoft.com/office/drawing/2014/main" id="{F76C87F1-2F3B-E3D0-2356-6EEE7079868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r>
              <a:rPr lang="en-US"/>
              <a:t>|    Presentation footer</a:t>
            </a:r>
            <a:endParaRPr lang="en-AU" dirty="0"/>
          </a:p>
        </p:txBody>
      </p:sp>
    </p:spTree>
    <p:extLst>
      <p:ext uri="{BB962C8B-B14F-4D97-AF65-F5344CB8AC3E}">
        <p14:creationId xmlns:p14="http://schemas.microsoft.com/office/powerpoint/2010/main" val="3156208827"/>
      </p:ext>
    </p:extLst>
  </p:cSld>
  <p:clrMapOvr>
    <a:masterClrMapping/>
  </p:clrMapOvr>
  <p:extLst>
    <p:ext uri="{DCECCB84-F9BA-43D5-87BE-67443E8EF086}">
      <p15:sldGuideLst xmlns:p15="http://schemas.microsoft.com/office/powerpoint/2012/main">
        <p15:guide id="3" pos="2512" userDrawn="1">
          <p15:clr>
            <a:srgbClr val="FBAE40"/>
          </p15:clr>
        </p15:guide>
        <p15:guide id="4" pos="2816" userDrawn="1">
          <p15:clr>
            <a:srgbClr val="FBAE40"/>
          </p15:clr>
        </p15:guide>
      </p15:sldGuideLst>
    </p:ext>
  </p:extLs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4 key points_gradient banner">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18C4F0A6-5E3F-AAD2-9C5B-31F32F1EE227}"/>
              </a:ext>
            </a:extLst>
          </p:cNvPr>
          <p:cNvPicPr>
            <a:picLocks noChangeAspect="1"/>
          </p:cNvPicPr>
          <p:nvPr userDrawn="1"/>
        </p:nvPicPr>
        <p:blipFill>
          <a:blip r:embed="rId2">
            <a:alphaModFix amt="50000"/>
            <a:extLst>
              <a:ext uri="{28A0092B-C50C-407E-A947-70E740481C1C}">
                <a14:useLocalDpi xmlns:a14="http://schemas.microsoft.com/office/drawing/2010/main" val="0"/>
              </a:ext>
            </a:extLst>
          </a:blip>
          <a:stretch>
            <a:fillRect/>
          </a:stretch>
        </p:blipFill>
        <p:spPr>
          <a:xfrm>
            <a:off x="0" y="0"/>
            <a:ext cx="12192000" cy="6852920"/>
          </a:xfrm>
          <a:prstGeom prst="rect">
            <a:avLst/>
          </a:prstGeom>
        </p:spPr>
      </p:pic>
      <p:sp>
        <p:nvSpPr>
          <p:cNvPr id="6" name="Slide Number Placeholder 17">
            <a:extLst>
              <a:ext uri="{FF2B5EF4-FFF2-40B4-BE49-F238E27FC236}">
                <a16:creationId xmlns:a16="http://schemas.microsoft.com/office/drawing/2014/main" id="{D3AFFD45-303C-2C62-0220-C401D4813A4C}"/>
              </a:ext>
            </a:extLst>
          </p:cNvPr>
          <p:cNvSpPr>
            <a:spLocks noGrp="1"/>
          </p:cNvSpPr>
          <p:nvPr>
            <p:ph type="sldNum" sz="quarter" idx="4294967295"/>
          </p:nvPr>
        </p:nvSpPr>
        <p:spPr>
          <a:xfrm>
            <a:off x="479425" y="6339948"/>
            <a:ext cx="173038" cy="169200"/>
          </a:xfrm>
        </p:spPr>
        <p:txBody>
          <a:bodyPr/>
          <a:lstStyle/>
          <a:p>
            <a:fld id="{E4C2AD82-1025-4508-97C1-6F7EE5C92734}" type="slidenum">
              <a:rPr lang="en-AU" smtClean="0"/>
              <a:pPr/>
              <a:t>‹#›</a:t>
            </a:fld>
            <a:endParaRPr lang="en-AU" dirty="0"/>
          </a:p>
        </p:txBody>
      </p:sp>
      <p:sp>
        <p:nvSpPr>
          <p:cNvPr id="31" name="Content Placeholder 89">
            <a:extLst>
              <a:ext uri="{FF2B5EF4-FFF2-40B4-BE49-F238E27FC236}">
                <a16:creationId xmlns:a16="http://schemas.microsoft.com/office/drawing/2014/main" id="{3E45365E-FCF4-ACCC-A523-DE8F177BDE2A}"/>
              </a:ext>
            </a:extLst>
          </p:cNvPr>
          <p:cNvSpPr>
            <a:spLocks noGrp="1"/>
          </p:cNvSpPr>
          <p:nvPr>
            <p:ph sz="quarter" idx="54"/>
          </p:nvPr>
        </p:nvSpPr>
        <p:spPr>
          <a:xfrm>
            <a:off x="503434" y="3524036"/>
            <a:ext cx="2372400" cy="82800"/>
          </a:xfrm>
          <a:prstGeom prst="rect">
            <a:avLst/>
          </a:prstGeom>
          <a:solidFill>
            <a:schemeClr val="tx1"/>
          </a:solidFill>
        </p:spPr>
        <p:txBody>
          <a:bodyPr/>
          <a:lstStyle>
            <a:lvl1pPr>
              <a:defRPr>
                <a:noFill/>
              </a:defRPr>
            </a:lvl1pPr>
          </a:lstStyle>
          <a:p>
            <a:pPr lvl="0"/>
            <a:endParaRPr lang="en-GB" dirty="0"/>
          </a:p>
        </p:txBody>
      </p:sp>
      <p:sp>
        <p:nvSpPr>
          <p:cNvPr id="32" name="Content Placeholder 89">
            <a:extLst>
              <a:ext uri="{FF2B5EF4-FFF2-40B4-BE49-F238E27FC236}">
                <a16:creationId xmlns:a16="http://schemas.microsoft.com/office/drawing/2014/main" id="{A4EABAB8-502A-3B05-7742-8BEDC2C83A15}"/>
              </a:ext>
            </a:extLst>
          </p:cNvPr>
          <p:cNvSpPr>
            <a:spLocks noGrp="1"/>
          </p:cNvSpPr>
          <p:nvPr>
            <p:ph sz="quarter" idx="55"/>
          </p:nvPr>
        </p:nvSpPr>
        <p:spPr>
          <a:xfrm>
            <a:off x="3279724" y="3524036"/>
            <a:ext cx="2372400" cy="82800"/>
          </a:xfrm>
          <a:prstGeom prst="rect">
            <a:avLst/>
          </a:prstGeom>
          <a:solidFill>
            <a:schemeClr val="tx1"/>
          </a:solidFill>
        </p:spPr>
        <p:txBody>
          <a:bodyPr/>
          <a:lstStyle>
            <a:lvl1pPr>
              <a:defRPr>
                <a:noFill/>
              </a:defRPr>
            </a:lvl1pPr>
          </a:lstStyle>
          <a:p>
            <a:pPr lvl="0"/>
            <a:endParaRPr lang="en-GB" dirty="0"/>
          </a:p>
        </p:txBody>
      </p:sp>
      <p:sp>
        <p:nvSpPr>
          <p:cNvPr id="33" name="Content Placeholder 89">
            <a:extLst>
              <a:ext uri="{FF2B5EF4-FFF2-40B4-BE49-F238E27FC236}">
                <a16:creationId xmlns:a16="http://schemas.microsoft.com/office/drawing/2014/main" id="{6E9B48D5-3179-D287-79C8-6F2472A84B10}"/>
              </a:ext>
            </a:extLst>
          </p:cNvPr>
          <p:cNvSpPr>
            <a:spLocks noGrp="1"/>
          </p:cNvSpPr>
          <p:nvPr>
            <p:ph sz="quarter" idx="56"/>
          </p:nvPr>
        </p:nvSpPr>
        <p:spPr>
          <a:xfrm>
            <a:off x="6056014" y="3524036"/>
            <a:ext cx="2372400" cy="82800"/>
          </a:xfrm>
          <a:prstGeom prst="rect">
            <a:avLst/>
          </a:prstGeom>
          <a:solidFill>
            <a:schemeClr val="tx1"/>
          </a:solidFill>
        </p:spPr>
        <p:txBody>
          <a:bodyPr/>
          <a:lstStyle>
            <a:lvl1pPr>
              <a:defRPr>
                <a:noFill/>
              </a:defRPr>
            </a:lvl1pPr>
          </a:lstStyle>
          <a:p>
            <a:pPr lvl="0"/>
            <a:endParaRPr lang="en-GB" dirty="0"/>
          </a:p>
        </p:txBody>
      </p:sp>
      <p:sp>
        <p:nvSpPr>
          <p:cNvPr id="34" name="Content Placeholder 89">
            <a:extLst>
              <a:ext uri="{FF2B5EF4-FFF2-40B4-BE49-F238E27FC236}">
                <a16:creationId xmlns:a16="http://schemas.microsoft.com/office/drawing/2014/main" id="{7A57A5F5-2313-E7CB-C785-2E67E72165EB}"/>
              </a:ext>
            </a:extLst>
          </p:cNvPr>
          <p:cNvSpPr>
            <a:spLocks noGrp="1"/>
          </p:cNvSpPr>
          <p:nvPr>
            <p:ph sz="quarter" idx="57"/>
          </p:nvPr>
        </p:nvSpPr>
        <p:spPr>
          <a:xfrm>
            <a:off x="8832304" y="3524036"/>
            <a:ext cx="2372400" cy="82800"/>
          </a:xfrm>
          <a:prstGeom prst="rect">
            <a:avLst/>
          </a:prstGeom>
          <a:solidFill>
            <a:schemeClr val="tx1"/>
          </a:solidFill>
        </p:spPr>
        <p:txBody>
          <a:bodyPr/>
          <a:lstStyle>
            <a:lvl1pPr>
              <a:defRPr>
                <a:noFill/>
              </a:defRPr>
            </a:lvl1pPr>
          </a:lstStyle>
          <a:p>
            <a:pPr lvl="0"/>
            <a:endParaRPr lang="en-GB" dirty="0"/>
          </a:p>
        </p:txBody>
      </p:sp>
      <p:sp>
        <p:nvSpPr>
          <p:cNvPr id="45" name="Content Placeholder 2">
            <a:extLst>
              <a:ext uri="{FF2B5EF4-FFF2-40B4-BE49-F238E27FC236}">
                <a16:creationId xmlns:a16="http://schemas.microsoft.com/office/drawing/2014/main" id="{5C479B40-AE4A-507C-A6F1-2271D9A20445}"/>
              </a:ext>
            </a:extLst>
          </p:cNvPr>
          <p:cNvSpPr>
            <a:spLocks noGrp="1"/>
          </p:cNvSpPr>
          <p:nvPr>
            <p:ph idx="13" hasCustomPrompt="1"/>
          </p:nvPr>
        </p:nvSpPr>
        <p:spPr>
          <a:xfrm>
            <a:off x="479425" y="1484784"/>
            <a:ext cx="11233150"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46" name="Title 5">
            <a:extLst>
              <a:ext uri="{FF2B5EF4-FFF2-40B4-BE49-F238E27FC236}">
                <a16:creationId xmlns:a16="http://schemas.microsoft.com/office/drawing/2014/main" id="{90FCAF2D-B2D1-8E39-FEDA-DA708FBB0BB2}"/>
              </a:ext>
            </a:extLst>
          </p:cNvPr>
          <p:cNvSpPr>
            <a:spLocks noGrp="1"/>
          </p:cNvSpPr>
          <p:nvPr>
            <p:ph type="title"/>
          </p:nvPr>
        </p:nvSpPr>
        <p:spPr>
          <a:xfrm>
            <a:off x="479425" y="604203"/>
            <a:ext cx="11233150" cy="746695"/>
          </a:xfrm>
          <a:prstGeom prst="rect">
            <a:avLst/>
          </a:prstGeom>
        </p:spPr>
        <p:txBody>
          <a:bodyPr/>
          <a:lstStyle/>
          <a:p>
            <a:r>
              <a:rPr lang="en-US" dirty="0"/>
              <a:t>Click to edit Master title style</a:t>
            </a:r>
            <a:endParaRPr lang="en-AU" dirty="0"/>
          </a:p>
        </p:txBody>
      </p:sp>
      <p:sp>
        <p:nvSpPr>
          <p:cNvPr id="47" name="Text Placeholder 10">
            <a:extLst>
              <a:ext uri="{FF2B5EF4-FFF2-40B4-BE49-F238E27FC236}">
                <a16:creationId xmlns:a16="http://schemas.microsoft.com/office/drawing/2014/main" id="{C5477266-087C-CB1D-48B2-B0F67343B138}"/>
              </a:ext>
            </a:extLst>
          </p:cNvPr>
          <p:cNvSpPr>
            <a:spLocks noGrp="1"/>
          </p:cNvSpPr>
          <p:nvPr>
            <p:ph type="body" sz="quarter" idx="62"/>
          </p:nvPr>
        </p:nvSpPr>
        <p:spPr>
          <a:xfrm>
            <a:off x="503434" y="3745446"/>
            <a:ext cx="2362669" cy="2339668"/>
          </a:xfrm>
          <a:prstGeom prst="rect">
            <a:avLst/>
          </a:prstGeom>
          <a:noFill/>
        </p:spPr>
        <p:txBody>
          <a:bodyPr lIns="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48" name="Text Placeholder 10">
            <a:extLst>
              <a:ext uri="{FF2B5EF4-FFF2-40B4-BE49-F238E27FC236}">
                <a16:creationId xmlns:a16="http://schemas.microsoft.com/office/drawing/2014/main" id="{0D6CFEC7-B960-7B5D-2995-6966C77B96C5}"/>
              </a:ext>
            </a:extLst>
          </p:cNvPr>
          <p:cNvSpPr>
            <a:spLocks noGrp="1"/>
          </p:cNvSpPr>
          <p:nvPr>
            <p:ph type="body" sz="quarter" idx="63"/>
          </p:nvPr>
        </p:nvSpPr>
        <p:spPr>
          <a:xfrm>
            <a:off x="3278661" y="3745446"/>
            <a:ext cx="2362669" cy="2339668"/>
          </a:xfrm>
          <a:prstGeom prst="rect">
            <a:avLst/>
          </a:prstGeom>
          <a:noFill/>
        </p:spPr>
        <p:txBody>
          <a:bodyPr lIns="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49" name="Text Placeholder 10">
            <a:extLst>
              <a:ext uri="{FF2B5EF4-FFF2-40B4-BE49-F238E27FC236}">
                <a16:creationId xmlns:a16="http://schemas.microsoft.com/office/drawing/2014/main" id="{E767BFFC-7350-94A3-1B52-2685ACC6342F}"/>
              </a:ext>
            </a:extLst>
          </p:cNvPr>
          <p:cNvSpPr>
            <a:spLocks noGrp="1"/>
          </p:cNvSpPr>
          <p:nvPr>
            <p:ph type="body" sz="quarter" idx="64"/>
          </p:nvPr>
        </p:nvSpPr>
        <p:spPr>
          <a:xfrm>
            <a:off x="6056014" y="3745446"/>
            <a:ext cx="2362669" cy="2339668"/>
          </a:xfrm>
          <a:prstGeom prst="rect">
            <a:avLst/>
          </a:prstGeom>
          <a:noFill/>
        </p:spPr>
        <p:txBody>
          <a:bodyPr lIns="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50" name="Text Placeholder 10">
            <a:extLst>
              <a:ext uri="{FF2B5EF4-FFF2-40B4-BE49-F238E27FC236}">
                <a16:creationId xmlns:a16="http://schemas.microsoft.com/office/drawing/2014/main" id="{2188DAA0-D78A-BA0E-C4F9-9ECB4D99635C}"/>
              </a:ext>
            </a:extLst>
          </p:cNvPr>
          <p:cNvSpPr>
            <a:spLocks noGrp="1"/>
          </p:cNvSpPr>
          <p:nvPr>
            <p:ph type="body" sz="quarter" idx="65"/>
          </p:nvPr>
        </p:nvSpPr>
        <p:spPr>
          <a:xfrm>
            <a:off x="8827981" y="3745446"/>
            <a:ext cx="2362669" cy="2339668"/>
          </a:xfrm>
          <a:prstGeom prst="rect">
            <a:avLst/>
          </a:prstGeom>
          <a:noFill/>
        </p:spPr>
        <p:txBody>
          <a:bodyPr lIns="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pic>
        <p:nvPicPr>
          <p:cNvPr id="4" name="Picture 3" descr="A black screen with white text&#10;&#10;Description automatically generated with medium confidence">
            <a:extLst>
              <a:ext uri="{FF2B5EF4-FFF2-40B4-BE49-F238E27FC236}">
                <a16:creationId xmlns:a16="http://schemas.microsoft.com/office/drawing/2014/main" id="{C192E80E-44F4-6433-CA6D-3B2F6BE8362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901099" y="6173769"/>
            <a:ext cx="828938" cy="291536"/>
          </a:xfrm>
          <a:prstGeom prst="rect">
            <a:avLst/>
          </a:prstGeom>
        </p:spPr>
      </p:pic>
      <p:sp>
        <p:nvSpPr>
          <p:cNvPr id="5" name="Footer Placeholder 4">
            <a:extLst>
              <a:ext uri="{FF2B5EF4-FFF2-40B4-BE49-F238E27FC236}">
                <a16:creationId xmlns:a16="http://schemas.microsoft.com/office/drawing/2014/main" id="{D234404A-F521-3378-FF4A-04E9CD6B7872}"/>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3702911271"/>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4 key points_gradient_image_V2">
    <p:spTree>
      <p:nvGrpSpPr>
        <p:cNvPr id="1" name=""/>
        <p:cNvGrpSpPr/>
        <p:nvPr/>
      </p:nvGrpSpPr>
      <p:grpSpPr>
        <a:xfrm>
          <a:off x="0" y="0"/>
          <a:ext cx="0" cy="0"/>
          <a:chOff x="0" y="0"/>
          <a:chExt cx="0" cy="0"/>
        </a:xfrm>
      </p:grpSpPr>
      <p:sp>
        <p:nvSpPr>
          <p:cNvPr id="2" name="Picture Placeholder 10">
            <a:extLst>
              <a:ext uri="{FF2B5EF4-FFF2-40B4-BE49-F238E27FC236}">
                <a16:creationId xmlns:a16="http://schemas.microsoft.com/office/drawing/2014/main" id="{0CCE5DFE-B94F-42AA-56E4-AC738566262D}"/>
              </a:ext>
            </a:extLst>
          </p:cNvPr>
          <p:cNvSpPr>
            <a:spLocks noGrp="1"/>
          </p:cNvSpPr>
          <p:nvPr>
            <p:ph type="pic" sz="quarter" idx="34" hasCustomPrompt="1"/>
          </p:nvPr>
        </p:nvSpPr>
        <p:spPr>
          <a:xfrm>
            <a:off x="1" y="138818"/>
            <a:ext cx="6095999" cy="6719182"/>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4" name="Slide Number Placeholder 5">
            <a:extLst>
              <a:ext uri="{FF2B5EF4-FFF2-40B4-BE49-F238E27FC236}">
                <a16:creationId xmlns:a16="http://schemas.microsoft.com/office/drawing/2014/main" id="{78093951-DA61-7826-94E2-EB4EB285C363}"/>
              </a:ext>
            </a:extLst>
          </p:cNvPr>
          <p:cNvSpPr>
            <a:spLocks noGrp="1"/>
          </p:cNvSpPr>
          <p:nvPr>
            <p:ph type="sldNum" sz="quarter" idx="35"/>
          </p:nvPr>
        </p:nvSpPr>
        <p:spPr>
          <a:xfrm>
            <a:off x="479425" y="6339948"/>
            <a:ext cx="173038" cy="169200"/>
          </a:xfrm>
        </p:spPr>
        <p:txBody>
          <a:bodyPr/>
          <a:lstStyle>
            <a:lvl1pPr>
              <a:defRPr>
                <a:solidFill>
                  <a:schemeClr val="bg1">
                    <a:lumMod val="50000"/>
                  </a:schemeClr>
                </a:solidFill>
              </a:defRPr>
            </a:lvl1pPr>
          </a:lstStyle>
          <a:p>
            <a:fld id="{E4C2AD82-1025-4508-97C1-6F7EE5C92734}" type="slidenum">
              <a:rPr lang="en-AU" smtClean="0"/>
              <a:pPr/>
              <a:t>‹#›</a:t>
            </a:fld>
            <a:endParaRPr lang="en-AU" dirty="0"/>
          </a:p>
        </p:txBody>
      </p:sp>
      <p:sp>
        <p:nvSpPr>
          <p:cNvPr id="5" name="Title 3">
            <a:extLst>
              <a:ext uri="{FF2B5EF4-FFF2-40B4-BE49-F238E27FC236}">
                <a16:creationId xmlns:a16="http://schemas.microsoft.com/office/drawing/2014/main" id="{9152C22F-FEF9-5377-20C8-F3F81418129D}"/>
              </a:ext>
            </a:extLst>
          </p:cNvPr>
          <p:cNvSpPr>
            <a:spLocks noGrp="1"/>
          </p:cNvSpPr>
          <p:nvPr>
            <p:ph type="title"/>
          </p:nvPr>
        </p:nvSpPr>
        <p:spPr>
          <a:xfrm>
            <a:off x="479425" y="604203"/>
            <a:ext cx="3503295" cy="1448117"/>
          </a:xfrm>
          <a:prstGeom prst="rect">
            <a:avLst/>
          </a:prstGeom>
        </p:spPr>
        <p:txBody>
          <a:bodyPr/>
          <a:lstStyle/>
          <a:p>
            <a:r>
              <a:rPr lang="en-US" dirty="0"/>
              <a:t>Click to edit Master title style</a:t>
            </a:r>
            <a:endParaRPr lang="en-AU" dirty="0"/>
          </a:p>
        </p:txBody>
      </p:sp>
      <p:sp>
        <p:nvSpPr>
          <p:cNvPr id="31" name="Text Placeholder 10">
            <a:extLst>
              <a:ext uri="{FF2B5EF4-FFF2-40B4-BE49-F238E27FC236}">
                <a16:creationId xmlns:a16="http://schemas.microsoft.com/office/drawing/2014/main" id="{D2091B15-1F7F-AE1F-739B-E2D5C9B7986A}"/>
              </a:ext>
            </a:extLst>
          </p:cNvPr>
          <p:cNvSpPr>
            <a:spLocks noGrp="1"/>
          </p:cNvSpPr>
          <p:nvPr>
            <p:ph type="body" sz="quarter" idx="13"/>
          </p:nvPr>
        </p:nvSpPr>
        <p:spPr>
          <a:xfrm>
            <a:off x="7088253" y="810409"/>
            <a:ext cx="4651989" cy="898040"/>
          </a:xfrm>
          <a:prstGeom prst="rect">
            <a:avLst/>
          </a:prstGeom>
          <a:noFill/>
        </p:spPr>
        <p:txBody>
          <a:bodyPr lIns="25200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32" name="Text Placeholder 10">
            <a:extLst>
              <a:ext uri="{FF2B5EF4-FFF2-40B4-BE49-F238E27FC236}">
                <a16:creationId xmlns:a16="http://schemas.microsoft.com/office/drawing/2014/main" id="{9672D018-02DD-7413-9FD4-57A6346FD875}"/>
              </a:ext>
            </a:extLst>
          </p:cNvPr>
          <p:cNvSpPr>
            <a:spLocks noGrp="1"/>
          </p:cNvSpPr>
          <p:nvPr>
            <p:ph type="body" sz="quarter" idx="36"/>
          </p:nvPr>
        </p:nvSpPr>
        <p:spPr>
          <a:xfrm>
            <a:off x="7088253" y="2225739"/>
            <a:ext cx="4651989" cy="898040"/>
          </a:xfrm>
          <a:prstGeom prst="rect">
            <a:avLst/>
          </a:prstGeom>
          <a:noFill/>
        </p:spPr>
        <p:txBody>
          <a:bodyPr lIns="25200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33" name="Text Placeholder 10">
            <a:extLst>
              <a:ext uri="{FF2B5EF4-FFF2-40B4-BE49-F238E27FC236}">
                <a16:creationId xmlns:a16="http://schemas.microsoft.com/office/drawing/2014/main" id="{E4194C34-5213-D259-DD98-1D4E623B8389}"/>
              </a:ext>
            </a:extLst>
          </p:cNvPr>
          <p:cNvSpPr>
            <a:spLocks noGrp="1"/>
          </p:cNvSpPr>
          <p:nvPr>
            <p:ph type="body" sz="quarter" idx="37"/>
          </p:nvPr>
        </p:nvSpPr>
        <p:spPr>
          <a:xfrm>
            <a:off x="7088253" y="3670819"/>
            <a:ext cx="4651989" cy="898040"/>
          </a:xfrm>
          <a:prstGeom prst="rect">
            <a:avLst/>
          </a:prstGeom>
          <a:noFill/>
        </p:spPr>
        <p:txBody>
          <a:bodyPr lIns="25200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34" name="Text Placeholder 10">
            <a:extLst>
              <a:ext uri="{FF2B5EF4-FFF2-40B4-BE49-F238E27FC236}">
                <a16:creationId xmlns:a16="http://schemas.microsoft.com/office/drawing/2014/main" id="{9F4BCE73-4CFB-CD36-C1F3-F37290936989}"/>
              </a:ext>
            </a:extLst>
          </p:cNvPr>
          <p:cNvSpPr>
            <a:spLocks noGrp="1"/>
          </p:cNvSpPr>
          <p:nvPr>
            <p:ph type="body" sz="quarter" idx="38"/>
          </p:nvPr>
        </p:nvSpPr>
        <p:spPr>
          <a:xfrm>
            <a:off x="7088253" y="5056404"/>
            <a:ext cx="4651989" cy="898040"/>
          </a:xfrm>
          <a:prstGeom prst="rect">
            <a:avLst/>
          </a:prstGeom>
          <a:noFill/>
        </p:spPr>
        <p:txBody>
          <a:bodyPr lIns="25200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6" name="Picture Placeholder 5">
            <a:extLst>
              <a:ext uri="{FF2B5EF4-FFF2-40B4-BE49-F238E27FC236}">
                <a16:creationId xmlns:a16="http://schemas.microsoft.com/office/drawing/2014/main" id="{7E215BC2-C97C-E557-1CF7-1D43AD8D4151}"/>
              </a:ext>
            </a:extLst>
          </p:cNvPr>
          <p:cNvSpPr>
            <a:spLocks noGrp="1"/>
          </p:cNvSpPr>
          <p:nvPr>
            <p:ph type="pic" sz="quarter" idx="39"/>
          </p:nvPr>
        </p:nvSpPr>
        <p:spPr>
          <a:xfrm>
            <a:off x="6566254" y="810409"/>
            <a:ext cx="522000" cy="522000"/>
          </a:xfrm>
          <a:prstGeom prst="rect">
            <a:avLst/>
          </a:prstGeom>
        </p:spPr>
        <p:txBody>
          <a:bodyPr/>
          <a:lstStyle>
            <a:lvl1pPr>
              <a:defRPr sz="800"/>
            </a:lvl1pPr>
          </a:lstStyle>
          <a:p>
            <a:endParaRPr lang="en-GB" dirty="0"/>
          </a:p>
        </p:txBody>
      </p:sp>
      <p:sp>
        <p:nvSpPr>
          <p:cNvPr id="7" name="Picture Placeholder 5">
            <a:extLst>
              <a:ext uri="{FF2B5EF4-FFF2-40B4-BE49-F238E27FC236}">
                <a16:creationId xmlns:a16="http://schemas.microsoft.com/office/drawing/2014/main" id="{A4B4918F-32DE-2851-A0B8-FC1DE7AB60AC}"/>
              </a:ext>
            </a:extLst>
          </p:cNvPr>
          <p:cNvSpPr>
            <a:spLocks noGrp="1"/>
          </p:cNvSpPr>
          <p:nvPr>
            <p:ph type="pic" sz="quarter" idx="40"/>
          </p:nvPr>
        </p:nvSpPr>
        <p:spPr>
          <a:xfrm>
            <a:off x="6566254" y="2225739"/>
            <a:ext cx="522000" cy="522000"/>
          </a:xfrm>
          <a:prstGeom prst="rect">
            <a:avLst/>
          </a:prstGeom>
        </p:spPr>
        <p:txBody>
          <a:bodyPr/>
          <a:lstStyle>
            <a:lvl1pPr>
              <a:defRPr sz="800"/>
            </a:lvl1pPr>
          </a:lstStyle>
          <a:p>
            <a:endParaRPr lang="en-GB" dirty="0"/>
          </a:p>
        </p:txBody>
      </p:sp>
      <p:sp>
        <p:nvSpPr>
          <p:cNvPr id="9" name="Picture Placeholder 5">
            <a:extLst>
              <a:ext uri="{FF2B5EF4-FFF2-40B4-BE49-F238E27FC236}">
                <a16:creationId xmlns:a16="http://schemas.microsoft.com/office/drawing/2014/main" id="{12BBFEC6-FC8D-A43A-65B4-15FA190B4677}"/>
              </a:ext>
            </a:extLst>
          </p:cNvPr>
          <p:cNvSpPr>
            <a:spLocks noGrp="1"/>
          </p:cNvSpPr>
          <p:nvPr>
            <p:ph type="pic" sz="quarter" idx="41"/>
          </p:nvPr>
        </p:nvSpPr>
        <p:spPr>
          <a:xfrm>
            <a:off x="6566254" y="3670819"/>
            <a:ext cx="522000" cy="522000"/>
          </a:xfrm>
          <a:prstGeom prst="rect">
            <a:avLst/>
          </a:prstGeom>
        </p:spPr>
        <p:txBody>
          <a:bodyPr/>
          <a:lstStyle>
            <a:lvl1pPr>
              <a:defRPr sz="800"/>
            </a:lvl1pPr>
          </a:lstStyle>
          <a:p>
            <a:endParaRPr lang="en-GB" dirty="0"/>
          </a:p>
        </p:txBody>
      </p:sp>
      <p:sp>
        <p:nvSpPr>
          <p:cNvPr id="11" name="Picture Placeholder 5">
            <a:extLst>
              <a:ext uri="{FF2B5EF4-FFF2-40B4-BE49-F238E27FC236}">
                <a16:creationId xmlns:a16="http://schemas.microsoft.com/office/drawing/2014/main" id="{5B1E3C29-C4D8-9381-9BD0-579D96927F0A}"/>
              </a:ext>
            </a:extLst>
          </p:cNvPr>
          <p:cNvSpPr>
            <a:spLocks noGrp="1"/>
          </p:cNvSpPr>
          <p:nvPr>
            <p:ph type="pic" sz="quarter" idx="49"/>
          </p:nvPr>
        </p:nvSpPr>
        <p:spPr>
          <a:xfrm>
            <a:off x="6566254" y="5056404"/>
            <a:ext cx="522000" cy="522000"/>
          </a:xfrm>
          <a:prstGeom prst="rect">
            <a:avLst/>
          </a:prstGeom>
        </p:spPr>
        <p:txBody>
          <a:bodyPr/>
          <a:lstStyle>
            <a:lvl1pPr>
              <a:defRPr sz="800"/>
            </a:lvl1pPr>
          </a:lstStyle>
          <a:p>
            <a:endParaRPr lang="en-GB" dirty="0"/>
          </a:p>
        </p:txBody>
      </p:sp>
      <p:sp>
        <p:nvSpPr>
          <p:cNvPr id="8" name="Footer Placeholder 4">
            <a:extLst>
              <a:ext uri="{FF2B5EF4-FFF2-40B4-BE49-F238E27FC236}">
                <a16:creationId xmlns:a16="http://schemas.microsoft.com/office/drawing/2014/main" id="{33A3075A-6FEE-BB7A-2830-BEBB629E2760}"/>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3555372101"/>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6 key points_gradient ">
    <p:spTree>
      <p:nvGrpSpPr>
        <p:cNvPr id="1" name=""/>
        <p:cNvGrpSpPr/>
        <p:nvPr/>
      </p:nvGrpSpPr>
      <p:grpSpPr>
        <a:xfrm>
          <a:off x="0" y="0"/>
          <a:ext cx="0" cy="0"/>
          <a:chOff x="0" y="0"/>
          <a:chExt cx="0" cy="0"/>
        </a:xfrm>
      </p:grpSpPr>
      <p:sp>
        <p:nvSpPr>
          <p:cNvPr id="26" name="Content Placeholder 2">
            <a:extLst>
              <a:ext uri="{FF2B5EF4-FFF2-40B4-BE49-F238E27FC236}">
                <a16:creationId xmlns:a16="http://schemas.microsoft.com/office/drawing/2014/main" id="{C2196628-40B1-C741-BEAB-D1EF8DCF6369}"/>
              </a:ext>
            </a:extLst>
          </p:cNvPr>
          <p:cNvSpPr>
            <a:spLocks noGrp="1"/>
          </p:cNvSpPr>
          <p:nvPr>
            <p:ph idx="15" hasCustomPrompt="1"/>
          </p:nvPr>
        </p:nvSpPr>
        <p:spPr>
          <a:xfrm>
            <a:off x="0" y="138818"/>
            <a:ext cx="3787785" cy="6719182"/>
          </a:xfrm>
          <a:prstGeom prst="rect">
            <a:avLst/>
          </a:prstGeom>
          <a:blipFill dpi="0" rotWithShape="1">
            <a:blip r:embed="rId2">
              <a:alphaModFix amt="50000"/>
            </a:blip>
            <a:srcRect/>
            <a:stretch>
              <a:fillRect l="-86043" r="-86043"/>
            </a:stretch>
          </a:blipFill>
        </p:spPr>
        <p:txBody>
          <a:bodyPr lIns="180000" tIns="180000" rIns="180000" bIns="180000"/>
          <a:lstStyle>
            <a:lvl1pPr>
              <a:spcAft>
                <a:spcPts val="1800"/>
              </a:spcAft>
              <a:defRPr>
                <a:solidFill>
                  <a:schemeClr val="tx1"/>
                </a:solidFill>
              </a:defRPr>
            </a:lvl1pPr>
            <a:lvl2pPr marL="171450" indent="-171450">
              <a:spcAft>
                <a:spcPts val="0"/>
              </a:spcAft>
              <a:buClrTx/>
              <a:buFont typeface="Arial" panose="020B0604020202020204" pitchFamily="34" charset="0"/>
              <a:buChar char="›"/>
              <a:defRPr sz="1400"/>
            </a:lvl2pPr>
            <a:lvl3pPr marL="358775" indent="-179388">
              <a:spcBef>
                <a:spcPts val="600"/>
              </a:spcBef>
              <a:spcAft>
                <a:spcPts val="600"/>
              </a:spcAft>
              <a:buFont typeface="Arial" panose="020B0604020202020204" pitchFamily="34" charset="0"/>
              <a:buChar char="•"/>
              <a:tabLst>
                <a:tab pos="179388" algn="l"/>
              </a:tabLst>
              <a:defRPr/>
            </a:lvl3pPr>
            <a:lvl4pPr marL="0" indent="0">
              <a:spcBef>
                <a:spcPts val="1800"/>
              </a:spcBef>
              <a:buNone/>
              <a:defRPr sz="1200"/>
            </a:lvl4pPr>
          </a:lstStyle>
          <a:p>
            <a:pPr lvl="0"/>
            <a:r>
              <a:rPr lang="en-US" dirty="0"/>
              <a:t> </a:t>
            </a:r>
            <a:endParaRPr lang="en-AU" dirty="0"/>
          </a:p>
        </p:txBody>
      </p:sp>
      <p:sp>
        <p:nvSpPr>
          <p:cNvPr id="29" name="Slide Number Placeholder 1">
            <a:extLst>
              <a:ext uri="{FF2B5EF4-FFF2-40B4-BE49-F238E27FC236}">
                <a16:creationId xmlns:a16="http://schemas.microsoft.com/office/drawing/2014/main" id="{27B2FE85-B23D-4FCF-1DF9-6F0DA6D03115}"/>
              </a:ext>
            </a:extLst>
          </p:cNvPr>
          <p:cNvSpPr>
            <a:spLocks noGrp="1"/>
          </p:cNvSpPr>
          <p:nvPr>
            <p:ph type="sldNum" sz="quarter" idx="32"/>
          </p:nvPr>
        </p:nvSpPr>
        <p:spPr>
          <a:xfrm>
            <a:off x="479425" y="6339948"/>
            <a:ext cx="173038" cy="169200"/>
          </a:xfrm>
        </p:spPr>
        <p:txBody>
          <a:bodyPr/>
          <a:lstStyle>
            <a:lvl1pPr>
              <a:defRPr>
                <a:solidFill>
                  <a:schemeClr val="tx1"/>
                </a:solidFill>
              </a:defRPr>
            </a:lvl1pPr>
          </a:lstStyle>
          <a:p>
            <a:fld id="{E4C2AD82-1025-4508-97C1-6F7EE5C92734}" type="slidenum">
              <a:rPr lang="en-AU" smtClean="0"/>
              <a:pPr/>
              <a:t>‹#›</a:t>
            </a:fld>
            <a:endParaRPr lang="en-AU" dirty="0"/>
          </a:p>
        </p:txBody>
      </p:sp>
      <p:sp>
        <p:nvSpPr>
          <p:cNvPr id="30" name="Title 3">
            <a:extLst>
              <a:ext uri="{FF2B5EF4-FFF2-40B4-BE49-F238E27FC236}">
                <a16:creationId xmlns:a16="http://schemas.microsoft.com/office/drawing/2014/main" id="{205B40F4-45D0-7443-8322-D06A298A9F09}"/>
              </a:ext>
            </a:extLst>
          </p:cNvPr>
          <p:cNvSpPr>
            <a:spLocks noGrp="1"/>
          </p:cNvSpPr>
          <p:nvPr>
            <p:ph type="title"/>
          </p:nvPr>
        </p:nvSpPr>
        <p:spPr>
          <a:xfrm>
            <a:off x="479425" y="604203"/>
            <a:ext cx="2860489" cy="1448117"/>
          </a:xfrm>
          <a:prstGeom prst="rect">
            <a:avLst/>
          </a:prstGeom>
        </p:spPr>
        <p:txBody>
          <a:bodyPr/>
          <a:lstStyle/>
          <a:p>
            <a:r>
              <a:rPr lang="en-US" dirty="0"/>
              <a:t>Click to edit Master title style</a:t>
            </a:r>
            <a:endParaRPr lang="en-AU" dirty="0"/>
          </a:p>
        </p:txBody>
      </p:sp>
      <p:sp>
        <p:nvSpPr>
          <p:cNvPr id="31" name="Content Placeholder 2">
            <a:extLst>
              <a:ext uri="{FF2B5EF4-FFF2-40B4-BE49-F238E27FC236}">
                <a16:creationId xmlns:a16="http://schemas.microsoft.com/office/drawing/2014/main" id="{F0FDF060-A1E1-9E4A-8CD3-D13C22D6F4E4}"/>
              </a:ext>
            </a:extLst>
          </p:cNvPr>
          <p:cNvSpPr>
            <a:spLocks noGrp="1"/>
          </p:cNvSpPr>
          <p:nvPr>
            <p:ph idx="1"/>
          </p:nvPr>
        </p:nvSpPr>
        <p:spPr>
          <a:xfrm>
            <a:off x="479426" y="2097088"/>
            <a:ext cx="2851603" cy="3960812"/>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 name="Text Placeholder 10">
            <a:extLst>
              <a:ext uri="{FF2B5EF4-FFF2-40B4-BE49-F238E27FC236}">
                <a16:creationId xmlns:a16="http://schemas.microsoft.com/office/drawing/2014/main" id="{0A2DD6D3-0DD0-96B2-30E8-B955E5AFD0C6}"/>
              </a:ext>
            </a:extLst>
          </p:cNvPr>
          <p:cNvSpPr>
            <a:spLocks noGrp="1"/>
          </p:cNvSpPr>
          <p:nvPr>
            <p:ph type="body" sz="quarter" idx="33"/>
          </p:nvPr>
        </p:nvSpPr>
        <p:spPr>
          <a:xfrm>
            <a:off x="4809388" y="628049"/>
            <a:ext cx="6903186" cy="898040"/>
          </a:xfrm>
          <a:prstGeom prst="rect">
            <a:avLst/>
          </a:prstGeom>
          <a:noFill/>
        </p:spPr>
        <p:txBody>
          <a:bodyPr lIns="25200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3" name="Text Placeholder 10">
            <a:extLst>
              <a:ext uri="{FF2B5EF4-FFF2-40B4-BE49-F238E27FC236}">
                <a16:creationId xmlns:a16="http://schemas.microsoft.com/office/drawing/2014/main" id="{A8DF2ECC-3A90-9A18-A2E8-A6063F2FADEF}"/>
              </a:ext>
            </a:extLst>
          </p:cNvPr>
          <p:cNvSpPr>
            <a:spLocks noGrp="1"/>
          </p:cNvSpPr>
          <p:nvPr>
            <p:ph type="body" sz="quarter" idx="36"/>
          </p:nvPr>
        </p:nvSpPr>
        <p:spPr>
          <a:xfrm>
            <a:off x="4809388" y="1673618"/>
            <a:ext cx="6903186" cy="898040"/>
          </a:xfrm>
          <a:prstGeom prst="rect">
            <a:avLst/>
          </a:prstGeom>
          <a:noFill/>
        </p:spPr>
        <p:txBody>
          <a:bodyPr lIns="25200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4" name="Text Placeholder 10">
            <a:extLst>
              <a:ext uri="{FF2B5EF4-FFF2-40B4-BE49-F238E27FC236}">
                <a16:creationId xmlns:a16="http://schemas.microsoft.com/office/drawing/2014/main" id="{449B0152-3939-E8E7-DD35-963C0FD1F7C9}"/>
              </a:ext>
            </a:extLst>
          </p:cNvPr>
          <p:cNvSpPr>
            <a:spLocks noGrp="1"/>
          </p:cNvSpPr>
          <p:nvPr>
            <p:ph type="body" sz="quarter" idx="37"/>
          </p:nvPr>
        </p:nvSpPr>
        <p:spPr>
          <a:xfrm>
            <a:off x="4809388" y="2719187"/>
            <a:ext cx="6903186" cy="898040"/>
          </a:xfrm>
          <a:prstGeom prst="rect">
            <a:avLst/>
          </a:prstGeom>
          <a:noFill/>
        </p:spPr>
        <p:txBody>
          <a:bodyPr lIns="25200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5" name="Text Placeholder 10">
            <a:extLst>
              <a:ext uri="{FF2B5EF4-FFF2-40B4-BE49-F238E27FC236}">
                <a16:creationId xmlns:a16="http://schemas.microsoft.com/office/drawing/2014/main" id="{9FD8CF15-B11E-9A4A-B73A-53704257FC4A}"/>
              </a:ext>
            </a:extLst>
          </p:cNvPr>
          <p:cNvSpPr>
            <a:spLocks noGrp="1"/>
          </p:cNvSpPr>
          <p:nvPr>
            <p:ph type="body" sz="quarter" idx="38"/>
          </p:nvPr>
        </p:nvSpPr>
        <p:spPr>
          <a:xfrm>
            <a:off x="4809388" y="3764756"/>
            <a:ext cx="6903186" cy="898040"/>
          </a:xfrm>
          <a:prstGeom prst="rect">
            <a:avLst/>
          </a:prstGeom>
          <a:noFill/>
        </p:spPr>
        <p:txBody>
          <a:bodyPr lIns="25200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7" name="Picture Placeholder 5">
            <a:extLst>
              <a:ext uri="{FF2B5EF4-FFF2-40B4-BE49-F238E27FC236}">
                <a16:creationId xmlns:a16="http://schemas.microsoft.com/office/drawing/2014/main" id="{C8E59874-D487-84B2-792D-6F7FD81D85FD}"/>
              </a:ext>
            </a:extLst>
          </p:cNvPr>
          <p:cNvSpPr>
            <a:spLocks noGrp="1"/>
          </p:cNvSpPr>
          <p:nvPr>
            <p:ph type="pic" sz="quarter" idx="39"/>
          </p:nvPr>
        </p:nvSpPr>
        <p:spPr>
          <a:xfrm>
            <a:off x="4287389" y="628049"/>
            <a:ext cx="522000" cy="522000"/>
          </a:xfrm>
          <a:prstGeom prst="rect">
            <a:avLst/>
          </a:prstGeom>
        </p:spPr>
        <p:txBody>
          <a:bodyPr/>
          <a:lstStyle>
            <a:lvl1pPr>
              <a:defRPr sz="800"/>
            </a:lvl1pPr>
          </a:lstStyle>
          <a:p>
            <a:endParaRPr lang="en-GB" dirty="0"/>
          </a:p>
        </p:txBody>
      </p:sp>
      <p:sp>
        <p:nvSpPr>
          <p:cNvPr id="9" name="Picture Placeholder 5">
            <a:extLst>
              <a:ext uri="{FF2B5EF4-FFF2-40B4-BE49-F238E27FC236}">
                <a16:creationId xmlns:a16="http://schemas.microsoft.com/office/drawing/2014/main" id="{86389DB5-439E-A5B3-F90E-37371B1AE4B3}"/>
              </a:ext>
            </a:extLst>
          </p:cNvPr>
          <p:cNvSpPr>
            <a:spLocks noGrp="1"/>
          </p:cNvSpPr>
          <p:nvPr>
            <p:ph type="pic" sz="quarter" idx="40"/>
          </p:nvPr>
        </p:nvSpPr>
        <p:spPr>
          <a:xfrm>
            <a:off x="4287389" y="1673618"/>
            <a:ext cx="522000" cy="522000"/>
          </a:xfrm>
          <a:prstGeom prst="rect">
            <a:avLst/>
          </a:prstGeom>
        </p:spPr>
        <p:txBody>
          <a:bodyPr/>
          <a:lstStyle>
            <a:lvl1pPr>
              <a:defRPr sz="800"/>
            </a:lvl1pPr>
          </a:lstStyle>
          <a:p>
            <a:endParaRPr lang="en-GB" dirty="0"/>
          </a:p>
        </p:txBody>
      </p:sp>
      <p:sp>
        <p:nvSpPr>
          <p:cNvPr id="10" name="Picture Placeholder 5">
            <a:extLst>
              <a:ext uri="{FF2B5EF4-FFF2-40B4-BE49-F238E27FC236}">
                <a16:creationId xmlns:a16="http://schemas.microsoft.com/office/drawing/2014/main" id="{689BD7CA-A635-5E0B-D8D1-2FA87B52F1D8}"/>
              </a:ext>
            </a:extLst>
          </p:cNvPr>
          <p:cNvSpPr>
            <a:spLocks noGrp="1"/>
          </p:cNvSpPr>
          <p:nvPr>
            <p:ph type="pic" sz="quarter" idx="41"/>
          </p:nvPr>
        </p:nvSpPr>
        <p:spPr>
          <a:xfrm>
            <a:off x="4287389" y="2719187"/>
            <a:ext cx="522000" cy="522000"/>
          </a:xfrm>
          <a:prstGeom prst="rect">
            <a:avLst/>
          </a:prstGeom>
        </p:spPr>
        <p:txBody>
          <a:bodyPr/>
          <a:lstStyle>
            <a:lvl1pPr>
              <a:defRPr sz="800"/>
            </a:lvl1pPr>
          </a:lstStyle>
          <a:p>
            <a:endParaRPr lang="en-GB" dirty="0"/>
          </a:p>
        </p:txBody>
      </p:sp>
      <p:sp>
        <p:nvSpPr>
          <p:cNvPr id="14" name="Picture Placeholder 5">
            <a:extLst>
              <a:ext uri="{FF2B5EF4-FFF2-40B4-BE49-F238E27FC236}">
                <a16:creationId xmlns:a16="http://schemas.microsoft.com/office/drawing/2014/main" id="{EC6FAD8F-77EE-6EB6-DB3D-C72E4086A4EE}"/>
              </a:ext>
            </a:extLst>
          </p:cNvPr>
          <p:cNvSpPr>
            <a:spLocks noGrp="1"/>
          </p:cNvSpPr>
          <p:nvPr>
            <p:ph type="pic" sz="quarter" idx="49"/>
          </p:nvPr>
        </p:nvSpPr>
        <p:spPr>
          <a:xfrm>
            <a:off x="4287389" y="3764756"/>
            <a:ext cx="522000" cy="522000"/>
          </a:xfrm>
          <a:prstGeom prst="rect">
            <a:avLst/>
          </a:prstGeom>
        </p:spPr>
        <p:txBody>
          <a:bodyPr/>
          <a:lstStyle>
            <a:lvl1pPr>
              <a:defRPr sz="800"/>
            </a:lvl1pPr>
          </a:lstStyle>
          <a:p>
            <a:endParaRPr lang="en-GB" dirty="0"/>
          </a:p>
        </p:txBody>
      </p:sp>
      <p:sp>
        <p:nvSpPr>
          <p:cNvPr id="17" name="Text Placeholder 10">
            <a:extLst>
              <a:ext uri="{FF2B5EF4-FFF2-40B4-BE49-F238E27FC236}">
                <a16:creationId xmlns:a16="http://schemas.microsoft.com/office/drawing/2014/main" id="{E11BF719-7F71-37E9-B2B5-AA1415A65916}"/>
              </a:ext>
            </a:extLst>
          </p:cNvPr>
          <p:cNvSpPr>
            <a:spLocks noGrp="1"/>
          </p:cNvSpPr>
          <p:nvPr>
            <p:ph type="body" sz="quarter" idx="50"/>
          </p:nvPr>
        </p:nvSpPr>
        <p:spPr>
          <a:xfrm>
            <a:off x="4809388" y="4810323"/>
            <a:ext cx="6903186" cy="898040"/>
          </a:xfrm>
          <a:prstGeom prst="rect">
            <a:avLst/>
          </a:prstGeom>
          <a:noFill/>
        </p:spPr>
        <p:txBody>
          <a:bodyPr lIns="25200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20" name="Picture Placeholder 5">
            <a:extLst>
              <a:ext uri="{FF2B5EF4-FFF2-40B4-BE49-F238E27FC236}">
                <a16:creationId xmlns:a16="http://schemas.microsoft.com/office/drawing/2014/main" id="{2C0E62BF-EA76-4833-AA8D-E900A1551664}"/>
              </a:ext>
            </a:extLst>
          </p:cNvPr>
          <p:cNvSpPr>
            <a:spLocks noGrp="1"/>
          </p:cNvSpPr>
          <p:nvPr>
            <p:ph type="pic" sz="quarter" idx="51"/>
          </p:nvPr>
        </p:nvSpPr>
        <p:spPr>
          <a:xfrm>
            <a:off x="4287389" y="4810323"/>
            <a:ext cx="522000" cy="522000"/>
          </a:xfrm>
          <a:prstGeom prst="rect">
            <a:avLst/>
          </a:prstGeom>
        </p:spPr>
        <p:txBody>
          <a:bodyPr/>
          <a:lstStyle>
            <a:lvl1pPr>
              <a:defRPr sz="800"/>
            </a:lvl1pPr>
          </a:lstStyle>
          <a:p>
            <a:endParaRPr lang="en-GB" dirty="0"/>
          </a:p>
        </p:txBody>
      </p:sp>
      <p:sp>
        <p:nvSpPr>
          <p:cNvPr id="6" name="Footer Placeholder 4">
            <a:extLst>
              <a:ext uri="{FF2B5EF4-FFF2-40B4-BE49-F238E27FC236}">
                <a16:creationId xmlns:a16="http://schemas.microsoft.com/office/drawing/2014/main" id="{530F742C-6397-9A09-C8F8-118F551BB8B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1143697886"/>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6 key points_image">
    <p:spTree>
      <p:nvGrpSpPr>
        <p:cNvPr id="1" name=""/>
        <p:cNvGrpSpPr/>
        <p:nvPr/>
      </p:nvGrpSpPr>
      <p:grpSpPr>
        <a:xfrm>
          <a:off x="0" y="0"/>
          <a:ext cx="0" cy="0"/>
          <a:chOff x="0" y="0"/>
          <a:chExt cx="0" cy="0"/>
        </a:xfrm>
      </p:grpSpPr>
      <p:sp>
        <p:nvSpPr>
          <p:cNvPr id="5" name="Picture Placeholder 10">
            <a:extLst>
              <a:ext uri="{FF2B5EF4-FFF2-40B4-BE49-F238E27FC236}">
                <a16:creationId xmlns:a16="http://schemas.microsoft.com/office/drawing/2014/main" id="{6E61FC17-476D-8A97-BD44-FB163DDA486B}"/>
              </a:ext>
            </a:extLst>
          </p:cNvPr>
          <p:cNvSpPr>
            <a:spLocks noGrp="1"/>
          </p:cNvSpPr>
          <p:nvPr>
            <p:ph type="pic" sz="quarter" idx="34" hasCustomPrompt="1"/>
          </p:nvPr>
        </p:nvSpPr>
        <p:spPr>
          <a:xfrm>
            <a:off x="-1" y="138818"/>
            <a:ext cx="4263887" cy="6719182"/>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9" name="Slide Number Placeholder 5">
            <a:extLst>
              <a:ext uri="{FF2B5EF4-FFF2-40B4-BE49-F238E27FC236}">
                <a16:creationId xmlns:a16="http://schemas.microsoft.com/office/drawing/2014/main" id="{EDFFE9B2-E508-929C-9D48-1D94360F7A04}"/>
              </a:ext>
            </a:extLst>
          </p:cNvPr>
          <p:cNvSpPr>
            <a:spLocks noGrp="1"/>
          </p:cNvSpPr>
          <p:nvPr>
            <p:ph type="sldNum" sz="quarter" idx="35"/>
          </p:nvPr>
        </p:nvSpPr>
        <p:spPr>
          <a:xfrm>
            <a:off x="479425" y="6339948"/>
            <a:ext cx="173038" cy="169200"/>
          </a:xfrm>
        </p:spPr>
        <p:txBody>
          <a:bodyPr/>
          <a:lstStyle>
            <a:lvl1pPr>
              <a:defRPr>
                <a:solidFill>
                  <a:schemeClr val="bg2"/>
                </a:solidFill>
              </a:defRPr>
            </a:lvl1pPr>
          </a:lstStyle>
          <a:p>
            <a:fld id="{E4C2AD82-1025-4508-97C1-6F7EE5C92734}" type="slidenum">
              <a:rPr lang="en-AU" smtClean="0"/>
              <a:pPr/>
              <a:t>‹#›</a:t>
            </a:fld>
            <a:endParaRPr lang="en-AU" dirty="0"/>
          </a:p>
        </p:txBody>
      </p:sp>
      <p:sp>
        <p:nvSpPr>
          <p:cNvPr id="28" name="Title 3">
            <a:extLst>
              <a:ext uri="{FF2B5EF4-FFF2-40B4-BE49-F238E27FC236}">
                <a16:creationId xmlns:a16="http://schemas.microsoft.com/office/drawing/2014/main" id="{FAA34CCE-D07C-484E-9CCC-FAA1A6EDBE64}"/>
              </a:ext>
            </a:extLst>
          </p:cNvPr>
          <p:cNvSpPr>
            <a:spLocks noGrp="1"/>
          </p:cNvSpPr>
          <p:nvPr>
            <p:ph type="title"/>
          </p:nvPr>
        </p:nvSpPr>
        <p:spPr>
          <a:xfrm>
            <a:off x="479425" y="604203"/>
            <a:ext cx="3503295" cy="1448117"/>
          </a:xfrm>
          <a:prstGeom prst="rect">
            <a:avLst/>
          </a:prstGeom>
        </p:spPr>
        <p:txBody>
          <a:bodyPr/>
          <a:lstStyle/>
          <a:p>
            <a:r>
              <a:rPr lang="en-US" dirty="0"/>
              <a:t>Click to edit Master title style</a:t>
            </a:r>
            <a:endParaRPr lang="en-AU" dirty="0"/>
          </a:p>
        </p:txBody>
      </p:sp>
      <p:sp>
        <p:nvSpPr>
          <p:cNvPr id="29" name="Content Placeholder 2">
            <a:extLst>
              <a:ext uri="{FF2B5EF4-FFF2-40B4-BE49-F238E27FC236}">
                <a16:creationId xmlns:a16="http://schemas.microsoft.com/office/drawing/2014/main" id="{5D56C4C8-4E91-D04F-857F-B3E3E0E8C257}"/>
              </a:ext>
            </a:extLst>
          </p:cNvPr>
          <p:cNvSpPr>
            <a:spLocks noGrp="1"/>
          </p:cNvSpPr>
          <p:nvPr>
            <p:ph idx="1"/>
          </p:nvPr>
        </p:nvSpPr>
        <p:spPr>
          <a:xfrm>
            <a:off x="479426" y="2097088"/>
            <a:ext cx="3492412" cy="3960812"/>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 name="Text Placeholder 10">
            <a:extLst>
              <a:ext uri="{FF2B5EF4-FFF2-40B4-BE49-F238E27FC236}">
                <a16:creationId xmlns:a16="http://schemas.microsoft.com/office/drawing/2014/main" id="{E4E3B4DE-340D-6797-EF95-8A58829439A7}"/>
              </a:ext>
            </a:extLst>
          </p:cNvPr>
          <p:cNvSpPr>
            <a:spLocks noGrp="1"/>
          </p:cNvSpPr>
          <p:nvPr>
            <p:ph type="body" sz="quarter" idx="33"/>
          </p:nvPr>
        </p:nvSpPr>
        <p:spPr>
          <a:xfrm>
            <a:off x="5338521" y="628049"/>
            <a:ext cx="6381186" cy="898040"/>
          </a:xfrm>
          <a:prstGeom prst="rect">
            <a:avLst/>
          </a:prstGeom>
          <a:noFill/>
        </p:spPr>
        <p:txBody>
          <a:bodyPr lIns="25200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3" name="Text Placeholder 10">
            <a:extLst>
              <a:ext uri="{FF2B5EF4-FFF2-40B4-BE49-F238E27FC236}">
                <a16:creationId xmlns:a16="http://schemas.microsoft.com/office/drawing/2014/main" id="{9BD006F6-FF8D-534A-F789-CEB89C78FAE1}"/>
              </a:ext>
            </a:extLst>
          </p:cNvPr>
          <p:cNvSpPr>
            <a:spLocks noGrp="1"/>
          </p:cNvSpPr>
          <p:nvPr>
            <p:ph type="body" sz="quarter" idx="36"/>
          </p:nvPr>
        </p:nvSpPr>
        <p:spPr>
          <a:xfrm>
            <a:off x="5338521" y="1673618"/>
            <a:ext cx="6381186" cy="898040"/>
          </a:xfrm>
          <a:prstGeom prst="rect">
            <a:avLst/>
          </a:prstGeom>
          <a:noFill/>
        </p:spPr>
        <p:txBody>
          <a:bodyPr lIns="25200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4" name="Text Placeholder 10">
            <a:extLst>
              <a:ext uri="{FF2B5EF4-FFF2-40B4-BE49-F238E27FC236}">
                <a16:creationId xmlns:a16="http://schemas.microsoft.com/office/drawing/2014/main" id="{45943B8F-8C68-10D4-5639-0942D24449E7}"/>
              </a:ext>
            </a:extLst>
          </p:cNvPr>
          <p:cNvSpPr>
            <a:spLocks noGrp="1"/>
          </p:cNvSpPr>
          <p:nvPr>
            <p:ph type="body" sz="quarter" idx="37"/>
          </p:nvPr>
        </p:nvSpPr>
        <p:spPr>
          <a:xfrm>
            <a:off x="5338521" y="2719187"/>
            <a:ext cx="6381186" cy="898040"/>
          </a:xfrm>
          <a:prstGeom prst="rect">
            <a:avLst/>
          </a:prstGeom>
          <a:noFill/>
        </p:spPr>
        <p:txBody>
          <a:bodyPr lIns="25200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7" name="Text Placeholder 10">
            <a:extLst>
              <a:ext uri="{FF2B5EF4-FFF2-40B4-BE49-F238E27FC236}">
                <a16:creationId xmlns:a16="http://schemas.microsoft.com/office/drawing/2014/main" id="{16EB83FD-70A7-8A05-931F-1D0A36C9B3DB}"/>
              </a:ext>
            </a:extLst>
          </p:cNvPr>
          <p:cNvSpPr>
            <a:spLocks noGrp="1"/>
          </p:cNvSpPr>
          <p:nvPr>
            <p:ph type="body" sz="quarter" idx="38"/>
          </p:nvPr>
        </p:nvSpPr>
        <p:spPr>
          <a:xfrm>
            <a:off x="5338521" y="3764756"/>
            <a:ext cx="6381186" cy="898040"/>
          </a:xfrm>
          <a:prstGeom prst="rect">
            <a:avLst/>
          </a:prstGeom>
          <a:noFill/>
        </p:spPr>
        <p:txBody>
          <a:bodyPr lIns="25200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8" name="Picture Placeholder 5">
            <a:extLst>
              <a:ext uri="{FF2B5EF4-FFF2-40B4-BE49-F238E27FC236}">
                <a16:creationId xmlns:a16="http://schemas.microsoft.com/office/drawing/2014/main" id="{3749FCD2-C080-00AF-444B-14C0B06B75B0}"/>
              </a:ext>
            </a:extLst>
          </p:cNvPr>
          <p:cNvSpPr>
            <a:spLocks noGrp="1"/>
          </p:cNvSpPr>
          <p:nvPr>
            <p:ph type="pic" sz="quarter" idx="39"/>
          </p:nvPr>
        </p:nvSpPr>
        <p:spPr>
          <a:xfrm>
            <a:off x="4816521" y="628049"/>
            <a:ext cx="522000" cy="522000"/>
          </a:xfrm>
          <a:prstGeom prst="rect">
            <a:avLst/>
          </a:prstGeom>
        </p:spPr>
        <p:txBody>
          <a:bodyPr/>
          <a:lstStyle>
            <a:lvl1pPr>
              <a:defRPr sz="800"/>
            </a:lvl1pPr>
          </a:lstStyle>
          <a:p>
            <a:endParaRPr lang="en-GB" dirty="0"/>
          </a:p>
        </p:txBody>
      </p:sp>
      <p:sp>
        <p:nvSpPr>
          <p:cNvPr id="10" name="Picture Placeholder 5">
            <a:extLst>
              <a:ext uri="{FF2B5EF4-FFF2-40B4-BE49-F238E27FC236}">
                <a16:creationId xmlns:a16="http://schemas.microsoft.com/office/drawing/2014/main" id="{895B4B7C-A627-5A5A-B6E1-887B5D033577}"/>
              </a:ext>
            </a:extLst>
          </p:cNvPr>
          <p:cNvSpPr>
            <a:spLocks noGrp="1"/>
          </p:cNvSpPr>
          <p:nvPr>
            <p:ph type="pic" sz="quarter" idx="40"/>
          </p:nvPr>
        </p:nvSpPr>
        <p:spPr>
          <a:xfrm>
            <a:off x="4816521" y="1673618"/>
            <a:ext cx="522000" cy="522000"/>
          </a:xfrm>
          <a:prstGeom prst="rect">
            <a:avLst/>
          </a:prstGeom>
        </p:spPr>
        <p:txBody>
          <a:bodyPr/>
          <a:lstStyle>
            <a:lvl1pPr>
              <a:defRPr sz="800"/>
            </a:lvl1pPr>
          </a:lstStyle>
          <a:p>
            <a:endParaRPr lang="en-GB" dirty="0"/>
          </a:p>
        </p:txBody>
      </p:sp>
      <p:sp>
        <p:nvSpPr>
          <p:cNvPr id="11" name="Picture Placeholder 5">
            <a:extLst>
              <a:ext uri="{FF2B5EF4-FFF2-40B4-BE49-F238E27FC236}">
                <a16:creationId xmlns:a16="http://schemas.microsoft.com/office/drawing/2014/main" id="{CA58FAFF-0FC4-E7D4-2A61-8CA785355013}"/>
              </a:ext>
            </a:extLst>
          </p:cNvPr>
          <p:cNvSpPr>
            <a:spLocks noGrp="1"/>
          </p:cNvSpPr>
          <p:nvPr>
            <p:ph type="pic" sz="quarter" idx="41"/>
          </p:nvPr>
        </p:nvSpPr>
        <p:spPr>
          <a:xfrm>
            <a:off x="4816521" y="2719187"/>
            <a:ext cx="522000" cy="522000"/>
          </a:xfrm>
          <a:prstGeom prst="rect">
            <a:avLst/>
          </a:prstGeom>
        </p:spPr>
        <p:txBody>
          <a:bodyPr/>
          <a:lstStyle>
            <a:lvl1pPr>
              <a:defRPr sz="800"/>
            </a:lvl1pPr>
          </a:lstStyle>
          <a:p>
            <a:endParaRPr lang="en-GB" dirty="0"/>
          </a:p>
        </p:txBody>
      </p:sp>
      <p:sp>
        <p:nvSpPr>
          <p:cNvPr id="12" name="Picture Placeholder 5">
            <a:extLst>
              <a:ext uri="{FF2B5EF4-FFF2-40B4-BE49-F238E27FC236}">
                <a16:creationId xmlns:a16="http://schemas.microsoft.com/office/drawing/2014/main" id="{CC383DEE-3A24-D413-733E-9B9627DE1132}"/>
              </a:ext>
            </a:extLst>
          </p:cNvPr>
          <p:cNvSpPr>
            <a:spLocks noGrp="1"/>
          </p:cNvSpPr>
          <p:nvPr>
            <p:ph type="pic" sz="quarter" idx="49"/>
          </p:nvPr>
        </p:nvSpPr>
        <p:spPr>
          <a:xfrm>
            <a:off x="4816521" y="3764756"/>
            <a:ext cx="522000" cy="522000"/>
          </a:xfrm>
          <a:prstGeom prst="rect">
            <a:avLst/>
          </a:prstGeom>
        </p:spPr>
        <p:txBody>
          <a:bodyPr/>
          <a:lstStyle>
            <a:lvl1pPr>
              <a:defRPr sz="800"/>
            </a:lvl1pPr>
          </a:lstStyle>
          <a:p>
            <a:endParaRPr lang="en-GB" dirty="0"/>
          </a:p>
        </p:txBody>
      </p:sp>
      <p:sp>
        <p:nvSpPr>
          <p:cNvPr id="13" name="Text Placeholder 10">
            <a:extLst>
              <a:ext uri="{FF2B5EF4-FFF2-40B4-BE49-F238E27FC236}">
                <a16:creationId xmlns:a16="http://schemas.microsoft.com/office/drawing/2014/main" id="{D679FD80-4A90-7C91-FC75-E7564CD267CA}"/>
              </a:ext>
            </a:extLst>
          </p:cNvPr>
          <p:cNvSpPr>
            <a:spLocks noGrp="1"/>
          </p:cNvSpPr>
          <p:nvPr>
            <p:ph type="body" sz="quarter" idx="50"/>
          </p:nvPr>
        </p:nvSpPr>
        <p:spPr>
          <a:xfrm>
            <a:off x="5338521" y="4810323"/>
            <a:ext cx="6381186" cy="898040"/>
          </a:xfrm>
          <a:prstGeom prst="rect">
            <a:avLst/>
          </a:prstGeom>
          <a:noFill/>
        </p:spPr>
        <p:txBody>
          <a:bodyPr lIns="25200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14" name="Picture Placeholder 5">
            <a:extLst>
              <a:ext uri="{FF2B5EF4-FFF2-40B4-BE49-F238E27FC236}">
                <a16:creationId xmlns:a16="http://schemas.microsoft.com/office/drawing/2014/main" id="{7E817539-636C-D15E-0C5A-6A186EA99ED7}"/>
              </a:ext>
            </a:extLst>
          </p:cNvPr>
          <p:cNvSpPr>
            <a:spLocks noGrp="1"/>
          </p:cNvSpPr>
          <p:nvPr>
            <p:ph type="pic" sz="quarter" idx="51"/>
          </p:nvPr>
        </p:nvSpPr>
        <p:spPr>
          <a:xfrm>
            <a:off x="4816521" y="4810323"/>
            <a:ext cx="522000" cy="522000"/>
          </a:xfrm>
          <a:prstGeom prst="rect">
            <a:avLst/>
          </a:prstGeom>
        </p:spPr>
        <p:txBody>
          <a:bodyPr/>
          <a:lstStyle>
            <a:lvl1pPr>
              <a:defRPr sz="800"/>
            </a:lvl1pPr>
          </a:lstStyle>
          <a:p>
            <a:endParaRPr lang="en-GB" dirty="0"/>
          </a:p>
        </p:txBody>
      </p:sp>
      <p:sp>
        <p:nvSpPr>
          <p:cNvPr id="15" name="Footer Placeholder 4">
            <a:extLst>
              <a:ext uri="{FF2B5EF4-FFF2-40B4-BE49-F238E27FC236}">
                <a16:creationId xmlns:a16="http://schemas.microsoft.com/office/drawing/2014/main" id="{41FC001F-3CFC-E2E6-C880-8EDFDE3C860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r>
              <a:rPr lang="en-US"/>
              <a:t>|    Presentation footer</a:t>
            </a:r>
            <a:endParaRPr lang="en-AU" dirty="0"/>
          </a:p>
        </p:txBody>
      </p:sp>
    </p:spTree>
    <p:extLst>
      <p:ext uri="{BB962C8B-B14F-4D97-AF65-F5344CB8AC3E}">
        <p14:creationId xmlns:p14="http://schemas.microsoft.com/office/powerpoint/2010/main" val="694724638"/>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3 key points + images">
    <p:spTree>
      <p:nvGrpSpPr>
        <p:cNvPr id="1" name=""/>
        <p:cNvGrpSpPr/>
        <p:nvPr/>
      </p:nvGrpSpPr>
      <p:grpSpPr>
        <a:xfrm>
          <a:off x="0" y="0"/>
          <a:ext cx="0" cy="0"/>
          <a:chOff x="0" y="0"/>
          <a:chExt cx="0" cy="0"/>
        </a:xfrm>
      </p:grpSpPr>
      <p:sp>
        <p:nvSpPr>
          <p:cNvPr id="33" name="Title 32">
            <a:extLst>
              <a:ext uri="{FF2B5EF4-FFF2-40B4-BE49-F238E27FC236}">
                <a16:creationId xmlns:a16="http://schemas.microsoft.com/office/drawing/2014/main" id="{6AEF0995-26CE-99A3-3325-282CAD29B916}"/>
              </a:ext>
            </a:extLst>
          </p:cNvPr>
          <p:cNvSpPr>
            <a:spLocks noGrp="1"/>
          </p:cNvSpPr>
          <p:nvPr>
            <p:ph type="title"/>
          </p:nvPr>
        </p:nvSpPr>
        <p:spPr>
          <a:xfrm>
            <a:off x="479425" y="604203"/>
            <a:ext cx="11233150" cy="746695"/>
          </a:xfrm>
          <a:prstGeom prst="rect">
            <a:avLst/>
          </a:prstGeom>
        </p:spPr>
        <p:txBody>
          <a:bodyPr/>
          <a:lstStyle>
            <a:lvl1pPr algn="l">
              <a:defRPr>
                <a:solidFill>
                  <a:schemeClr val="tx1"/>
                </a:solidFill>
              </a:defRPr>
            </a:lvl1pPr>
          </a:lstStyle>
          <a:p>
            <a:r>
              <a:rPr lang="en-US" dirty="0"/>
              <a:t>Click to edit Master title style</a:t>
            </a:r>
            <a:endParaRPr lang="en-AU" dirty="0"/>
          </a:p>
        </p:txBody>
      </p:sp>
      <p:sp>
        <p:nvSpPr>
          <p:cNvPr id="2" name="Slide Number Placeholder 1">
            <a:extLst>
              <a:ext uri="{FF2B5EF4-FFF2-40B4-BE49-F238E27FC236}">
                <a16:creationId xmlns:a16="http://schemas.microsoft.com/office/drawing/2014/main" id="{74D9771C-DEED-99F5-8E58-D85E4D981C4B}"/>
              </a:ext>
            </a:extLst>
          </p:cNvPr>
          <p:cNvSpPr>
            <a:spLocks noGrp="1"/>
          </p:cNvSpPr>
          <p:nvPr>
            <p:ph type="sldNum" sz="quarter" idx="28"/>
          </p:nvPr>
        </p:nvSpPr>
        <p:spPr/>
        <p:txBody>
          <a:bodyPr/>
          <a:lstStyle/>
          <a:p>
            <a:fld id="{E4C2AD82-1025-4508-97C1-6F7EE5C92734}" type="slidenum">
              <a:rPr lang="en-AU" smtClean="0"/>
              <a:pPr/>
              <a:t>‹#›</a:t>
            </a:fld>
            <a:endParaRPr lang="en-AU" dirty="0"/>
          </a:p>
        </p:txBody>
      </p:sp>
      <p:sp>
        <p:nvSpPr>
          <p:cNvPr id="17" name="Picture Placeholder 10">
            <a:extLst>
              <a:ext uri="{FF2B5EF4-FFF2-40B4-BE49-F238E27FC236}">
                <a16:creationId xmlns:a16="http://schemas.microsoft.com/office/drawing/2014/main" id="{09315C77-4BB6-CB8C-2587-360FCE32FD95}"/>
              </a:ext>
            </a:extLst>
          </p:cNvPr>
          <p:cNvSpPr>
            <a:spLocks noGrp="1"/>
          </p:cNvSpPr>
          <p:nvPr>
            <p:ph type="pic" sz="quarter" idx="34" hasCustomPrompt="1"/>
          </p:nvPr>
        </p:nvSpPr>
        <p:spPr>
          <a:xfrm>
            <a:off x="380032" y="1819564"/>
            <a:ext cx="2483695" cy="2483695"/>
          </a:xfrm>
          <a:prstGeom prst="ellipse">
            <a:avLst/>
          </a:prstGeom>
          <a:solidFill>
            <a:schemeClr val="bg1">
              <a:lumMod val="95000"/>
            </a:schemeClr>
          </a:solidFill>
        </p:spPr>
        <p:txBody>
          <a:bodyPr wrap="square" lIns="0" rIns="0" anchor="b" anchorCtr="1">
            <a:noAutofit/>
          </a:bodyPr>
          <a:lstStyle>
            <a:lvl1pPr algn="ctr">
              <a:defRPr/>
            </a:lvl1pPr>
          </a:lstStyle>
          <a:p>
            <a:r>
              <a:rPr lang="en-AU" dirty="0"/>
              <a:t>Click on icon to insert image</a:t>
            </a:r>
          </a:p>
        </p:txBody>
      </p:sp>
      <p:sp>
        <p:nvSpPr>
          <p:cNvPr id="19" name="Text Placeholder 10">
            <a:extLst>
              <a:ext uri="{FF2B5EF4-FFF2-40B4-BE49-F238E27FC236}">
                <a16:creationId xmlns:a16="http://schemas.microsoft.com/office/drawing/2014/main" id="{198A8637-3D24-8B04-366A-8AC09C4E93B1}"/>
              </a:ext>
            </a:extLst>
          </p:cNvPr>
          <p:cNvSpPr>
            <a:spLocks noGrp="1"/>
          </p:cNvSpPr>
          <p:nvPr>
            <p:ph type="body" sz="quarter" idx="26"/>
          </p:nvPr>
        </p:nvSpPr>
        <p:spPr>
          <a:xfrm>
            <a:off x="479426" y="4508339"/>
            <a:ext cx="3312000" cy="1368589"/>
          </a:xfrm>
          <a:prstGeom prst="rect">
            <a:avLst/>
          </a:prstGeom>
          <a:noFill/>
        </p:spPr>
        <p:txBody>
          <a:bodyPr lIns="0" anchor="t" anchorCtr="0"/>
          <a:lstStyle>
            <a:lvl1pPr>
              <a:spcAft>
                <a:spcPts val="0"/>
              </a:spcAft>
              <a:defRPr sz="1400">
                <a:solidFill>
                  <a:schemeClr val="accent1"/>
                </a:solidFill>
              </a:defRPr>
            </a:lvl1pPr>
            <a:lvl2pPr marL="0" indent="0">
              <a:spcAft>
                <a:spcPts val="0"/>
              </a:spcAft>
              <a:buNone/>
              <a:defRPr/>
            </a:lvl2pPr>
          </a:lstStyle>
          <a:p>
            <a:pPr lvl="0"/>
            <a:r>
              <a:rPr lang="en-US"/>
              <a:t>Click to edit Master text styles</a:t>
            </a:r>
          </a:p>
          <a:p>
            <a:pPr lvl="1"/>
            <a:r>
              <a:rPr lang="en-US"/>
              <a:t>Second level</a:t>
            </a:r>
          </a:p>
        </p:txBody>
      </p:sp>
      <p:sp>
        <p:nvSpPr>
          <p:cNvPr id="20" name="Text Placeholder 10">
            <a:extLst>
              <a:ext uri="{FF2B5EF4-FFF2-40B4-BE49-F238E27FC236}">
                <a16:creationId xmlns:a16="http://schemas.microsoft.com/office/drawing/2014/main" id="{33404AA1-14D4-153D-064C-A690A7F750E7}"/>
              </a:ext>
            </a:extLst>
          </p:cNvPr>
          <p:cNvSpPr>
            <a:spLocks noGrp="1"/>
          </p:cNvSpPr>
          <p:nvPr>
            <p:ph type="body" sz="quarter" idx="35"/>
          </p:nvPr>
        </p:nvSpPr>
        <p:spPr>
          <a:xfrm>
            <a:off x="4440001" y="4508339"/>
            <a:ext cx="3312000" cy="1368589"/>
          </a:xfrm>
          <a:prstGeom prst="rect">
            <a:avLst/>
          </a:prstGeom>
          <a:noFill/>
        </p:spPr>
        <p:txBody>
          <a:bodyPr lIns="0" anchor="t" anchorCtr="0"/>
          <a:lstStyle>
            <a:lvl1pPr>
              <a:spcAft>
                <a:spcPts val="0"/>
              </a:spcAft>
              <a:defRPr sz="1400">
                <a:solidFill>
                  <a:schemeClr val="accent1"/>
                </a:solidFill>
              </a:defRPr>
            </a:lvl1pPr>
            <a:lvl2pPr marL="0" indent="0">
              <a:spcAft>
                <a:spcPts val="0"/>
              </a:spcAft>
              <a:buNone/>
              <a:defRPr/>
            </a:lvl2pPr>
          </a:lstStyle>
          <a:p>
            <a:pPr lvl="0"/>
            <a:r>
              <a:rPr lang="en-US"/>
              <a:t>Click to edit Master text styles</a:t>
            </a:r>
          </a:p>
          <a:p>
            <a:pPr lvl="1"/>
            <a:r>
              <a:rPr lang="en-US"/>
              <a:t>Second level</a:t>
            </a:r>
          </a:p>
        </p:txBody>
      </p:sp>
      <p:sp>
        <p:nvSpPr>
          <p:cNvPr id="24" name="Text Placeholder 10">
            <a:extLst>
              <a:ext uri="{FF2B5EF4-FFF2-40B4-BE49-F238E27FC236}">
                <a16:creationId xmlns:a16="http://schemas.microsoft.com/office/drawing/2014/main" id="{A104AF05-D3DB-286B-2B45-DCA599765895}"/>
              </a:ext>
            </a:extLst>
          </p:cNvPr>
          <p:cNvSpPr>
            <a:spLocks noGrp="1"/>
          </p:cNvSpPr>
          <p:nvPr>
            <p:ph type="body" sz="quarter" idx="38"/>
          </p:nvPr>
        </p:nvSpPr>
        <p:spPr>
          <a:xfrm>
            <a:off x="8400575" y="4508339"/>
            <a:ext cx="3312000" cy="1368589"/>
          </a:xfrm>
          <a:prstGeom prst="rect">
            <a:avLst/>
          </a:prstGeom>
          <a:noFill/>
        </p:spPr>
        <p:txBody>
          <a:bodyPr lIns="0" anchor="t" anchorCtr="0"/>
          <a:lstStyle>
            <a:lvl1pPr>
              <a:spcAft>
                <a:spcPts val="0"/>
              </a:spcAft>
              <a:defRPr sz="1400">
                <a:solidFill>
                  <a:schemeClr val="accent1"/>
                </a:solidFill>
              </a:defRPr>
            </a:lvl1pPr>
            <a:lvl2pPr marL="0" indent="0">
              <a:spcAft>
                <a:spcPts val="0"/>
              </a:spcAft>
              <a:buNone/>
              <a:defRPr/>
            </a:lvl2pPr>
          </a:lstStyle>
          <a:p>
            <a:pPr lvl="0"/>
            <a:r>
              <a:rPr lang="en-US"/>
              <a:t>Click to edit Master text styles</a:t>
            </a:r>
          </a:p>
          <a:p>
            <a:pPr lvl="1"/>
            <a:r>
              <a:rPr lang="en-US"/>
              <a:t>Second level</a:t>
            </a:r>
          </a:p>
        </p:txBody>
      </p:sp>
      <p:sp>
        <p:nvSpPr>
          <p:cNvPr id="32" name="Picture Placeholder 10">
            <a:extLst>
              <a:ext uri="{FF2B5EF4-FFF2-40B4-BE49-F238E27FC236}">
                <a16:creationId xmlns:a16="http://schemas.microsoft.com/office/drawing/2014/main" id="{4998BEDE-AE8A-0BD6-4399-2CE9DBE22076}"/>
              </a:ext>
            </a:extLst>
          </p:cNvPr>
          <p:cNvSpPr>
            <a:spLocks noGrp="1"/>
          </p:cNvSpPr>
          <p:nvPr>
            <p:ph type="pic" sz="quarter" idx="39" hasCustomPrompt="1"/>
          </p:nvPr>
        </p:nvSpPr>
        <p:spPr>
          <a:xfrm>
            <a:off x="4386732" y="1819564"/>
            <a:ext cx="2483695" cy="2483695"/>
          </a:xfrm>
          <a:prstGeom prst="ellipse">
            <a:avLst/>
          </a:prstGeom>
          <a:solidFill>
            <a:schemeClr val="bg1">
              <a:lumMod val="95000"/>
            </a:schemeClr>
          </a:solidFill>
        </p:spPr>
        <p:txBody>
          <a:bodyPr wrap="square" lIns="0" rIns="0" anchor="b" anchorCtr="1">
            <a:noAutofit/>
          </a:bodyPr>
          <a:lstStyle>
            <a:lvl1pPr algn="ctr">
              <a:defRPr/>
            </a:lvl1pPr>
          </a:lstStyle>
          <a:p>
            <a:r>
              <a:rPr lang="en-AU" dirty="0"/>
              <a:t>Click on icon to insert image</a:t>
            </a:r>
          </a:p>
        </p:txBody>
      </p:sp>
      <p:sp>
        <p:nvSpPr>
          <p:cNvPr id="35" name="Picture Placeholder 10">
            <a:extLst>
              <a:ext uri="{FF2B5EF4-FFF2-40B4-BE49-F238E27FC236}">
                <a16:creationId xmlns:a16="http://schemas.microsoft.com/office/drawing/2014/main" id="{AA58E8AB-B141-19F3-A6FD-3A1D555C7E27}"/>
              </a:ext>
            </a:extLst>
          </p:cNvPr>
          <p:cNvSpPr>
            <a:spLocks noGrp="1"/>
          </p:cNvSpPr>
          <p:nvPr>
            <p:ph type="pic" sz="quarter" idx="41" hasCustomPrompt="1"/>
          </p:nvPr>
        </p:nvSpPr>
        <p:spPr>
          <a:xfrm>
            <a:off x="8244906" y="1819564"/>
            <a:ext cx="2483695" cy="2483695"/>
          </a:xfrm>
          <a:prstGeom prst="ellipse">
            <a:avLst/>
          </a:prstGeom>
          <a:solidFill>
            <a:schemeClr val="bg1">
              <a:lumMod val="95000"/>
            </a:schemeClr>
          </a:solidFill>
        </p:spPr>
        <p:txBody>
          <a:bodyPr wrap="square" lIns="0" rIns="0" anchor="b" anchorCtr="1">
            <a:noAutofit/>
          </a:bodyPr>
          <a:lstStyle>
            <a:lvl1pPr algn="ctr">
              <a:defRPr/>
            </a:lvl1pPr>
          </a:lstStyle>
          <a:p>
            <a:r>
              <a:rPr lang="en-AU" dirty="0"/>
              <a:t>Click on icon to insert image</a:t>
            </a:r>
          </a:p>
        </p:txBody>
      </p:sp>
      <p:sp>
        <p:nvSpPr>
          <p:cNvPr id="4" name="Footer Placeholder 4">
            <a:extLst>
              <a:ext uri="{FF2B5EF4-FFF2-40B4-BE49-F238E27FC236}">
                <a16:creationId xmlns:a16="http://schemas.microsoft.com/office/drawing/2014/main" id="{D39A3B98-FDD8-C25A-C3C9-DF178EDF044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2640985116"/>
      </p:ext>
    </p:extLst>
  </p:cSld>
  <p:clrMapOvr>
    <a:masterClrMapping/>
  </p:clrMapOvr>
  <p:extLst>
    <p:ext uri="{DCECCB84-F9BA-43D5-87BE-67443E8EF086}">
      <p15:sldGuideLst xmlns:p15="http://schemas.microsoft.com/office/powerpoint/2012/main">
        <p15:guide id="7" pos="2390" userDrawn="1">
          <p15:clr>
            <a:srgbClr val="FBAE40"/>
          </p15:clr>
        </p15:guide>
        <p15:guide id="8" pos="2797" userDrawn="1">
          <p15:clr>
            <a:srgbClr val="FBAE40"/>
          </p15:clr>
        </p15:guide>
        <p15:guide id="9" pos="5292" userDrawn="1">
          <p15:clr>
            <a:srgbClr val="FBAE40"/>
          </p15:clr>
        </p15:guide>
        <p15:guide id="10" pos="4883" userDrawn="1">
          <p15:clr>
            <a:srgbClr val="FBAE40"/>
          </p15:clr>
        </p15:guide>
      </p15:sldGuideLst>
    </p:ext>
  </p:extLs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4 key points + images">
    <p:spTree>
      <p:nvGrpSpPr>
        <p:cNvPr id="1" name=""/>
        <p:cNvGrpSpPr/>
        <p:nvPr/>
      </p:nvGrpSpPr>
      <p:grpSpPr>
        <a:xfrm>
          <a:off x="0" y="0"/>
          <a:ext cx="0" cy="0"/>
          <a:chOff x="0" y="0"/>
          <a:chExt cx="0" cy="0"/>
        </a:xfrm>
      </p:grpSpPr>
      <p:sp>
        <p:nvSpPr>
          <p:cNvPr id="33" name="Title 32">
            <a:extLst>
              <a:ext uri="{FF2B5EF4-FFF2-40B4-BE49-F238E27FC236}">
                <a16:creationId xmlns:a16="http://schemas.microsoft.com/office/drawing/2014/main" id="{6AEF0995-26CE-99A3-3325-282CAD29B916}"/>
              </a:ext>
            </a:extLst>
          </p:cNvPr>
          <p:cNvSpPr>
            <a:spLocks noGrp="1"/>
          </p:cNvSpPr>
          <p:nvPr>
            <p:ph type="title"/>
          </p:nvPr>
        </p:nvSpPr>
        <p:spPr>
          <a:xfrm>
            <a:off x="479425" y="604203"/>
            <a:ext cx="11233150" cy="746695"/>
          </a:xfrm>
          <a:prstGeom prst="rect">
            <a:avLst/>
          </a:prstGeom>
        </p:spPr>
        <p:txBody>
          <a:bodyPr/>
          <a:lstStyle>
            <a:lvl1pPr algn="l">
              <a:defRPr>
                <a:solidFill>
                  <a:schemeClr val="tx1"/>
                </a:solidFill>
              </a:defRPr>
            </a:lvl1pPr>
          </a:lstStyle>
          <a:p>
            <a:r>
              <a:rPr lang="en-US"/>
              <a:t>Click to edit Master title style</a:t>
            </a:r>
            <a:endParaRPr lang="en-AU" dirty="0"/>
          </a:p>
        </p:txBody>
      </p:sp>
      <p:sp>
        <p:nvSpPr>
          <p:cNvPr id="2" name="Slide Number Placeholder 1">
            <a:extLst>
              <a:ext uri="{FF2B5EF4-FFF2-40B4-BE49-F238E27FC236}">
                <a16:creationId xmlns:a16="http://schemas.microsoft.com/office/drawing/2014/main" id="{74D9771C-DEED-99F5-8E58-D85E4D981C4B}"/>
              </a:ext>
            </a:extLst>
          </p:cNvPr>
          <p:cNvSpPr>
            <a:spLocks noGrp="1"/>
          </p:cNvSpPr>
          <p:nvPr>
            <p:ph type="sldNum" sz="quarter" idx="28"/>
          </p:nvPr>
        </p:nvSpPr>
        <p:spPr/>
        <p:txBody>
          <a:bodyPr/>
          <a:lstStyle/>
          <a:p>
            <a:fld id="{E4C2AD82-1025-4508-97C1-6F7EE5C92734}" type="slidenum">
              <a:rPr lang="en-AU" smtClean="0"/>
              <a:pPr/>
              <a:t>‹#›</a:t>
            </a:fld>
            <a:endParaRPr lang="en-AU" dirty="0"/>
          </a:p>
        </p:txBody>
      </p:sp>
      <p:sp>
        <p:nvSpPr>
          <p:cNvPr id="17" name="Picture Placeholder 10">
            <a:extLst>
              <a:ext uri="{FF2B5EF4-FFF2-40B4-BE49-F238E27FC236}">
                <a16:creationId xmlns:a16="http://schemas.microsoft.com/office/drawing/2014/main" id="{09315C77-4BB6-CB8C-2587-360FCE32FD95}"/>
              </a:ext>
            </a:extLst>
          </p:cNvPr>
          <p:cNvSpPr>
            <a:spLocks noGrp="1"/>
          </p:cNvSpPr>
          <p:nvPr>
            <p:ph type="pic" sz="quarter" idx="34" hasCustomPrompt="1"/>
          </p:nvPr>
        </p:nvSpPr>
        <p:spPr>
          <a:xfrm>
            <a:off x="432696" y="1666684"/>
            <a:ext cx="1910207" cy="1910207"/>
          </a:xfrm>
          <a:prstGeom prst="ellipse">
            <a:avLst/>
          </a:prstGeom>
          <a:solidFill>
            <a:schemeClr val="bg1">
              <a:lumMod val="95000"/>
            </a:schemeClr>
          </a:solidFill>
        </p:spPr>
        <p:txBody>
          <a:bodyPr wrap="square" lIns="0" rIns="0" anchor="b" anchorCtr="1">
            <a:noAutofit/>
          </a:bodyPr>
          <a:lstStyle>
            <a:lvl1pPr algn="ctr">
              <a:defRPr/>
            </a:lvl1pPr>
          </a:lstStyle>
          <a:p>
            <a:r>
              <a:rPr lang="en-AU" dirty="0"/>
              <a:t>Click on icon to insert image</a:t>
            </a:r>
          </a:p>
        </p:txBody>
      </p:sp>
      <p:sp>
        <p:nvSpPr>
          <p:cNvPr id="19" name="Text Placeholder 10">
            <a:extLst>
              <a:ext uri="{FF2B5EF4-FFF2-40B4-BE49-F238E27FC236}">
                <a16:creationId xmlns:a16="http://schemas.microsoft.com/office/drawing/2014/main" id="{198A8637-3D24-8B04-366A-8AC09C4E93B1}"/>
              </a:ext>
            </a:extLst>
          </p:cNvPr>
          <p:cNvSpPr>
            <a:spLocks noGrp="1"/>
          </p:cNvSpPr>
          <p:nvPr>
            <p:ph type="body" sz="quarter" idx="26"/>
          </p:nvPr>
        </p:nvSpPr>
        <p:spPr>
          <a:xfrm>
            <a:off x="479425" y="3855720"/>
            <a:ext cx="2592000" cy="2021208"/>
          </a:xfrm>
          <a:prstGeom prst="rect">
            <a:avLst/>
          </a:prstGeom>
          <a:noFill/>
        </p:spPr>
        <p:txBody>
          <a:bodyPr lIns="0" anchor="t" anchorCtr="0"/>
          <a:lstStyle>
            <a:lvl1pPr>
              <a:spcAft>
                <a:spcPts val="0"/>
              </a:spcAft>
              <a:defRPr sz="1400">
                <a:solidFill>
                  <a:schemeClr val="accent1"/>
                </a:solidFill>
              </a:defRPr>
            </a:lvl1pPr>
            <a:lvl2pPr marL="0" indent="0">
              <a:spcAft>
                <a:spcPts val="0"/>
              </a:spcAft>
              <a:buNone/>
              <a:defRPr/>
            </a:lvl2pPr>
          </a:lstStyle>
          <a:p>
            <a:pPr lvl="0"/>
            <a:r>
              <a:rPr lang="en-US"/>
              <a:t>Click to edit Master text styles</a:t>
            </a:r>
          </a:p>
          <a:p>
            <a:pPr lvl="1"/>
            <a:r>
              <a:rPr lang="en-US"/>
              <a:t>Second level</a:t>
            </a:r>
          </a:p>
        </p:txBody>
      </p:sp>
      <p:sp>
        <p:nvSpPr>
          <p:cNvPr id="20" name="Text Placeholder 10">
            <a:extLst>
              <a:ext uri="{FF2B5EF4-FFF2-40B4-BE49-F238E27FC236}">
                <a16:creationId xmlns:a16="http://schemas.microsoft.com/office/drawing/2014/main" id="{33404AA1-14D4-153D-064C-A690A7F750E7}"/>
              </a:ext>
            </a:extLst>
          </p:cNvPr>
          <p:cNvSpPr>
            <a:spLocks noGrp="1"/>
          </p:cNvSpPr>
          <p:nvPr>
            <p:ph type="body" sz="quarter" idx="35"/>
          </p:nvPr>
        </p:nvSpPr>
        <p:spPr>
          <a:xfrm>
            <a:off x="3359809" y="3855720"/>
            <a:ext cx="2592000" cy="2021208"/>
          </a:xfrm>
          <a:prstGeom prst="rect">
            <a:avLst/>
          </a:prstGeom>
          <a:noFill/>
        </p:spPr>
        <p:txBody>
          <a:bodyPr lIns="0" anchor="t" anchorCtr="0"/>
          <a:lstStyle>
            <a:lvl1pPr>
              <a:spcAft>
                <a:spcPts val="0"/>
              </a:spcAft>
              <a:defRPr sz="1400">
                <a:solidFill>
                  <a:schemeClr val="accent1"/>
                </a:solidFill>
              </a:defRPr>
            </a:lvl1pPr>
            <a:lvl2pPr marL="0" indent="0">
              <a:spcAft>
                <a:spcPts val="0"/>
              </a:spcAft>
              <a:buNone/>
              <a:defRPr/>
            </a:lvl2pPr>
          </a:lstStyle>
          <a:p>
            <a:pPr lvl="0"/>
            <a:r>
              <a:rPr lang="en-US"/>
              <a:t>Click to edit Master text styles</a:t>
            </a:r>
          </a:p>
          <a:p>
            <a:pPr lvl="1"/>
            <a:r>
              <a:rPr lang="en-US"/>
              <a:t>Second level</a:t>
            </a:r>
          </a:p>
        </p:txBody>
      </p:sp>
      <p:sp>
        <p:nvSpPr>
          <p:cNvPr id="21" name="Text Placeholder 10">
            <a:extLst>
              <a:ext uri="{FF2B5EF4-FFF2-40B4-BE49-F238E27FC236}">
                <a16:creationId xmlns:a16="http://schemas.microsoft.com/office/drawing/2014/main" id="{67724A6F-3557-AD3B-E97B-29A0D0FBAF9C}"/>
              </a:ext>
            </a:extLst>
          </p:cNvPr>
          <p:cNvSpPr>
            <a:spLocks noGrp="1"/>
          </p:cNvSpPr>
          <p:nvPr>
            <p:ph type="body" sz="quarter" idx="36"/>
          </p:nvPr>
        </p:nvSpPr>
        <p:spPr>
          <a:xfrm>
            <a:off x="6240104" y="3855720"/>
            <a:ext cx="2592000" cy="2021208"/>
          </a:xfrm>
          <a:prstGeom prst="rect">
            <a:avLst/>
          </a:prstGeom>
          <a:noFill/>
        </p:spPr>
        <p:txBody>
          <a:bodyPr lIns="0" anchor="t" anchorCtr="0"/>
          <a:lstStyle>
            <a:lvl1pPr>
              <a:spcAft>
                <a:spcPts val="0"/>
              </a:spcAft>
              <a:defRPr sz="1400">
                <a:solidFill>
                  <a:schemeClr val="accent1"/>
                </a:solidFill>
              </a:defRPr>
            </a:lvl1pPr>
            <a:lvl2pPr marL="0" indent="0">
              <a:spcAft>
                <a:spcPts val="0"/>
              </a:spcAft>
              <a:buNone/>
              <a:defRPr/>
            </a:lvl2pPr>
          </a:lstStyle>
          <a:p>
            <a:pPr lvl="0"/>
            <a:r>
              <a:rPr lang="en-US"/>
              <a:t>Click to edit Master text styles</a:t>
            </a:r>
          </a:p>
          <a:p>
            <a:pPr lvl="1"/>
            <a:r>
              <a:rPr lang="en-US"/>
              <a:t>Second level</a:t>
            </a:r>
          </a:p>
        </p:txBody>
      </p:sp>
      <p:sp>
        <p:nvSpPr>
          <p:cNvPr id="24" name="Text Placeholder 10">
            <a:extLst>
              <a:ext uri="{FF2B5EF4-FFF2-40B4-BE49-F238E27FC236}">
                <a16:creationId xmlns:a16="http://schemas.microsoft.com/office/drawing/2014/main" id="{A104AF05-D3DB-286B-2B45-DCA599765895}"/>
              </a:ext>
            </a:extLst>
          </p:cNvPr>
          <p:cNvSpPr>
            <a:spLocks noGrp="1"/>
          </p:cNvSpPr>
          <p:nvPr>
            <p:ph type="body" sz="quarter" idx="38"/>
          </p:nvPr>
        </p:nvSpPr>
        <p:spPr>
          <a:xfrm>
            <a:off x="9120455" y="3855720"/>
            <a:ext cx="2592000" cy="2021208"/>
          </a:xfrm>
          <a:prstGeom prst="rect">
            <a:avLst/>
          </a:prstGeom>
          <a:noFill/>
        </p:spPr>
        <p:txBody>
          <a:bodyPr lIns="0" anchor="t" anchorCtr="0"/>
          <a:lstStyle>
            <a:lvl1pPr>
              <a:spcAft>
                <a:spcPts val="0"/>
              </a:spcAft>
              <a:defRPr sz="1400">
                <a:solidFill>
                  <a:schemeClr val="accent1"/>
                </a:solidFill>
              </a:defRPr>
            </a:lvl1pPr>
            <a:lvl2pPr marL="0" indent="0">
              <a:spcAft>
                <a:spcPts val="0"/>
              </a:spcAft>
              <a:buNone/>
              <a:defRPr/>
            </a:lvl2pPr>
          </a:lstStyle>
          <a:p>
            <a:pPr lvl="0"/>
            <a:r>
              <a:rPr lang="en-US"/>
              <a:t>Click to edit Master text styles</a:t>
            </a:r>
          </a:p>
          <a:p>
            <a:pPr lvl="1"/>
            <a:r>
              <a:rPr lang="en-US"/>
              <a:t>Second level</a:t>
            </a:r>
          </a:p>
        </p:txBody>
      </p:sp>
      <p:sp>
        <p:nvSpPr>
          <p:cNvPr id="32" name="Picture Placeholder 10">
            <a:extLst>
              <a:ext uri="{FF2B5EF4-FFF2-40B4-BE49-F238E27FC236}">
                <a16:creationId xmlns:a16="http://schemas.microsoft.com/office/drawing/2014/main" id="{4998BEDE-AE8A-0BD6-4399-2CE9DBE22076}"/>
              </a:ext>
            </a:extLst>
          </p:cNvPr>
          <p:cNvSpPr>
            <a:spLocks noGrp="1"/>
          </p:cNvSpPr>
          <p:nvPr>
            <p:ph type="pic" sz="quarter" idx="39" hasCustomPrompt="1"/>
          </p:nvPr>
        </p:nvSpPr>
        <p:spPr>
          <a:xfrm>
            <a:off x="3269970" y="1666684"/>
            <a:ext cx="1910207" cy="1910207"/>
          </a:xfrm>
          <a:prstGeom prst="ellipse">
            <a:avLst/>
          </a:prstGeom>
          <a:solidFill>
            <a:schemeClr val="bg1">
              <a:lumMod val="95000"/>
            </a:schemeClr>
          </a:solidFill>
        </p:spPr>
        <p:txBody>
          <a:bodyPr wrap="square" lIns="0" rIns="0" anchor="b" anchorCtr="1">
            <a:noAutofit/>
          </a:bodyPr>
          <a:lstStyle>
            <a:lvl1pPr algn="ctr">
              <a:defRPr/>
            </a:lvl1pPr>
          </a:lstStyle>
          <a:p>
            <a:r>
              <a:rPr lang="en-AU" dirty="0"/>
              <a:t>Click on icon to insert image</a:t>
            </a:r>
          </a:p>
        </p:txBody>
      </p:sp>
      <p:sp>
        <p:nvSpPr>
          <p:cNvPr id="34" name="Picture Placeholder 10">
            <a:extLst>
              <a:ext uri="{FF2B5EF4-FFF2-40B4-BE49-F238E27FC236}">
                <a16:creationId xmlns:a16="http://schemas.microsoft.com/office/drawing/2014/main" id="{515D4947-A731-EF0C-D51A-939B3097B9EA}"/>
              </a:ext>
            </a:extLst>
          </p:cNvPr>
          <p:cNvSpPr>
            <a:spLocks noGrp="1"/>
          </p:cNvSpPr>
          <p:nvPr>
            <p:ph type="pic" sz="quarter" idx="40" hasCustomPrompt="1"/>
          </p:nvPr>
        </p:nvSpPr>
        <p:spPr>
          <a:xfrm>
            <a:off x="6107244" y="1666684"/>
            <a:ext cx="1910207" cy="1910207"/>
          </a:xfrm>
          <a:prstGeom prst="ellipse">
            <a:avLst/>
          </a:prstGeom>
          <a:solidFill>
            <a:schemeClr val="bg1">
              <a:lumMod val="95000"/>
            </a:schemeClr>
          </a:solidFill>
        </p:spPr>
        <p:txBody>
          <a:bodyPr wrap="square" lIns="0" rIns="0" anchor="b" anchorCtr="1">
            <a:noAutofit/>
          </a:bodyPr>
          <a:lstStyle>
            <a:lvl1pPr algn="ctr">
              <a:defRPr/>
            </a:lvl1pPr>
          </a:lstStyle>
          <a:p>
            <a:r>
              <a:rPr lang="en-AU" dirty="0"/>
              <a:t>Click on icon to insert image</a:t>
            </a:r>
          </a:p>
        </p:txBody>
      </p:sp>
      <p:sp>
        <p:nvSpPr>
          <p:cNvPr id="35" name="Picture Placeholder 10">
            <a:extLst>
              <a:ext uri="{FF2B5EF4-FFF2-40B4-BE49-F238E27FC236}">
                <a16:creationId xmlns:a16="http://schemas.microsoft.com/office/drawing/2014/main" id="{AA58E8AB-B141-19F3-A6FD-3A1D555C7E27}"/>
              </a:ext>
            </a:extLst>
          </p:cNvPr>
          <p:cNvSpPr>
            <a:spLocks noGrp="1"/>
          </p:cNvSpPr>
          <p:nvPr>
            <p:ph type="pic" sz="quarter" idx="41" hasCustomPrompt="1"/>
          </p:nvPr>
        </p:nvSpPr>
        <p:spPr>
          <a:xfrm>
            <a:off x="8944517" y="1666684"/>
            <a:ext cx="1910207" cy="1910207"/>
          </a:xfrm>
          <a:prstGeom prst="ellipse">
            <a:avLst/>
          </a:prstGeom>
          <a:solidFill>
            <a:schemeClr val="bg1">
              <a:lumMod val="95000"/>
            </a:schemeClr>
          </a:solidFill>
        </p:spPr>
        <p:txBody>
          <a:bodyPr wrap="square" lIns="0" rIns="0" anchor="b" anchorCtr="1">
            <a:noAutofit/>
          </a:bodyPr>
          <a:lstStyle>
            <a:lvl1pPr algn="ctr">
              <a:defRPr/>
            </a:lvl1pPr>
          </a:lstStyle>
          <a:p>
            <a:r>
              <a:rPr lang="en-AU" dirty="0"/>
              <a:t>Click on icon to insert image</a:t>
            </a:r>
          </a:p>
        </p:txBody>
      </p:sp>
      <p:sp>
        <p:nvSpPr>
          <p:cNvPr id="4" name="Footer Placeholder 4">
            <a:extLst>
              <a:ext uri="{FF2B5EF4-FFF2-40B4-BE49-F238E27FC236}">
                <a16:creationId xmlns:a16="http://schemas.microsoft.com/office/drawing/2014/main" id="{6753A07F-4C07-3AA4-626F-FC75D91231A7}"/>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2017737169"/>
      </p:ext>
    </p:extLst>
  </p:cSld>
  <p:clrMapOvr>
    <a:masterClrMapping/>
  </p:clrMapOvr>
  <p:extLst>
    <p:ext uri="{DCECCB84-F9BA-43D5-87BE-67443E8EF086}">
      <p15:sldGuideLst xmlns:p15="http://schemas.microsoft.com/office/powerpoint/2012/main">
        <p15:guide id="7" pos="1938" userDrawn="1">
          <p15:clr>
            <a:srgbClr val="FBAE40"/>
          </p15:clr>
        </p15:guide>
        <p15:guide id="8" pos="2117" userDrawn="1">
          <p15:clr>
            <a:srgbClr val="FBAE40"/>
          </p15:clr>
        </p15:guide>
        <p15:guide id="9" pos="3752" userDrawn="1">
          <p15:clr>
            <a:srgbClr val="FBAE40"/>
          </p15:clr>
        </p15:guide>
        <p15:guide id="10" pos="3936" userDrawn="1">
          <p15:clr>
            <a:srgbClr val="FBAE40"/>
          </p15:clr>
        </p15:guide>
        <p15:guide id="11" pos="5571" userDrawn="1">
          <p15:clr>
            <a:srgbClr val="FBAE40"/>
          </p15:clr>
        </p15:guide>
        <p15:guide id="12" pos="5740" userDrawn="1">
          <p15:clr>
            <a:srgbClr val="FBAE40"/>
          </p15:clr>
        </p15:guide>
      </p15:sldGuideLst>
    </p:ext>
  </p:extLs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4 key points colour_image top">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5D38BFAA-B20C-8D78-163E-1695453E5DA6}"/>
              </a:ext>
            </a:extLst>
          </p:cNvPr>
          <p:cNvSpPr>
            <a:spLocks noGrp="1"/>
          </p:cNvSpPr>
          <p:nvPr>
            <p:ph type="pic" sz="quarter" idx="15" hasCustomPrompt="1"/>
          </p:nvPr>
        </p:nvSpPr>
        <p:spPr>
          <a:xfrm>
            <a:off x="0" y="139148"/>
            <a:ext cx="12192000" cy="2713382"/>
          </a:xfrm>
          <a:custGeom>
            <a:avLst/>
            <a:gdLst>
              <a:gd name="connsiteX0" fmla="*/ 0 w 12192000"/>
              <a:gd name="connsiteY0" fmla="*/ 0 h 3683000"/>
              <a:gd name="connsiteX1" fmla="*/ 12192000 w 12192000"/>
              <a:gd name="connsiteY1" fmla="*/ 0 h 3683000"/>
              <a:gd name="connsiteX2" fmla="*/ 12192000 w 12192000"/>
              <a:gd name="connsiteY2" fmla="*/ 3683000 h 3683000"/>
              <a:gd name="connsiteX3" fmla="*/ 0 w 12192000"/>
              <a:gd name="connsiteY3" fmla="*/ 3683000 h 3683000"/>
            </a:gdLst>
            <a:ahLst/>
            <a:cxnLst>
              <a:cxn ang="0">
                <a:pos x="connsiteX0" y="connsiteY0"/>
              </a:cxn>
              <a:cxn ang="0">
                <a:pos x="connsiteX1" y="connsiteY1"/>
              </a:cxn>
              <a:cxn ang="0">
                <a:pos x="connsiteX2" y="connsiteY2"/>
              </a:cxn>
              <a:cxn ang="0">
                <a:pos x="connsiteX3" y="connsiteY3"/>
              </a:cxn>
            </a:cxnLst>
            <a:rect l="l" t="t" r="r" b="b"/>
            <a:pathLst>
              <a:path w="12192000" h="3683000">
                <a:moveTo>
                  <a:pt x="0" y="0"/>
                </a:moveTo>
                <a:lnTo>
                  <a:pt x="12192000" y="0"/>
                </a:lnTo>
                <a:lnTo>
                  <a:pt x="12192000" y="3683000"/>
                </a:lnTo>
                <a:lnTo>
                  <a:pt x="0" y="3683000"/>
                </a:lnTo>
                <a:close/>
              </a:path>
            </a:pathLst>
          </a:custGeom>
          <a:solidFill>
            <a:schemeClr val="bg1">
              <a:lumMod val="95000"/>
            </a:schemeClr>
          </a:solidFill>
        </p:spPr>
        <p:txBody>
          <a:bodyPr wrap="square">
            <a:noAutofit/>
          </a:bodyPr>
          <a:lstStyle>
            <a:lvl1pPr algn="r">
              <a:defRPr/>
            </a:lvl1pPr>
          </a:lstStyle>
          <a:p>
            <a:r>
              <a:rPr lang="en-AU" dirty="0"/>
              <a:t>Click on icon to insert image and send to back</a:t>
            </a:r>
          </a:p>
        </p:txBody>
      </p:sp>
      <p:sp>
        <p:nvSpPr>
          <p:cNvPr id="33" name="Title 32">
            <a:extLst>
              <a:ext uri="{FF2B5EF4-FFF2-40B4-BE49-F238E27FC236}">
                <a16:creationId xmlns:a16="http://schemas.microsoft.com/office/drawing/2014/main" id="{6AEF0995-26CE-99A3-3325-282CAD29B916}"/>
              </a:ext>
            </a:extLst>
          </p:cNvPr>
          <p:cNvSpPr>
            <a:spLocks noGrp="1"/>
          </p:cNvSpPr>
          <p:nvPr>
            <p:ph type="title"/>
          </p:nvPr>
        </p:nvSpPr>
        <p:spPr>
          <a:xfrm>
            <a:off x="479425" y="604203"/>
            <a:ext cx="11233150" cy="746695"/>
          </a:xfrm>
          <a:prstGeom prst="rect">
            <a:avLst/>
          </a:prstGeom>
        </p:spPr>
        <p:txBody>
          <a:bodyPr/>
          <a:lstStyle>
            <a:lvl1pPr>
              <a:defRPr>
                <a:solidFill>
                  <a:schemeClr val="bg1"/>
                </a:solidFill>
              </a:defRPr>
            </a:lvl1pPr>
          </a:lstStyle>
          <a:p>
            <a:r>
              <a:rPr lang="en-US"/>
              <a:t>Click to edit Master title style</a:t>
            </a:r>
            <a:endParaRPr lang="en-AU" dirty="0"/>
          </a:p>
        </p:txBody>
      </p:sp>
      <p:sp>
        <p:nvSpPr>
          <p:cNvPr id="4" name="Slide Number Placeholder 3">
            <a:extLst>
              <a:ext uri="{FF2B5EF4-FFF2-40B4-BE49-F238E27FC236}">
                <a16:creationId xmlns:a16="http://schemas.microsoft.com/office/drawing/2014/main" id="{3BE7BC2F-9BDE-EF28-6583-07B9003B15A3}"/>
              </a:ext>
            </a:extLst>
          </p:cNvPr>
          <p:cNvSpPr>
            <a:spLocks noGrp="1"/>
          </p:cNvSpPr>
          <p:nvPr>
            <p:ph type="sldNum" sz="quarter" idx="28"/>
          </p:nvPr>
        </p:nvSpPr>
        <p:spPr/>
        <p:txBody>
          <a:bodyPr/>
          <a:lstStyle/>
          <a:p>
            <a:fld id="{E4C2AD82-1025-4508-97C1-6F7EE5C92734}" type="slidenum">
              <a:rPr lang="en-AU" smtClean="0"/>
              <a:pPr/>
              <a:t>‹#›</a:t>
            </a:fld>
            <a:endParaRPr lang="en-AU" dirty="0"/>
          </a:p>
        </p:txBody>
      </p:sp>
      <p:sp>
        <p:nvSpPr>
          <p:cNvPr id="2" name="Text Placeholder 10">
            <a:extLst>
              <a:ext uri="{FF2B5EF4-FFF2-40B4-BE49-F238E27FC236}">
                <a16:creationId xmlns:a16="http://schemas.microsoft.com/office/drawing/2014/main" id="{323EE0F5-ED38-6609-AEFD-969B1A755ECA}"/>
              </a:ext>
            </a:extLst>
          </p:cNvPr>
          <p:cNvSpPr>
            <a:spLocks noGrp="1"/>
          </p:cNvSpPr>
          <p:nvPr>
            <p:ph type="body" sz="quarter" idx="38"/>
          </p:nvPr>
        </p:nvSpPr>
        <p:spPr>
          <a:xfrm>
            <a:off x="479425" y="4114800"/>
            <a:ext cx="2592000" cy="1762128"/>
          </a:xfrm>
          <a:prstGeom prst="rect">
            <a:avLst/>
          </a:prstGeom>
          <a:noFill/>
        </p:spPr>
        <p:txBody>
          <a:bodyPr lIns="0" anchor="t" anchorCtr="0"/>
          <a:lstStyle>
            <a:lvl1pPr>
              <a:spcAft>
                <a:spcPts val="0"/>
              </a:spcAft>
              <a:defRPr sz="1400">
                <a:solidFill>
                  <a:schemeClr val="tx2"/>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9" name="Text Placeholder 10">
            <a:extLst>
              <a:ext uri="{FF2B5EF4-FFF2-40B4-BE49-F238E27FC236}">
                <a16:creationId xmlns:a16="http://schemas.microsoft.com/office/drawing/2014/main" id="{E7EE042B-3C24-D878-F301-3F28CEBCA916}"/>
              </a:ext>
            </a:extLst>
          </p:cNvPr>
          <p:cNvSpPr>
            <a:spLocks noGrp="1"/>
          </p:cNvSpPr>
          <p:nvPr>
            <p:ph type="body" sz="quarter" idx="39" hasCustomPrompt="1"/>
          </p:nvPr>
        </p:nvSpPr>
        <p:spPr>
          <a:xfrm>
            <a:off x="3359809" y="4114800"/>
            <a:ext cx="2592000" cy="1762128"/>
          </a:xfrm>
          <a:prstGeom prst="rect">
            <a:avLst/>
          </a:prstGeom>
          <a:noFill/>
        </p:spPr>
        <p:txBody>
          <a:bodyPr lIns="0" anchor="t" anchorCtr="0"/>
          <a:lstStyle>
            <a:lvl1pPr>
              <a:spcAft>
                <a:spcPts val="0"/>
              </a:spcAft>
              <a:defRPr sz="1400">
                <a:solidFill>
                  <a:schemeClr val="tx2"/>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12" name="Text Placeholder 10">
            <a:extLst>
              <a:ext uri="{FF2B5EF4-FFF2-40B4-BE49-F238E27FC236}">
                <a16:creationId xmlns:a16="http://schemas.microsoft.com/office/drawing/2014/main" id="{F05D9B4D-51D2-67B8-E1D6-8E6096CE0F47}"/>
              </a:ext>
            </a:extLst>
          </p:cNvPr>
          <p:cNvSpPr>
            <a:spLocks noGrp="1"/>
          </p:cNvSpPr>
          <p:nvPr>
            <p:ph type="body" sz="quarter" idx="40"/>
          </p:nvPr>
        </p:nvSpPr>
        <p:spPr>
          <a:xfrm>
            <a:off x="6240104" y="4114800"/>
            <a:ext cx="2592000" cy="1762128"/>
          </a:xfrm>
          <a:prstGeom prst="rect">
            <a:avLst/>
          </a:prstGeom>
          <a:noFill/>
        </p:spPr>
        <p:txBody>
          <a:bodyPr lIns="0" anchor="t" anchorCtr="0"/>
          <a:lstStyle>
            <a:lvl1pPr>
              <a:spcAft>
                <a:spcPts val="0"/>
              </a:spcAft>
              <a:defRPr sz="1400">
                <a:solidFill>
                  <a:schemeClr val="tx2"/>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13" name="Text Placeholder 10">
            <a:extLst>
              <a:ext uri="{FF2B5EF4-FFF2-40B4-BE49-F238E27FC236}">
                <a16:creationId xmlns:a16="http://schemas.microsoft.com/office/drawing/2014/main" id="{C3B0E7A9-FBB2-6B8A-0E51-63FA12715E7B}"/>
              </a:ext>
            </a:extLst>
          </p:cNvPr>
          <p:cNvSpPr>
            <a:spLocks noGrp="1"/>
          </p:cNvSpPr>
          <p:nvPr>
            <p:ph type="body" sz="quarter" idx="41"/>
          </p:nvPr>
        </p:nvSpPr>
        <p:spPr>
          <a:xfrm>
            <a:off x="9120455" y="4114800"/>
            <a:ext cx="2592000" cy="1762128"/>
          </a:xfrm>
          <a:prstGeom prst="rect">
            <a:avLst/>
          </a:prstGeom>
          <a:noFill/>
        </p:spPr>
        <p:txBody>
          <a:bodyPr lIns="0" anchor="t" anchorCtr="0"/>
          <a:lstStyle>
            <a:lvl1pPr>
              <a:spcAft>
                <a:spcPts val="0"/>
              </a:spcAft>
              <a:defRPr sz="1400">
                <a:solidFill>
                  <a:schemeClr val="tx2"/>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5" name="Picture Placeholder 5">
            <a:extLst>
              <a:ext uri="{FF2B5EF4-FFF2-40B4-BE49-F238E27FC236}">
                <a16:creationId xmlns:a16="http://schemas.microsoft.com/office/drawing/2014/main" id="{1663C430-52A9-4EC5-1F3A-E0E66AC54E59}"/>
              </a:ext>
            </a:extLst>
          </p:cNvPr>
          <p:cNvSpPr>
            <a:spLocks noGrp="1"/>
          </p:cNvSpPr>
          <p:nvPr>
            <p:ph type="pic" sz="quarter" idx="42"/>
          </p:nvPr>
        </p:nvSpPr>
        <p:spPr>
          <a:xfrm>
            <a:off x="479425" y="3271420"/>
            <a:ext cx="612000" cy="612000"/>
          </a:xfrm>
          <a:prstGeom prst="rect">
            <a:avLst/>
          </a:prstGeom>
        </p:spPr>
        <p:txBody>
          <a:bodyPr/>
          <a:lstStyle>
            <a:lvl1pPr>
              <a:defRPr sz="800"/>
            </a:lvl1pPr>
          </a:lstStyle>
          <a:p>
            <a:endParaRPr lang="en-GB" dirty="0"/>
          </a:p>
        </p:txBody>
      </p:sp>
      <p:sp>
        <p:nvSpPr>
          <p:cNvPr id="6" name="Picture Placeholder 5">
            <a:extLst>
              <a:ext uri="{FF2B5EF4-FFF2-40B4-BE49-F238E27FC236}">
                <a16:creationId xmlns:a16="http://schemas.microsoft.com/office/drawing/2014/main" id="{3482576E-BFE9-63A0-BFC6-4E2CCEB7C53E}"/>
              </a:ext>
            </a:extLst>
          </p:cNvPr>
          <p:cNvSpPr>
            <a:spLocks noGrp="1"/>
          </p:cNvSpPr>
          <p:nvPr>
            <p:ph type="pic" sz="quarter" idx="43"/>
          </p:nvPr>
        </p:nvSpPr>
        <p:spPr>
          <a:xfrm>
            <a:off x="3359809" y="3271420"/>
            <a:ext cx="612000" cy="612000"/>
          </a:xfrm>
          <a:prstGeom prst="rect">
            <a:avLst/>
          </a:prstGeom>
        </p:spPr>
        <p:txBody>
          <a:bodyPr/>
          <a:lstStyle>
            <a:lvl1pPr>
              <a:defRPr sz="800"/>
            </a:lvl1pPr>
          </a:lstStyle>
          <a:p>
            <a:endParaRPr lang="en-GB" dirty="0"/>
          </a:p>
        </p:txBody>
      </p:sp>
      <p:sp>
        <p:nvSpPr>
          <p:cNvPr id="7" name="Picture Placeholder 5">
            <a:extLst>
              <a:ext uri="{FF2B5EF4-FFF2-40B4-BE49-F238E27FC236}">
                <a16:creationId xmlns:a16="http://schemas.microsoft.com/office/drawing/2014/main" id="{8F520135-EA5F-5E5F-A9E4-34215A15A71F}"/>
              </a:ext>
            </a:extLst>
          </p:cNvPr>
          <p:cNvSpPr>
            <a:spLocks noGrp="1"/>
          </p:cNvSpPr>
          <p:nvPr>
            <p:ph type="pic" sz="quarter" idx="44"/>
          </p:nvPr>
        </p:nvSpPr>
        <p:spPr>
          <a:xfrm>
            <a:off x="6240104" y="3271420"/>
            <a:ext cx="612000" cy="612000"/>
          </a:xfrm>
          <a:prstGeom prst="rect">
            <a:avLst/>
          </a:prstGeom>
        </p:spPr>
        <p:txBody>
          <a:bodyPr/>
          <a:lstStyle>
            <a:lvl1pPr>
              <a:defRPr sz="800"/>
            </a:lvl1pPr>
          </a:lstStyle>
          <a:p>
            <a:endParaRPr lang="en-GB" dirty="0"/>
          </a:p>
        </p:txBody>
      </p:sp>
      <p:sp>
        <p:nvSpPr>
          <p:cNvPr id="11" name="Picture Placeholder 5">
            <a:extLst>
              <a:ext uri="{FF2B5EF4-FFF2-40B4-BE49-F238E27FC236}">
                <a16:creationId xmlns:a16="http://schemas.microsoft.com/office/drawing/2014/main" id="{F28E2292-926F-FD08-8C2B-F7A967D0CB9F}"/>
              </a:ext>
            </a:extLst>
          </p:cNvPr>
          <p:cNvSpPr>
            <a:spLocks noGrp="1"/>
          </p:cNvSpPr>
          <p:nvPr>
            <p:ph type="pic" sz="quarter" idx="49"/>
          </p:nvPr>
        </p:nvSpPr>
        <p:spPr>
          <a:xfrm>
            <a:off x="9120455" y="3271420"/>
            <a:ext cx="612000" cy="612000"/>
          </a:xfrm>
          <a:prstGeom prst="rect">
            <a:avLst/>
          </a:prstGeom>
        </p:spPr>
        <p:txBody>
          <a:bodyPr/>
          <a:lstStyle>
            <a:lvl1pPr>
              <a:defRPr sz="800"/>
            </a:lvl1pPr>
          </a:lstStyle>
          <a:p>
            <a:endParaRPr lang="en-GB" dirty="0"/>
          </a:p>
        </p:txBody>
      </p:sp>
      <p:sp>
        <p:nvSpPr>
          <p:cNvPr id="8" name="Footer Placeholder 4">
            <a:extLst>
              <a:ext uri="{FF2B5EF4-FFF2-40B4-BE49-F238E27FC236}">
                <a16:creationId xmlns:a16="http://schemas.microsoft.com/office/drawing/2014/main" id="{21378F9B-1DB2-CF6E-EAD8-448AF8F5CC0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3993442075"/>
      </p:ext>
    </p:extLst>
  </p:cSld>
  <p:clrMapOvr>
    <a:masterClrMapping/>
  </p:clrMapOvr>
  <p:extLst>
    <p:ext uri="{DCECCB84-F9BA-43D5-87BE-67443E8EF086}">
      <p15:sldGuideLst xmlns:p15="http://schemas.microsoft.com/office/powerpoint/2012/main">
        <p15:guide id="7" pos="1935" userDrawn="1">
          <p15:clr>
            <a:srgbClr val="FBAE40"/>
          </p15:clr>
        </p15:guide>
        <p15:guide id="8" pos="2116" userDrawn="1">
          <p15:clr>
            <a:srgbClr val="FBAE40"/>
          </p15:clr>
        </p15:guide>
        <p15:guide id="9" pos="3752" userDrawn="1">
          <p15:clr>
            <a:srgbClr val="FBAE40"/>
          </p15:clr>
        </p15:guide>
        <p15:guide id="10" pos="3936" userDrawn="1">
          <p15:clr>
            <a:srgbClr val="FBAE40"/>
          </p15:clr>
        </p15:guide>
        <p15:guide id="11" pos="5564" userDrawn="1">
          <p15:clr>
            <a:srgbClr val="FBAE40"/>
          </p15:clr>
        </p15:guide>
        <p15:guide id="12" pos="5745"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7_divider">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7E1A8EA-2C3A-A51E-C804-3ABD34365DBF}"/>
              </a:ext>
            </a:extLst>
          </p:cNvPr>
          <p:cNvSpPr>
            <a:spLocks noGrp="1"/>
          </p:cNvSpPr>
          <p:nvPr>
            <p:ph type="pic" sz="quarter" idx="34" hasCustomPrompt="1"/>
          </p:nvPr>
        </p:nvSpPr>
        <p:spPr>
          <a:xfrm>
            <a:off x="0" y="1"/>
            <a:ext cx="12204000" cy="6858000"/>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a:t>Click on icon to insert image and send to back</a:t>
            </a:r>
          </a:p>
        </p:txBody>
      </p:sp>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a:p>
        </p:txBody>
      </p:sp>
      <p:sp>
        <p:nvSpPr>
          <p:cNvPr id="2" name="Title 1">
            <a:extLst>
              <a:ext uri="{FF2B5EF4-FFF2-40B4-BE49-F238E27FC236}">
                <a16:creationId xmlns:a16="http://schemas.microsoft.com/office/drawing/2014/main" id="{F8326D0C-4F57-05DE-577E-12D6E4FC59EC}"/>
              </a:ext>
            </a:extLst>
          </p:cNvPr>
          <p:cNvSpPr>
            <a:spLocks noGrp="1"/>
          </p:cNvSpPr>
          <p:nvPr>
            <p:ph type="title" hasCustomPrompt="1"/>
          </p:nvPr>
        </p:nvSpPr>
        <p:spPr>
          <a:xfrm>
            <a:off x="632271" y="913067"/>
            <a:ext cx="4792662" cy="2108517"/>
          </a:xfrm>
          <a:prstGeom prst="rect">
            <a:avLst/>
          </a:prstGeom>
        </p:spPr>
        <p:txBody>
          <a:bodyPr lIns="0" tIns="0" rIns="0" bIns="0"/>
          <a:lstStyle>
            <a:lvl1pPr>
              <a:defRPr sz="4800">
                <a:solidFill>
                  <a:schemeClr val="bg1"/>
                </a:solidFill>
              </a:defRPr>
            </a:lvl1pPr>
          </a:lstStyle>
          <a:p>
            <a:r>
              <a:rPr lang="en-US"/>
              <a:t>Divider Title Goes Here</a:t>
            </a:r>
            <a:endParaRPr lang="en-AU"/>
          </a:p>
        </p:txBody>
      </p:sp>
      <p:sp>
        <p:nvSpPr>
          <p:cNvPr id="7" name="Footer Placeholder 4">
            <a:extLst>
              <a:ext uri="{FF2B5EF4-FFF2-40B4-BE49-F238E27FC236}">
                <a16:creationId xmlns:a16="http://schemas.microsoft.com/office/drawing/2014/main" id="{13AA11D2-13DB-85DA-5E79-14B6F0D02E2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a:p>
        </p:txBody>
      </p:sp>
      <p:sp>
        <p:nvSpPr>
          <p:cNvPr id="5" name="logo_white">
            <a:extLst>
              <a:ext uri="{FF2B5EF4-FFF2-40B4-BE49-F238E27FC236}">
                <a16:creationId xmlns:a16="http://schemas.microsoft.com/office/drawing/2014/main" id="{22ABD44E-8539-524F-2739-D59EB320C506}"/>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3" name="Text Placeholder 4">
            <a:extLst>
              <a:ext uri="{FF2B5EF4-FFF2-40B4-BE49-F238E27FC236}">
                <a16:creationId xmlns:a16="http://schemas.microsoft.com/office/drawing/2014/main" id="{DCA5A1B9-AE7E-572C-25A9-788391473372}"/>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478629160"/>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4 key points colour_light image_blue transparency">
    <p:spTree>
      <p:nvGrpSpPr>
        <p:cNvPr id="1" name=""/>
        <p:cNvGrpSpPr/>
        <p:nvPr/>
      </p:nvGrpSpPr>
      <p:grpSpPr>
        <a:xfrm>
          <a:off x="0" y="0"/>
          <a:ext cx="0" cy="0"/>
          <a:chOff x="0" y="0"/>
          <a:chExt cx="0" cy="0"/>
        </a:xfrm>
      </p:grpSpPr>
      <p:sp>
        <p:nvSpPr>
          <p:cNvPr id="35" name="Picture Placeholder 9">
            <a:extLst>
              <a:ext uri="{FF2B5EF4-FFF2-40B4-BE49-F238E27FC236}">
                <a16:creationId xmlns:a16="http://schemas.microsoft.com/office/drawing/2014/main" id="{71C67053-1209-AD41-8F0B-84A4280B0045}"/>
              </a:ext>
            </a:extLst>
          </p:cNvPr>
          <p:cNvSpPr>
            <a:spLocks noGrp="1"/>
          </p:cNvSpPr>
          <p:nvPr>
            <p:ph type="pic" sz="quarter" idx="15" hasCustomPrompt="1"/>
          </p:nvPr>
        </p:nvSpPr>
        <p:spPr>
          <a:xfrm>
            <a:off x="0" y="139148"/>
            <a:ext cx="12192000" cy="2713382"/>
          </a:xfrm>
          <a:custGeom>
            <a:avLst/>
            <a:gdLst>
              <a:gd name="connsiteX0" fmla="*/ 0 w 12192000"/>
              <a:gd name="connsiteY0" fmla="*/ 0 h 3683000"/>
              <a:gd name="connsiteX1" fmla="*/ 12192000 w 12192000"/>
              <a:gd name="connsiteY1" fmla="*/ 0 h 3683000"/>
              <a:gd name="connsiteX2" fmla="*/ 12192000 w 12192000"/>
              <a:gd name="connsiteY2" fmla="*/ 3683000 h 3683000"/>
              <a:gd name="connsiteX3" fmla="*/ 0 w 12192000"/>
              <a:gd name="connsiteY3" fmla="*/ 3683000 h 3683000"/>
            </a:gdLst>
            <a:ahLst/>
            <a:cxnLst>
              <a:cxn ang="0">
                <a:pos x="connsiteX0" y="connsiteY0"/>
              </a:cxn>
              <a:cxn ang="0">
                <a:pos x="connsiteX1" y="connsiteY1"/>
              </a:cxn>
              <a:cxn ang="0">
                <a:pos x="connsiteX2" y="connsiteY2"/>
              </a:cxn>
              <a:cxn ang="0">
                <a:pos x="connsiteX3" y="connsiteY3"/>
              </a:cxn>
            </a:cxnLst>
            <a:rect l="l" t="t" r="r" b="b"/>
            <a:pathLst>
              <a:path w="12192000" h="3683000">
                <a:moveTo>
                  <a:pt x="0" y="0"/>
                </a:moveTo>
                <a:lnTo>
                  <a:pt x="12192000" y="0"/>
                </a:lnTo>
                <a:lnTo>
                  <a:pt x="12192000" y="3683000"/>
                </a:lnTo>
                <a:lnTo>
                  <a:pt x="0" y="3683000"/>
                </a:lnTo>
                <a:close/>
              </a:path>
            </a:pathLst>
          </a:custGeom>
          <a:solidFill>
            <a:schemeClr val="bg1">
              <a:lumMod val="95000"/>
            </a:schemeClr>
          </a:solidFill>
        </p:spPr>
        <p:txBody>
          <a:bodyPr wrap="square">
            <a:noAutofit/>
          </a:bodyPr>
          <a:lstStyle>
            <a:lvl1pPr algn="r">
              <a:defRPr/>
            </a:lvl1pPr>
          </a:lstStyle>
          <a:p>
            <a:r>
              <a:rPr lang="en-AU" dirty="0"/>
              <a:t>Click on icon to insert image and send to back</a:t>
            </a:r>
          </a:p>
        </p:txBody>
      </p:sp>
      <p:sp>
        <p:nvSpPr>
          <p:cNvPr id="37" name="Title 32">
            <a:extLst>
              <a:ext uri="{FF2B5EF4-FFF2-40B4-BE49-F238E27FC236}">
                <a16:creationId xmlns:a16="http://schemas.microsoft.com/office/drawing/2014/main" id="{19BC0D73-5D77-774F-AEE8-6929F6C0BA54}"/>
              </a:ext>
            </a:extLst>
          </p:cNvPr>
          <p:cNvSpPr>
            <a:spLocks noGrp="1"/>
          </p:cNvSpPr>
          <p:nvPr>
            <p:ph type="title"/>
          </p:nvPr>
        </p:nvSpPr>
        <p:spPr>
          <a:xfrm>
            <a:off x="479425" y="604203"/>
            <a:ext cx="11233150" cy="746695"/>
          </a:xfrm>
          <a:prstGeom prst="rect">
            <a:avLst/>
          </a:prstGeom>
        </p:spPr>
        <p:txBody>
          <a:bodyPr/>
          <a:lstStyle>
            <a:lvl1pPr>
              <a:defRPr>
                <a:solidFill>
                  <a:schemeClr val="tx1"/>
                </a:solidFill>
              </a:defRPr>
            </a:lvl1pPr>
          </a:lstStyle>
          <a:p>
            <a:r>
              <a:rPr lang="en-US" dirty="0"/>
              <a:t>Click to edit Master title style</a:t>
            </a:r>
            <a:endParaRPr lang="en-AU" dirty="0"/>
          </a:p>
        </p:txBody>
      </p:sp>
      <p:sp>
        <p:nvSpPr>
          <p:cNvPr id="38" name="Slide Number Placeholder 3">
            <a:extLst>
              <a:ext uri="{FF2B5EF4-FFF2-40B4-BE49-F238E27FC236}">
                <a16:creationId xmlns:a16="http://schemas.microsoft.com/office/drawing/2014/main" id="{2300B949-A04D-2B47-822E-B336DED0F2FA}"/>
              </a:ext>
            </a:extLst>
          </p:cNvPr>
          <p:cNvSpPr>
            <a:spLocks noGrp="1"/>
          </p:cNvSpPr>
          <p:nvPr>
            <p:ph type="sldNum" sz="quarter" idx="28"/>
          </p:nvPr>
        </p:nvSpPr>
        <p:spPr>
          <a:xfrm>
            <a:off x="479425" y="6339948"/>
            <a:ext cx="173038" cy="169200"/>
          </a:xfrm>
        </p:spPr>
        <p:txBody>
          <a:bodyPr/>
          <a:lstStyle/>
          <a:p>
            <a:fld id="{E4C2AD82-1025-4508-97C1-6F7EE5C92734}" type="slidenum">
              <a:rPr lang="en-AU" smtClean="0"/>
              <a:pPr/>
              <a:t>‹#›</a:t>
            </a:fld>
            <a:endParaRPr lang="en-AU" dirty="0"/>
          </a:p>
        </p:txBody>
      </p:sp>
      <p:sp>
        <p:nvSpPr>
          <p:cNvPr id="43" name="Text Placeholder 10">
            <a:extLst>
              <a:ext uri="{FF2B5EF4-FFF2-40B4-BE49-F238E27FC236}">
                <a16:creationId xmlns:a16="http://schemas.microsoft.com/office/drawing/2014/main" id="{25C90E86-CCB5-5740-A404-B8C44B24C48E}"/>
              </a:ext>
            </a:extLst>
          </p:cNvPr>
          <p:cNvSpPr>
            <a:spLocks noGrp="1"/>
          </p:cNvSpPr>
          <p:nvPr>
            <p:ph type="body" sz="quarter" idx="38"/>
          </p:nvPr>
        </p:nvSpPr>
        <p:spPr>
          <a:xfrm>
            <a:off x="479425" y="4114800"/>
            <a:ext cx="2592000" cy="1762128"/>
          </a:xfrm>
          <a:prstGeom prst="rect">
            <a:avLst/>
          </a:prstGeom>
          <a:noFill/>
        </p:spPr>
        <p:txBody>
          <a:bodyPr lIns="0" anchor="t" anchorCtr="0"/>
          <a:lstStyle>
            <a:lvl1pPr>
              <a:spcAft>
                <a:spcPts val="0"/>
              </a:spcAft>
              <a:defRPr sz="1400">
                <a:solidFill>
                  <a:schemeClr val="tx2"/>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44" name="Text Placeholder 10">
            <a:extLst>
              <a:ext uri="{FF2B5EF4-FFF2-40B4-BE49-F238E27FC236}">
                <a16:creationId xmlns:a16="http://schemas.microsoft.com/office/drawing/2014/main" id="{D247DE65-72C3-3E40-BB49-FFDB010733E7}"/>
              </a:ext>
            </a:extLst>
          </p:cNvPr>
          <p:cNvSpPr>
            <a:spLocks noGrp="1"/>
          </p:cNvSpPr>
          <p:nvPr>
            <p:ph type="body" sz="quarter" idx="39" hasCustomPrompt="1"/>
          </p:nvPr>
        </p:nvSpPr>
        <p:spPr>
          <a:xfrm>
            <a:off x="3359809" y="4114800"/>
            <a:ext cx="2592000" cy="1762128"/>
          </a:xfrm>
          <a:prstGeom prst="rect">
            <a:avLst/>
          </a:prstGeom>
          <a:noFill/>
        </p:spPr>
        <p:txBody>
          <a:bodyPr lIns="0" anchor="t" anchorCtr="0"/>
          <a:lstStyle>
            <a:lvl1pPr>
              <a:spcAft>
                <a:spcPts val="0"/>
              </a:spcAft>
              <a:defRPr sz="1400">
                <a:solidFill>
                  <a:schemeClr val="tx2"/>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45" name="Text Placeholder 10">
            <a:extLst>
              <a:ext uri="{FF2B5EF4-FFF2-40B4-BE49-F238E27FC236}">
                <a16:creationId xmlns:a16="http://schemas.microsoft.com/office/drawing/2014/main" id="{4048B0C3-D435-CF4B-9272-35E678E0A316}"/>
              </a:ext>
            </a:extLst>
          </p:cNvPr>
          <p:cNvSpPr>
            <a:spLocks noGrp="1"/>
          </p:cNvSpPr>
          <p:nvPr>
            <p:ph type="body" sz="quarter" idx="40"/>
          </p:nvPr>
        </p:nvSpPr>
        <p:spPr>
          <a:xfrm>
            <a:off x="6240104" y="4114800"/>
            <a:ext cx="2592000" cy="1762128"/>
          </a:xfrm>
          <a:prstGeom prst="rect">
            <a:avLst/>
          </a:prstGeom>
          <a:noFill/>
        </p:spPr>
        <p:txBody>
          <a:bodyPr lIns="0" anchor="t" anchorCtr="0"/>
          <a:lstStyle>
            <a:lvl1pPr>
              <a:spcAft>
                <a:spcPts val="0"/>
              </a:spcAft>
              <a:defRPr sz="1400">
                <a:solidFill>
                  <a:schemeClr val="tx2"/>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46" name="Text Placeholder 10">
            <a:extLst>
              <a:ext uri="{FF2B5EF4-FFF2-40B4-BE49-F238E27FC236}">
                <a16:creationId xmlns:a16="http://schemas.microsoft.com/office/drawing/2014/main" id="{95D66A77-DA6C-F145-BF1D-5B1BB7952C73}"/>
              </a:ext>
            </a:extLst>
          </p:cNvPr>
          <p:cNvSpPr>
            <a:spLocks noGrp="1"/>
          </p:cNvSpPr>
          <p:nvPr>
            <p:ph type="body" sz="quarter" idx="41"/>
          </p:nvPr>
        </p:nvSpPr>
        <p:spPr>
          <a:xfrm>
            <a:off x="9120455" y="4114800"/>
            <a:ext cx="2592000" cy="1762128"/>
          </a:xfrm>
          <a:prstGeom prst="rect">
            <a:avLst/>
          </a:prstGeom>
          <a:noFill/>
        </p:spPr>
        <p:txBody>
          <a:bodyPr lIns="0" anchor="t" anchorCtr="0"/>
          <a:lstStyle>
            <a:lvl1pPr>
              <a:spcAft>
                <a:spcPts val="0"/>
              </a:spcAft>
              <a:defRPr sz="1400">
                <a:solidFill>
                  <a:schemeClr val="tx2"/>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2" name="Picture Placeholder 5">
            <a:extLst>
              <a:ext uri="{FF2B5EF4-FFF2-40B4-BE49-F238E27FC236}">
                <a16:creationId xmlns:a16="http://schemas.microsoft.com/office/drawing/2014/main" id="{A97037DD-BC3E-F3E4-2222-23ADCCCBA22F}"/>
              </a:ext>
            </a:extLst>
          </p:cNvPr>
          <p:cNvSpPr>
            <a:spLocks noGrp="1"/>
          </p:cNvSpPr>
          <p:nvPr>
            <p:ph type="pic" sz="quarter" idx="42"/>
          </p:nvPr>
        </p:nvSpPr>
        <p:spPr>
          <a:xfrm>
            <a:off x="479425" y="3271420"/>
            <a:ext cx="612000" cy="612000"/>
          </a:xfrm>
          <a:prstGeom prst="rect">
            <a:avLst/>
          </a:prstGeom>
        </p:spPr>
        <p:txBody>
          <a:bodyPr/>
          <a:lstStyle>
            <a:lvl1pPr>
              <a:defRPr sz="800"/>
            </a:lvl1pPr>
          </a:lstStyle>
          <a:p>
            <a:endParaRPr lang="en-GB" dirty="0"/>
          </a:p>
        </p:txBody>
      </p:sp>
      <p:sp>
        <p:nvSpPr>
          <p:cNvPr id="3" name="Picture Placeholder 5">
            <a:extLst>
              <a:ext uri="{FF2B5EF4-FFF2-40B4-BE49-F238E27FC236}">
                <a16:creationId xmlns:a16="http://schemas.microsoft.com/office/drawing/2014/main" id="{0859B6C4-95E0-4B03-A2CE-81206E92ACB9}"/>
              </a:ext>
            </a:extLst>
          </p:cNvPr>
          <p:cNvSpPr>
            <a:spLocks noGrp="1"/>
          </p:cNvSpPr>
          <p:nvPr>
            <p:ph type="pic" sz="quarter" idx="43"/>
          </p:nvPr>
        </p:nvSpPr>
        <p:spPr>
          <a:xfrm>
            <a:off x="3359809" y="3271420"/>
            <a:ext cx="612000" cy="612000"/>
          </a:xfrm>
          <a:prstGeom prst="rect">
            <a:avLst/>
          </a:prstGeom>
        </p:spPr>
        <p:txBody>
          <a:bodyPr/>
          <a:lstStyle>
            <a:lvl1pPr>
              <a:defRPr sz="800"/>
            </a:lvl1pPr>
          </a:lstStyle>
          <a:p>
            <a:endParaRPr lang="en-GB" dirty="0"/>
          </a:p>
        </p:txBody>
      </p:sp>
      <p:sp>
        <p:nvSpPr>
          <p:cNvPr id="4" name="Picture Placeholder 5">
            <a:extLst>
              <a:ext uri="{FF2B5EF4-FFF2-40B4-BE49-F238E27FC236}">
                <a16:creationId xmlns:a16="http://schemas.microsoft.com/office/drawing/2014/main" id="{BEB1B275-8BE2-4F07-57CB-8C783825DDA3}"/>
              </a:ext>
            </a:extLst>
          </p:cNvPr>
          <p:cNvSpPr>
            <a:spLocks noGrp="1"/>
          </p:cNvSpPr>
          <p:nvPr>
            <p:ph type="pic" sz="quarter" idx="44"/>
          </p:nvPr>
        </p:nvSpPr>
        <p:spPr>
          <a:xfrm>
            <a:off x="6240104" y="3271420"/>
            <a:ext cx="612000" cy="612000"/>
          </a:xfrm>
          <a:prstGeom prst="rect">
            <a:avLst/>
          </a:prstGeom>
        </p:spPr>
        <p:txBody>
          <a:bodyPr/>
          <a:lstStyle>
            <a:lvl1pPr>
              <a:defRPr sz="800"/>
            </a:lvl1pPr>
          </a:lstStyle>
          <a:p>
            <a:endParaRPr lang="en-GB" dirty="0"/>
          </a:p>
        </p:txBody>
      </p:sp>
      <p:sp>
        <p:nvSpPr>
          <p:cNvPr id="5" name="Picture Placeholder 5">
            <a:extLst>
              <a:ext uri="{FF2B5EF4-FFF2-40B4-BE49-F238E27FC236}">
                <a16:creationId xmlns:a16="http://schemas.microsoft.com/office/drawing/2014/main" id="{25AD4811-3652-7613-E682-1ED0957BA773}"/>
              </a:ext>
            </a:extLst>
          </p:cNvPr>
          <p:cNvSpPr>
            <a:spLocks noGrp="1"/>
          </p:cNvSpPr>
          <p:nvPr>
            <p:ph type="pic" sz="quarter" idx="49"/>
          </p:nvPr>
        </p:nvSpPr>
        <p:spPr>
          <a:xfrm>
            <a:off x="9120455" y="3271420"/>
            <a:ext cx="612000" cy="612000"/>
          </a:xfrm>
          <a:prstGeom prst="rect">
            <a:avLst/>
          </a:prstGeom>
        </p:spPr>
        <p:txBody>
          <a:bodyPr/>
          <a:lstStyle>
            <a:lvl1pPr>
              <a:defRPr sz="800"/>
            </a:lvl1pPr>
          </a:lstStyle>
          <a:p>
            <a:endParaRPr lang="en-GB" dirty="0"/>
          </a:p>
        </p:txBody>
      </p:sp>
      <p:sp>
        <p:nvSpPr>
          <p:cNvPr id="6" name="Footer Placeholder 4">
            <a:extLst>
              <a:ext uri="{FF2B5EF4-FFF2-40B4-BE49-F238E27FC236}">
                <a16:creationId xmlns:a16="http://schemas.microsoft.com/office/drawing/2014/main" id="{AC71CF1C-AD2D-634D-B030-0E2CA4B1DDA8}"/>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3909913149"/>
      </p:ext>
    </p:extLst>
  </p:cSld>
  <p:clrMapOvr>
    <a:masterClrMapping/>
  </p:clrMapOvr>
  <p:extLst>
    <p:ext uri="{DCECCB84-F9BA-43D5-87BE-67443E8EF086}">
      <p15:sldGuideLst xmlns:p15="http://schemas.microsoft.com/office/powerpoint/2012/main">
        <p15:guide id="7" pos="1935" userDrawn="1">
          <p15:clr>
            <a:srgbClr val="FBAE40"/>
          </p15:clr>
        </p15:guide>
        <p15:guide id="8" pos="2116" userDrawn="1">
          <p15:clr>
            <a:srgbClr val="FBAE40"/>
          </p15:clr>
        </p15:guide>
        <p15:guide id="9" pos="3752" userDrawn="1">
          <p15:clr>
            <a:srgbClr val="FBAE40"/>
          </p15:clr>
        </p15:guide>
        <p15:guide id="10" pos="3936" userDrawn="1">
          <p15:clr>
            <a:srgbClr val="FBAE40"/>
          </p15:clr>
        </p15:guide>
        <p15:guide id="11" pos="5564" userDrawn="1">
          <p15:clr>
            <a:srgbClr val="FBAE40"/>
          </p15:clr>
        </p15:guide>
        <p15:guide id="12" pos="5745" userDrawn="1">
          <p15:clr>
            <a:srgbClr val="FBAE40"/>
          </p15:clr>
        </p15:guide>
      </p15:sldGuideLst>
    </p:ext>
  </p:extLs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3 key points colour_light image top">
    <p:spTree>
      <p:nvGrpSpPr>
        <p:cNvPr id="1" name=""/>
        <p:cNvGrpSpPr/>
        <p:nvPr/>
      </p:nvGrpSpPr>
      <p:grpSpPr>
        <a:xfrm>
          <a:off x="0" y="0"/>
          <a:ext cx="0" cy="0"/>
          <a:chOff x="0" y="0"/>
          <a:chExt cx="0" cy="0"/>
        </a:xfrm>
      </p:grpSpPr>
      <p:sp>
        <p:nvSpPr>
          <p:cNvPr id="9" name="Slide Number Placeholder 3">
            <a:extLst>
              <a:ext uri="{FF2B5EF4-FFF2-40B4-BE49-F238E27FC236}">
                <a16:creationId xmlns:a16="http://schemas.microsoft.com/office/drawing/2014/main" id="{1B2E24D8-414B-A734-0BE4-D1FCA9281EBF}"/>
              </a:ext>
            </a:extLst>
          </p:cNvPr>
          <p:cNvSpPr>
            <a:spLocks noGrp="1"/>
          </p:cNvSpPr>
          <p:nvPr>
            <p:ph type="sldNum" sz="quarter" idx="28"/>
          </p:nvPr>
        </p:nvSpPr>
        <p:spPr>
          <a:xfrm>
            <a:off x="479425" y="6339948"/>
            <a:ext cx="173038" cy="169200"/>
          </a:xfrm>
        </p:spPr>
        <p:txBody>
          <a:bodyPr/>
          <a:lstStyle/>
          <a:p>
            <a:fld id="{E4C2AD82-1025-4508-97C1-6F7EE5C92734}" type="slidenum">
              <a:rPr lang="en-AU" smtClean="0"/>
              <a:pPr/>
              <a:t>‹#›</a:t>
            </a:fld>
            <a:endParaRPr lang="en-AU" dirty="0"/>
          </a:p>
        </p:txBody>
      </p:sp>
      <p:sp>
        <p:nvSpPr>
          <p:cNvPr id="13" name="Text Placeholder 10">
            <a:extLst>
              <a:ext uri="{FF2B5EF4-FFF2-40B4-BE49-F238E27FC236}">
                <a16:creationId xmlns:a16="http://schemas.microsoft.com/office/drawing/2014/main" id="{E3DF9007-54E8-3C2F-7D8D-BF0745BBF267}"/>
              </a:ext>
            </a:extLst>
          </p:cNvPr>
          <p:cNvSpPr>
            <a:spLocks noGrp="1"/>
          </p:cNvSpPr>
          <p:nvPr>
            <p:ph type="body" sz="quarter" idx="38"/>
          </p:nvPr>
        </p:nvSpPr>
        <p:spPr>
          <a:xfrm>
            <a:off x="479425" y="4116158"/>
            <a:ext cx="3290484" cy="1762128"/>
          </a:xfrm>
          <a:prstGeom prst="rect">
            <a:avLst/>
          </a:prstGeom>
          <a:noFill/>
        </p:spPr>
        <p:txBody>
          <a:bodyPr lIns="0" anchor="t" anchorCtr="0"/>
          <a:lstStyle>
            <a:lvl1pPr>
              <a:spcAft>
                <a:spcPts val="0"/>
              </a:spcAft>
              <a:defRPr sz="1400">
                <a:solidFill>
                  <a:schemeClr val="tx2"/>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14" name="Text Placeholder 10">
            <a:extLst>
              <a:ext uri="{FF2B5EF4-FFF2-40B4-BE49-F238E27FC236}">
                <a16:creationId xmlns:a16="http://schemas.microsoft.com/office/drawing/2014/main" id="{8B68450B-A2D8-1410-DC84-A994413989B0}"/>
              </a:ext>
            </a:extLst>
          </p:cNvPr>
          <p:cNvSpPr>
            <a:spLocks noGrp="1"/>
          </p:cNvSpPr>
          <p:nvPr>
            <p:ph type="body" sz="quarter" idx="39" hasCustomPrompt="1"/>
          </p:nvPr>
        </p:nvSpPr>
        <p:spPr>
          <a:xfrm>
            <a:off x="4381497" y="4116158"/>
            <a:ext cx="3290484" cy="1762128"/>
          </a:xfrm>
          <a:prstGeom prst="rect">
            <a:avLst/>
          </a:prstGeom>
          <a:noFill/>
        </p:spPr>
        <p:txBody>
          <a:bodyPr lIns="0" anchor="t" anchorCtr="0"/>
          <a:lstStyle>
            <a:lvl1pPr>
              <a:spcAft>
                <a:spcPts val="0"/>
              </a:spcAft>
              <a:defRPr sz="1400">
                <a:solidFill>
                  <a:schemeClr val="tx2"/>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15" name="Text Placeholder 10">
            <a:extLst>
              <a:ext uri="{FF2B5EF4-FFF2-40B4-BE49-F238E27FC236}">
                <a16:creationId xmlns:a16="http://schemas.microsoft.com/office/drawing/2014/main" id="{8273DA92-4D83-9C03-15CD-2BFEB34F3B9A}"/>
              </a:ext>
            </a:extLst>
          </p:cNvPr>
          <p:cNvSpPr>
            <a:spLocks noGrp="1"/>
          </p:cNvSpPr>
          <p:nvPr>
            <p:ph type="body" sz="quarter" idx="40"/>
          </p:nvPr>
        </p:nvSpPr>
        <p:spPr>
          <a:xfrm>
            <a:off x="8226838" y="4116158"/>
            <a:ext cx="3290484" cy="1762128"/>
          </a:xfrm>
          <a:prstGeom prst="rect">
            <a:avLst/>
          </a:prstGeom>
          <a:noFill/>
        </p:spPr>
        <p:txBody>
          <a:bodyPr lIns="0" anchor="t" anchorCtr="0"/>
          <a:lstStyle>
            <a:lvl1pPr>
              <a:spcAft>
                <a:spcPts val="0"/>
              </a:spcAft>
              <a:defRPr sz="1400">
                <a:solidFill>
                  <a:schemeClr val="tx2"/>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16" name="Picture Placeholder 9">
            <a:extLst>
              <a:ext uri="{FF2B5EF4-FFF2-40B4-BE49-F238E27FC236}">
                <a16:creationId xmlns:a16="http://schemas.microsoft.com/office/drawing/2014/main" id="{14811265-DF9D-7C26-1FDA-F4768A9C9148}"/>
              </a:ext>
            </a:extLst>
          </p:cNvPr>
          <p:cNvSpPr>
            <a:spLocks noGrp="1"/>
          </p:cNvSpPr>
          <p:nvPr>
            <p:ph type="pic" sz="quarter" idx="15" hasCustomPrompt="1"/>
          </p:nvPr>
        </p:nvSpPr>
        <p:spPr>
          <a:xfrm>
            <a:off x="0" y="139148"/>
            <a:ext cx="12192000" cy="2713382"/>
          </a:xfrm>
          <a:custGeom>
            <a:avLst/>
            <a:gdLst>
              <a:gd name="connsiteX0" fmla="*/ 0 w 12192000"/>
              <a:gd name="connsiteY0" fmla="*/ 0 h 3683000"/>
              <a:gd name="connsiteX1" fmla="*/ 12192000 w 12192000"/>
              <a:gd name="connsiteY1" fmla="*/ 0 h 3683000"/>
              <a:gd name="connsiteX2" fmla="*/ 12192000 w 12192000"/>
              <a:gd name="connsiteY2" fmla="*/ 3683000 h 3683000"/>
              <a:gd name="connsiteX3" fmla="*/ 0 w 12192000"/>
              <a:gd name="connsiteY3" fmla="*/ 3683000 h 3683000"/>
            </a:gdLst>
            <a:ahLst/>
            <a:cxnLst>
              <a:cxn ang="0">
                <a:pos x="connsiteX0" y="connsiteY0"/>
              </a:cxn>
              <a:cxn ang="0">
                <a:pos x="connsiteX1" y="connsiteY1"/>
              </a:cxn>
              <a:cxn ang="0">
                <a:pos x="connsiteX2" y="connsiteY2"/>
              </a:cxn>
              <a:cxn ang="0">
                <a:pos x="connsiteX3" y="connsiteY3"/>
              </a:cxn>
            </a:cxnLst>
            <a:rect l="l" t="t" r="r" b="b"/>
            <a:pathLst>
              <a:path w="12192000" h="3683000">
                <a:moveTo>
                  <a:pt x="0" y="0"/>
                </a:moveTo>
                <a:lnTo>
                  <a:pt x="12192000" y="0"/>
                </a:lnTo>
                <a:lnTo>
                  <a:pt x="12192000" y="3683000"/>
                </a:lnTo>
                <a:lnTo>
                  <a:pt x="0" y="3683000"/>
                </a:lnTo>
                <a:close/>
              </a:path>
            </a:pathLst>
          </a:custGeom>
          <a:solidFill>
            <a:schemeClr val="bg1">
              <a:lumMod val="95000"/>
            </a:schemeClr>
          </a:solidFill>
        </p:spPr>
        <p:txBody>
          <a:bodyPr wrap="square">
            <a:noAutofit/>
          </a:bodyPr>
          <a:lstStyle>
            <a:lvl1pPr algn="r">
              <a:defRPr/>
            </a:lvl1pPr>
          </a:lstStyle>
          <a:p>
            <a:r>
              <a:rPr lang="en-AU" dirty="0"/>
              <a:t>Click on icon to insert image and send to back</a:t>
            </a:r>
          </a:p>
        </p:txBody>
      </p:sp>
      <p:sp>
        <p:nvSpPr>
          <p:cNvPr id="17" name="Title 32">
            <a:extLst>
              <a:ext uri="{FF2B5EF4-FFF2-40B4-BE49-F238E27FC236}">
                <a16:creationId xmlns:a16="http://schemas.microsoft.com/office/drawing/2014/main" id="{6D732B95-F79C-7F91-3A50-7F5BEB4DBCF1}"/>
              </a:ext>
            </a:extLst>
          </p:cNvPr>
          <p:cNvSpPr>
            <a:spLocks noGrp="1"/>
          </p:cNvSpPr>
          <p:nvPr>
            <p:ph type="title"/>
          </p:nvPr>
        </p:nvSpPr>
        <p:spPr>
          <a:xfrm>
            <a:off x="479425" y="604203"/>
            <a:ext cx="11233150" cy="746695"/>
          </a:xfrm>
          <a:prstGeom prst="rect">
            <a:avLst/>
          </a:prstGeom>
        </p:spPr>
        <p:txBody>
          <a:bodyPr/>
          <a:lstStyle>
            <a:lvl1pPr>
              <a:defRPr>
                <a:solidFill>
                  <a:schemeClr val="tx1"/>
                </a:solidFill>
              </a:defRPr>
            </a:lvl1pPr>
          </a:lstStyle>
          <a:p>
            <a:r>
              <a:rPr lang="en-US" dirty="0"/>
              <a:t>Click to edit Master title style</a:t>
            </a:r>
            <a:endParaRPr lang="en-AU" dirty="0"/>
          </a:p>
        </p:txBody>
      </p:sp>
      <p:sp>
        <p:nvSpPr>
          <p:cNvPr id="2" name="Picture Placeholder 5">
            <a:extLst>
              <a:ext uri="{FF2B5EF4-FFF2-40B4-BE49-F238E27FC236}">
                <a16:creationId xmlns:a16="http://schemas.microsoft.com/office/drawing/2014/main" id="{A98C2F7E-B0E9-AF2B-0BCB-54B752C0EBFC}"/>
              </a:ext>
            </a:extLst>
          </p:cNvPr>
          <p:cNvSpPr>
            <a:spLocks noGrp="1"/>
          </p:cNvSpPr>
          <p:nvPr>
            <p:ph type="pic" sz="quarter" idx="42"/>
          </p:nvPr>
        </p:nvSpPr>
        <p:spPr>
          <a:xfrm>
            <a:off x="479425" y="3271420"/>
            <a:ext cx="612000" cy="612000"/>
          </a:xfrm>
          <a:prstGeom prst="rect">
            <a:avLst/>
          </a:prstGeom>
        </p:spPr>
        <p:txBody>
          <a:bodyPr/>
          <a:lstStyle>
            <a:lvl1pPr>
              <a:defRPr sz="800"/>
            </a:lvl1pPr>
          </a:lstStyle>
          <a:p>
            <a:endParaRPr lang="en-GB" dirty="0"/>
          </a:p>
        </p:txBody>
      </p:sp>
      <p:sp>
        <p:nvSpPr>
          <p:cNvPr id="3" name="Picture Placeholder 5">
            <a:extLst>
              <a:ext uri="{FF2B5EF4-FFF2-40B4-BE49-F238E27FC236}">
                <a16:creationId xmlns:a16="http://schemas.microsoft.com/office/drawing/2014/main" id="{E8467C0C-8107-6C63-CDCB-D40338DE2A9D}"/>
              </a:ext>
            </a:extLst>
          </p:cNvPr>
          <p:cNvSpPr>
            <a:spLocks noGrp="1"/>
          </p:cNvSpPr>
          <p:nvPr>
            <p:ph type="pic" sz="quarter" idx="43"/>
          </p:nvPr>
        </p:nvSpPr>
        <p:spPr>
          <a:xfrm>
            <a:off x="4381497" y="3271420"/>
            <a:ext cx="612000" cy="612000"/>
          </a:xfrm>
          <a:prstGeom prst="rect">
            <a:avLst/>
          </a:prstGeom>
        </p:spPr>
        <p:txBody>
          <a:bodyPr/>
          <a:lstStyle>
            <a:lvl1pPr>
              <a:defRPr sz="800"/>
            </a:lvl1pPr>
          </a:lstStyle>
          <a:p>
            <a:endParaRPr lang="en-GB" dirty="0"/>
          </a:p>
        </p:txBody>
      </p:sp>
      <p:sp>
        <p:nvSpPr>
          <p:cNvPr id="4" name="Picture Placeholder 5">
            <a:extLst>
              <a:ext uri="{FF2B5EF4-FFF2-40B4-BE49-F238E27FC236}">
                <a16:creationId xmlns:a16="http://schemas.microsoft.com/office/drawing/2014/main" id="{2096AB77-438F-96E8-A694-903344C9A4DB}"/>
              </a:ext>
            </a:extLst>
          </p:cNvPr>
          <p:cNvSpPr>
            <a:spLocks noGrp="1"/>
          </p:cNvSpPr>
          <p:nvPr>
            <p:ph type="pic" sz="quarter" idx="44"/>
          </p:nvPr>
        </p:nvSpPr>
        <p:spPr>
          <a:xfrm>
            <a:off x="8226838" y="3271420"/>
            <a:ext cx="612000" cy="612000"/>
          </a:xfrm>
          <a:prstGeom prst="rect">
            <a:avLst/>
          </a:prstGeom>
        </p:spPr>
        <p:txBody>
          <a:bodyPr/>
          <a:lstStyle>
            <a:lvl1pPr>
              <a:defRPr sz="800"/>
            </a:lvl1pPr>
          </a:lstStyle>
          <a:p>
            <a:endParaRPr lang="en-GB" dirty="0"/>
          </a:p>
        </p:txBody>
      </p:sp>
      <p:sp>
        <p:nvSpPr>
          <p:cNvPr id="5" name="Footer Placeholder 4">
            <a:extLst>
              <a:ext uri="{FF2B5EF4-FFF2-40B4-BE49-F238E27FC236}">
                <a16:creationId xmlns:a16="http://schemas.microsoft.com/office/drawing/2014/main" id="{149FB304-48FD-B3C2-F07C-5906A6CFE0C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441351563"/>
      </p:ext>
    </p:extLst>
  </p:cSld>
  <p:clrMapOvr>
    <a:masterClrMapping/>
  </p:clrMapOvr>
  <p:extLst>
    <p:ext uri="{DCECCB84-F9BA-43D5-87BE-67443E8EF086}">
      <p15:sldGuideLst xmlns:p15="http://schemas.microsoft.com/office/powerpoint/2012/main">
        <p15:guide id="5" pos="2389" userDrawn="1">
          <p15:clr>
            <a:srgbClr val="FBAE40"/>
          </p15:clr>
        </p15:guide>
        <p15:guide id="6" pos="2816" userDrawn="1">
          <p15:clr>
            <a:srgbClr val="FBAE40"/>
          </p15:clr>
        </p15:guide>
        <p15:guide id="7" pos="4872" userDrawn="1">
          <p15:clr>
            <a:srgbClr val="FBAE40"/>
          </p15:clr>
        </p15:guide>
        <p15:guide id="8" pos="5292" userDrawn="1">
          <p15:clr>
            <a:srgbClr val="FBAE40"/>
          </p15:clr>
        </p15:guide>
      </p15:sldGuideLst>
    </p:ext>
  </p:extLs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Image + 1x2">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83887CF3-06D4-2741-A7EC-1328106CFFC1}"/>
              </a:ext>
            </a:extLst>
          </p:cNvPr>
          <p:cNvSpPr>
            <a:spLocks noGrp="1"/>
          </p:cNvSpPr>
          <p:nvPr>
            <p:ph idx="15" hasCustomPrompt="1"/>
          </p:nvPr>
        </p:nvSpPr>
        <p:spPr>
          <a:xfrm>
            <a:off x="0" y="138818"/>
            <a:ext cx="3743326" cy="6719182"/>
          </a:xfrm>
          <a:prstGeom prst="rect">
            <a:avLst/>
          </a:prstGeom>
          <a:blipFill dpi="0" rotWithShape="1">
            <a:blip r:embed="rId2">
              <a:alphaModFix amt="50000"/>
            </a:blip>
            <a:srcRect/>
            <a:stretch>
              <a:fillRect l="-86043" r="-86043"/>
            </a:stretch>
          </a:blipFill>
        </p:spPr>
        <p:txBody>
          <a:bodyPr lIns="180000" tIns="180000" rIns="180000" bIns="180000"/>
          <a:lstStyle>
            <a:lvl1pPr>
              <a:spcAft>
                <a:spcPts val="1800"/>
              </a:spcAft>
              <a:defRPr>
                <a:solidFill>
                  <a:schemeClr val="tx1"/>
                </a:solidFill>
              </a:defRPr>
            </a:lvl1pPr>
            <a:lvl2pPr marL="171450" indent="-171450">
              <a:spcAft>
                <a:spcPts val="0"/>
              </a:spcAft>
              <a:buClrTx/>
              <a:buFont typeface="Arial" panose="020B0604020202020204" pitchFamily="34" charset="0"/>
              <a:buChar char="›"/>
              <a:defRPr sz="1400"/>
            </a:lvl2pPr>
            <a:lvl3pPr marL="358775" indent="-179388">
              <a:spcBef>
                <a:spcPts val="600"/>
              </a:spcBef>
              <a:spcAft>
                <a:spcPts val="600"/>
              </a:spcAft>
              <a:buFont typeface="Arial" panose="020B0604020202020204" pitchFamily="34" charset="0"/>
              <a:buChar char="•"/>
              <a:tabLst>
                <a:tab pos="179388" algn="l"/>
              </a:tabLst>
              <a:defRPr/>
            </a:lvl3pPr>
            <a:lvl4pPr marL="0" indent="0">
              <a:spcBef>
                <a:spcPts val="1800"/>
              </a:spcBef>
              <a:buNone/>
              <a:defRPr sz="1200"/>
            </a:lvl4pPr>
          </a:lstStyle>
          <a:p>
            <a:pPr lvl="0"/>
            <a:r>
              <a:rPr lang="en-US" dirty="0"/>
              <a:t> </a:t>
            </a:r>
            <a:endParaRPr lang="en-AU" dirty="0"/>
          </a:p>
        </p:txBody>
      </p:sp>
      <p:sp>
        <p:nvSpPr>
          <p:cNvPr id="3" name="Content Placeholder 2">
            <a:extLst>
              <a:ext uri="{FF2B5EF4-FFF2-40B4-BE49-F238E27FC236}">
                <a16:creationId xmlns:a16="http://schemas.microsoft.com/office/drawing/2014/main" id="{2E316D87-7007-ABF0-6579-8A2B65055FBA}"/>
              </a:ext>
            </a:extLst>
          </p:cNvPr>
          <p:cNvSpPr>
            <a:spLocks noGrp="1"/>
          </p:cNvSpPr>
          <p:nvPr>
            <p:ph idx="1"/>
          </p:nvPr>
        </p:nvSpPr>
        <p:spPr>
          <a:xfrm>
            <a:off x="5051425" y="608012"/>
            <a:ext cx="6661150" cy="2383236"/>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8" name="Content Placeholder 2">
            <a:extLst>
              <a:ext uri="{FF2B5EF4-FFF2-40B4-BE49-F238E27FC236}">
                <a16:creationId xmlns:a16="http://schemas.microsoft.com/office/drawing/2014/main" id="{FEB10E0B-FC0A-9FFD-D8C6-0FC4F60355BF}"/>
              </a:ext>
            </a:extLst>
          </p:cNvPr>
          <p:cNvSpPr>
            <a:spLocks noGrp="1"/>
          </p:cNvSpPr>
          <p:nvPr>
            <p:ph idx="32"/>
          </p:nvPr>
        </p:nvSpPr>
        <p:spPr>
          <a:xfrm>
            <a:off x="5051425" y="3509564"/>
            <a:ext cx="6661150" cy="2383236"/>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8" name="Slide Number Placeholder 1">
            <a:extLst>
              <a:ext uri="{FF2B5EF4-FFF2-40B4-BE49-F238E27FC236}">
                <a16:creationId xmlns:a16="http://schemas.microsoft.com/office/drawing/2014/main" id="{C493C8CD-E8EA-3A6A-7D6A-15401D8212A3}"/>
              </a:ext>
            </a:extLst>
          </p:cNvPr>
          <p:cNvSpPr>
            <a:spLocks noGrp="1"/>
          </p:cNvSpPr>
          <p:nvPr>
            <p:ph type="sldNum" sz="quarter" idx="33"/>
          </p:nvPr>
        </p:nvSpPr>
        <p:spPr>
          <a:xfrm>
            <a:off x="479425" y="6339948"/>
            <a:ext cx="173038" cy="169200"/>
          </a:xfrm>
        </p:spPr>
        <p:txBody>
          <a:bodyPr/>
          <a:lstStyle>
            <a:lvl1pPr>
              <a:defRPr>
                <a:solidFill>
                  <a:schemeClr val="tx1"/>
                </a:solidFill>
              </a:defRPr>
            </a:lvl1pPr>
          </a:lstStyle>
          <a:p>
            <a:fld id="{E4C2AD82-1025-4508-97C1-6F7EE5C92734}" type="slidenum">
              <a:rPr lang="en-AU" smtClean="0"/>
              <a:pPr/>
              <a:t>‹#›</a:t>
            </a:fld>
            <a:endParaRPr lang="en-AU" dirty="0"/>
          </a:p>
        </p:txBody>
      </p:sp>
      <p:sp>
        <p:nvSpPr>
          <p:cNvPr id="17" name="Text Placeholder 23">
            <a:extLst>
              <a:ext uri="{FF2B5EF4-FFF2-40B4-BE49-F238E27FC236}">
                <a16:creationId xmlns:a16="http://schemas.microsoft.com/office/drawing/2014/main" id="{DCE8C4A1-FF5D-0861-37E0-7946A9C90259}"/>
              </a:ext>
            </a:extLst>
          </p:cNvPr>
          <p:cNvSpPr>
            <a:spLocks noGrp="1"/>
          </p:cNvSpPr>
          <p:nvPr>
            <p:ph type="body" sz="quarter" idx="24"/>
          </p:nvPr>
        </p:nvSpPr>
        <p:spPr>
          <a:xfrm>
            <a:off x="479425" y="1668864"/>
            <a:ext cx="2448243" cy="3867232"/>
          </a:xfrm>
          <a:prstGeom prst="rect">
            <a:avLst/>
          </a:prstGeom>
        </p:spPr>
        <p:txBody>
          <a:bodyPr/>
          <a:lstStyle>
            <a:lvl1pPr>
              <a:defRPr sz="1600" b="0">
                <a:solidFill>
                  <a:schemeClr val="tx1"/>
                </a:solidFill>
                <a:latin typeface="+mn-lt"/>
              </a:defRPr>
            </a:lvl1pPr>
            <a:lvl2pPr>
              <a:defRPr sz="1200">
                <a:solidFill>
                  <a:schemeClr val="bg1"/>
                </a:solidFill>
                <a:latin typeface="+mn-lt"/>
              </a:defRPr>
            </a:lvl2pPr>
            <a:lvl3pPr>
              <a:defRPr sz="1200">
                <a:solidFill>
                  <a:schemeClr val="bg1"/>
                </a:solidFill>
                <a:latin typeface="+mn-lt"/>
              </a:defRPr>
            </a:lvl3pPr>
            <a:lvl4pPr>
              <a:defRPr sz="1200">
                <a:solidFill>
                  <a:schemeClr val="bg1"/>
                </a:solidFill>
                <a:latin typeface="+mn-lt"/>
              </a:defRPr>
            </a:lvl4pPr>
            <a:lvl5pPr>
              <a:defRPr sz="1200">
                <a:solidFill>
                  <a:schemeClr val="bg1"/>
                </a:solidFill>
                <a:latin typeface="+mn-lt"/>
              </a:defRPr>
            </a:lvl5pPr>
          </a:lstStyle>
          <a:p>
            <a:pPr lvl="0"/>
            <a:r>
              <a:rPr lang="en-US" dirty="0"/>
              <a:t>Click to edit Master text styles</a:t>
            </a:r>
          </a:p>
        </p:txBody>
      </p:sp>
      <p:sp>
        <p:nvSpPr>
          <p:cNvPr id="12" name="Title 1">
            <a:extLst>
              <a:ext uri="{FF2B5EF4-FFF2-40B4-BE49-F238E27FC236}">
                <a16:creationId xmlns:a16="http://schemas.microsoft.com/office/drawing/2014/main" id="{F7229174-CAA9-2640-8BC2-5DBCD2D35DDF}"/>
              </a:ext>
            </a:extLst>
          </p:cNvPr>
          <p:cNvSpPr>
            <a:spLocks noGrp="1"/>
          </p:cNvSpPr>
          <p:nvPr>
            <p:ph type="title" hasCustomPrompt="1"/>
          </p:nvPr>
        </p:nvSpPr>
        <p:spPr>
          <a:xfrm>
            <a:off x="479426" y="626164"/>
            <a:ext cx="2448243" cy="798775"/>
          </a:xfrm>
          <a:prstGeom prst="rect">
            <a:avLst/>
          </a:prstGeom>
        </p:spPr>
        <p:txBody>
          <a:bodyPr anchor="b" anchorCtr="0"/>
          <a:lstStyle>
            <a:lvl1pPr>
              <a:defRPr>
                <a:solidFill>
                  <a:schemeClr val="tx1"/>
                </a:solidFill>
              </a:defRPr>
            </a:lvl1pPr>
          </a:lstStyle>
          <a:p>
            <a:r>
              <a:rPr lang="en-US" dirty="0"/>
              <a:t>Main Title Goes Here</a:t>
            </a:r>
            <a:endParaRPr lang="en-AU" dirty="0"/>
          </a:p>
        </p:txBody>
      </p:sp>
      <p:sp>
        <p:nvSpPr>
          <p:cNvPr id="2" name="Footer Placeholder 4">
            <a:extLst>
              <a:ext uri="{FF2B5EF4-FFF2-40B4-BE49-F238E27FC236}">
                <a16:creationId xmlns:a16="http://schemas.microsoft.com/office/drawing/2014/main" id="{99353758-2BC6-CD28-F703-BD48419D07F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486367146"/>
      </p:ext>
    </p:extLst>
  </p:cSld>
  <p:clrMapOvr>
    <a:masterClrMapping/>
  </p:clrMapOvr>
  <p:extLst>
    <p:ext uri="{DCECCB84-F9BA-43D5-87BE-67443E8EF086}">
      <p15:sldGuideLst xmlns:p15="http://schemas.microsoft.com/office/powerpoint/2012/main">
        <p15:guide id="3" pos="3182" userDrawn="1">
          <p15:clr>
            <a:srgbClr val="FBAE40"/>
          </p15:clr>
        </p15:guide>
        <p15:guide id="4" pos="2816" userDrawn="1">
          <p15:clr>
            <a:srgbClr val="FBAE40"/>
          </p15:clr>
        </p15:guide>
      </p15:sldGuideLst>
    </p:ext>
  </p:extLs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2_Image + 1x2">
    <p:spTree>
      <p:nvGrpSpPr>
        <p:cNvPr id="1" name=""/>
        <p:cNvGrpSpPr/>
        <p:nvPr/>
      </p:nvGrpSpPr>
      <p:grpSpPr>
        <a:xfrm>
          <a:off x="0" y="0"/>
          <a:ext cx="0" cy="0"/>
          <a:chOff x="0" y="0"/>
          <a:chExt cx="0" cy="0"/>
        </a:xfrm>
      </p:grpSpPr>
      <p:sp>
        <p:nvSpPr>
          <p:cNvPr id="2" name="Picture Placeholder 6">
            <a:extLst>
              <a:ext uri="{FF2B5EF4-FFF2-40B4-BE49-F238E27FC236}">
                <a16:creationId xmlns:a16="http://schemas.microsoft.com/office/drawing/2014/main" id="{57ED72E9-1B83-3A26-4A67-E3845C32D42F}"/>
              </a:ext>
            </a:extLst>
          </p:cNvPr>
          <p:cNvSpPr>
            <a:spLocks noGrp="1"/>
          </p:cNvSpPr>
          <p:nvPr>
            <p:ph type="pic" sz="quarter" idx="31" hasCustomPrompt="1"/>
          </p:nvPr>
        </p:nvSpPr>
        <p:spPr>
          <a:xfrm>
            <a:off x="0" y="135810"/>
            <a:ext cx="3743326" cy="6722190"/>
          </a:xfrm>
          <a:prstGeom prst="rect">
            <a:avLst/>
          </a:prstGeom>
          <a:solidFill>
            <a:schemeClr val="bg1">
              <a:lumMod val="95000"/>
            </a:schemeClr>
          </a:solidFill>
        </p:spPr>
        <p:txBody>
          <a:bodyPr wrap="square" anchor="ctr" anchorCtr="1">
            <a:noAutofit/>
          </a:bodyPr>
          <a:lstStyle>
            <a:lvl1pPr algn="ctr">
              <a:defRPr/>
            </a:lvl1pPr>
          </a:lstStyle>
          <a:p>
            <a:r>
              <a:rPr lang="en-AU" dirty="0"/>
              <a:t>Click on icon to insert image and send to back</a:t>
            </a:r>
          </a:p>
        </p:txBody>
      </p:sp>
      <p:sp>
        <p:nvSpPr>
          <p:cNvPr id="3" name="Content Placeholder 2">
            <a:extLst>
              <a:ext uri="{FF2B5EF4-FFF2-40B4-BE49-F238E27FC236}">
                <a16:creationId xmlns:a16="http://schemas.microsoft.com/office/drawing/2014/main" id="{2E316D87-7007-ABF0-6579-8A2B65055FBA}"/>
              </a:ext>
            </a:extLst>
          </p:cNvPr>
          <p:cNvSpPr>
            <a:spLocks noGrp="1"/>
          </p:cNvSpPr>
          <p:nvPr>
            <p:ph idx="1"/>
          </p:nvPr>
        </p:nvSpPr>
        <p:spPr>
          <a:xfrm>
            <a:off x="5051425" y="608012"/>
            <a:ext cx="6661150" cy="2383236"/>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8" name="Content Placeholder 2">
            <a:extLst>
              <a:ext uri="{FF2B5EF4-FFF2-40B4-BE49-F238E27FC236}">
                <a16:creationId xmlns:a16="http://schemas.microsoft.com/office/drawing/2014/main" id="{FEB10E0B-FC0A-9FFD-D8C6-0FC4F60355BF}"/>
              </a:ext>
            </a:extLst>
          </p:cNvPr>
          <p:cNvSpPr>
            <a:spLocks noGrp="1"/>
          </p:cNvSpPr>
          <p:nvPr>
            <p:ph idx="32"/>
          </p:nvPr>
        </p:nvSpPr>
        <p:spPr>
          <a:xfrm>
            <a:off x="5051425" y="3509564"/>
            <a:ext cx="6661150" cy="2383236"/>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8" name="Slide Number Placeholder 1">
            <a:extLst>
              <a:ext uri="{FF2B5EF4-FFF2-40B4-BE49-F238E27FC236}">
                <a16:creationId xmlns:a16="http://schemas.microsoft.com/office/drawing/2014/main" id="{C493C8CD-E8EA-3A6A-7D6A-15401D8212A3}"/>
              </a:ext>
            </a:extLst>
          </p:cNvPr>
          <p:cNvSpPr>
            <a:spLocks noGrp="1"/>
          </p:cNvSpPr>
          <p:nvPr>
            <p:ph type="sldNum" sz="quarter" idx="33"/>
          </p:nvPr>
        </p:nvSpPr>
        <p:spPr>
          <a:xfrm>
            <a:off x="479425" y="6339948"/>
            <a:ext cx="173038" cy="169200"/>
          </a:xfrm>
        </p:spPr>
        <p:txBody>
          <a:bodyPr/>
          <a:lstStyle>
            <a:lvl1pPr>
              <a:defRPr>
                <a:solidFill>
                  <a:schemeClr val="tx1"/>
                </a:solidFill>
              </a:defRPr>
            </a:lvl1pPr>
          </a:lstStyle>
          <a:p>
            <a:fld id="{E4C2AD82-1025-4508-97C1-6F7EE5C92734}" type="slidenum">
              <a:rPr lang="en-AU" smtClean="0"/>
              <a:pPr/>
              <a:t>‹#›</a:t>
            </a:fld>
            <a:endParaRPr lang="en-AU" dirty="0"/>
          </a:p>
        </p:txBody>
      </p:sp>
      <p:sp>
        <p:nvSpPr>
          <p:cNvPr id="17" name="Text Placeholder 23">
            <a:extLst>
              <a:ext uri="{FF2B5EF4-FFF2-40B4-BE49-F238E27FC236}">
                <a16:creationId xmlns:a16="http://schemas.microsoft.com/office/drawing/2014/main" id="{DCE8C4A1-FF5D-0861-37E0-7946A9C90259}"/>
              </a:ext>
            </a:extLst>
          </p:cNvPr>
          <p:cNvSpPr>
            <a:spLocks noGrp="1"/>
          </p:cNvSpPr>
          <p:nvPr>
            <p:ph type="body" sz="quarter" idx="24"/>
          </p:nvPr>
        </p:nvSpPr>
        <p:spPr>
          <a:xfrm>
            <a:off x="479425" y="1668864"/>
            <a:ext cx="2448243" cy="3867232"/>
          </a:xfrm>
          <a:prstGeom prst="rect">
            <a:avLst/>
          </a:prstGeom>
        </p:spPr>
        <p:txBody>
          <a:bodyPr/>
          <a:lstStyle>
            <a:lvl1pPr>
              <a:defRPr sz="1600" b="0">
                <a:solidFill>
                  <a:schemeClr val="tx1"/>
                </a:solidFill>
                <a:latin typeface="+mn-lt"/>
              </a:defRPr>
            </a:lvl1pPr>
            <a:lvl2pPr>
              <a:defRPr sz="1200">
                <a:solidFill>
                  <a:schemeClr val="bg1"/>
                </a:solidFill>
                <a:latin typeface="+mn-lt"/>
              </a:defRPr>
            </a:lvl2pPr>
            <a:lvl3pPr>
              <a:defRPr sz="1200">
                <a:solidFill>
                  <a:schemeClr val="bg1"/>
                </a:solidFill>
                <a:latin typeface="+mn-lt"/>
              </a:defRPr>
            </a:lvl3pPr>
            <a:lvl4pPr>
              <a:defRPr sz="1200">
                <a:solidFill>
                  <a:schemeClr val="bg1"/>
                </a:solidFill>
                <a:latin typeface="+mn-lt"/>
              </a:defRPr>
            </a:lvl4pPr>
            <a:lvl5pPr>
              <a:defRPr sz="1200">
                <a:solidFill>
                  <a:schemeClr val="bg1"/>
                </a:solidFill>
                <a:latin typeface="+mn-lt"/>
              </a:defRPr>
            </a:lvl5pPr>
          </a:lstStyle>
          <a:p>
            <a:pPr lvl="0"/>
            <a:r>
              <a:rPr lang="en-US" dirty="0"/>
              <a:t>Click to edit Master text styles</a:t>
            </a:r>
          </a:p>
        </p:txBody>
      </p:sp>
      <p:sp>
        <p:nvSpPr>
          <p:cNvPr id="12" name="Title 1">
            <a:extLst>
              <a:ext uri="{FF2B5EF4-FFF2-40B4-BE49-F238E27FC236}">
                <a16:creationId xmlns:a16="http://schemas.microsoft.com/office/drawing/2014/main" id="{F7229174-CAA9-2640-8BC2-5DBCD2D35DDF}"/>
              </a:ext>
            </a:extLst>
          </p:cNvPr>
          <p:cNvSpPr>
            <a:spLocks noGrp="1"/>
          </p:cNvSpPr>
          <p:nvPr>
            <p:ph type="title" hasCustomPrompt="1"/>
          </p:nvPr>
        </p:nvSpPr>
        <p:spPr>
          <a:xfrm>
            <a:off x="479426" y="626164"/>
            <a:ext cx="2448243" cy="798775"/>
          </a:xfrm>
          <a:prstGeom prst="rect">
            <a:avLst/>
          </a:prstGeom>
        </p:spPr>
        <p:txBody>
          <a:bodyPr anchor="b" anchorCtr="0"/>
          <a:lstStyle>
            <a:lvl1pPr>
              <a:defRPr>
                <a:solidFill>
                  <a:schemeClr val="tx1"/>
                </a:solidFill>
              </a:defRPr>
            </a:lvl1pPr>
          </a:lstStyle>
          <a:p>
            <a:r>
              <a:rPr lang="en-US" dirty="0"/>
              <a:t>Main Title Goes Here</a:t>
            </a:r>
            <a:endParaRPr lang="en-AU" dirty="0"/>
          </a:p>
        </p:txBody>
      </p:sp>
      <p:sp>
        <p:nvSpPr>
          <p:cNvPr id="4" name="Footer Placeholder 4">
            <a:extLst>
              <a:ext uri="{FF2B5EF4-FFF2-40B4-BE49-F238E27FC236}">
                <a16:creationId xmlns:a16="http://schemas.microsoft.com/office/drawing/2014/main" id="{FD67A48F-9EE7-6AC4-18D6-B05F67F30FE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2607976506"/>
      </p:ext>
    </p:extLst>
  </p:cSld>
  <p:clrMapOvr>
    <a:masterClrMapping/>
  </p:clrMapOvr>
  <p:extLst>
    <p:ext uri="{DCECCB84-F9BA-43D5-87BE-67443E8EF086}">
      <p15:sldGuideLst xmlns:p15="http://schemas.microsoft.com/office/powerpoint/2012/main">
        <p15:guide id="3" pos="3182" userDrawn="1">
          <p15:clr>
            <a:srgbClr val="FBAE40"/>
          </p15:clr>
        </p15:guide>
        <p15:guide id="4" pos="2816" userDrawn="1">
          <p15:clr>
            <a:srgbClr val="FBAE40"/>
          </p15:clr>
        </p15:guide>
      </p15:sldGuideLst>
    </p:ext>
  </p:extLs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1_Image + 1x2">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83887CF3-06D4-2741-A7EC-1328106CFFC1}"/>
              </a:ext>
            </a:extLst>
          </p:cNvPr>
          <p:cNvSpPr>
            <a:spLocks noGrp="1"/>
          </p:cNvSpPr>
          <p:nvPr>
            <p:ph idx="15" hasCustomPrompt="1"/>
          </p:nvPr>
        </p:nvSpPr>
        <p:spPr>
          <a:xfrm>
            <a:off x="0" y="138818"/>
            <a:ext cx="3743326" cy="6719182"/>
          </a:xfrm>
          <a:prstGeom prst="rect">
            <a:avLst/>
          </a:prstGeom>
          <a:blipFill dpi="0" rotWithShape="1">
            <a:blip r:embed="rId2">
              <a:alphaModFix amt="50000"/>
            </a:blip>
            <a:srcRect/>
            <a:stretch>
              <a:fillRect l="-86043" r="-86043"/>
            </a:stretch>
          </a:blipFill>
        </p:spPr>
        <p:txBody>
          <a:bodyPr lIns="180000" tIns="180000" rIns="180000" bIns="180000"/>
          <a:lstStyle>
            <a:lvl1pPr>
              <a:spcAft>
                <a:spcPts val="1800"/>
              </a:spcAft>
              <a:defRPr>
                <a:solidFill>
                  <a:schemeClr val="tx1"/>
                </a:solidFill>
              </a:defRPr>
            </a:lvl1pPr>
            <a:lvl2pPr marL="171450" indent="-171450">
              <a:spcAft>
                <a:spcPts val="0"/>
              </a:spcAft>
              <a:buClrTx/>
              <a:buFont typeface="Arial" panose="020B0604020202020204" pitchFamily="34" charset="0"/>
              <a:buChar char="›"/>
              <a:defRPr sz="1400"/>
            </a:lvl2pPr>
            <a:lvl3pPr marL="358775" indent="-179388">
              <a:spcBef>
                <a:spcPts val="600"/>
              </a:spcBef>
              <a:spcAft>
                <a:spcPts val="600"/>
              </a:spcAft>
              <a:buFont typeface="Arial" panose="020B0604020202020204" pitchFamily="34" charset="0"/>
              <a:buChar char="•"/>
              <a:tabLst>
                <a:tab pos="179388" algn="l"/>
              </a:tabLst>
              <a:defRPr/>
            </a:lvl3pPr>
            <a:lvl4pPr marL="0" indent="0">
              <a:spcBef>
                <a:spcPts val="1800"/>
              </a:spcBef>
              <a:buNone/>
              <a:defRPr sz="1200"/>
            </a:lvl4pPr>
          </a:lstStyle>
          <a:p>
            <a:pPr lvl="0"/>
            <a:r>
              <a:rPr lang="en-US" dirty="0"/>
              <a:t> </a:t>
            </a:r>
            <a:endParaRPr lang="en-AU" dirty="0"/>
          </a:p>
        </p:txBody>
      </p:sp>
      <p:sp>
        <p:nvSpPr>
          <p:cNvPr id="18" name="Slide Number Placeholder 1">
            <a:extLst>
              <a:ext uri="{FF2B5EF4-FFF2-40B4-BE49-F238E27FC236}">
                <a16:creationId xmlns:a16="http://schemas.microsoft.com/office/drawing/2014/main" id="{C493C8CD-E8EA-3A6A-7D6A-15401D8212A3}"/>
              </a:ext>
            </a:extLst>
          </p:cNvPr>
          <p:cNvSpPr>
            <a:spLocks noGrp="1"/>
          </p:cNvSpPr>
          <p:nvPr>
            <p:ph type="sldNum" sz="quarter" idx="33"/>
          </p:nvPr>
        </p:nvSpPr>
        <p:spPr>
          <a:xfrm>
            <a:off x="479425" y="6339948"/>
            <a:ext cx="173038" cy="169200"/>
          </a:xfrm>
        </p:spPr>
        <p:txBody>
          <a:bodyPr/>
          <a:lstStyle>
            <a:lvl1pPr>
              <a:defRPr>
                <a:solidFill>
                  <a:schemeClr val="tx1"/>
                </a:solidFill>
              </a:defRPr>
            </a:lvl1pPr>
          </a:lstStyle>
          <a:p>
            <a:fld id="{E4C2AD82-1025-4508-97C1-6F7EE5C92734}" type="slidenum">
              <a:rPr lang="en-AU" smtClean="0"/>
              <a:pPr/>
              <a:t>‹#›</a:t>
            </a:fld>
            <a:endParaRPr lang="en-AU" dirty="0"/>
          </a:p>
        </p:txBody>
      </p:sp>
      <p:sp>
        <p:nvSpPr>
          <p:cNvPr id="17" name="Text Placeholder 23">
            <a:extLst>
              <a:ext uri="{FF2B5EF4-FFF2-40B4-BE49-F238E27FC236}">
                <a16:creationId xmlns:a16="http://schemas.microsoft.com/office/drawing/2014/main" id="{DCE8C4A1-FF5D-0861-37E0-7946A9C90259}"/>
              </a:ext>
            </a:extLst>
          </p:cNvPr>
          <p:cNvSpPr>
            <a:spLocks noGrp="1"/>
          </p:cNvSpPr>
          <p:nvPr>
            <p:ph type="body" sz="quarter" idx="24"/>
          </p:nvPr>
        </p:nvSpPr>
        <p:spPr>
          <a:xfrm>
            <a:off x="479426" y="1668864"/>
            <a:ext cx="2448244" cy="3867232"/>
          </a:xfrm>
          <a:prstGeom prst="rect">
            <a:avLst/>
          </a:prstGeom>
        </p:spPr>
        <p:txBody>
          <a:bodyPr/>
          <a:lstStyle>
            <a:lvl1pPr>
              <a:defRPr sz="1600" b="0">
                <a:solidFill>
                  <a:schemeClr val="tx1"/>
                </a:solidFill>
                <a:latin typeface="+mn-lt"/>
              </a:defRPr>
            </a:lvl1pPr>
            <a:lvl2pPr>
              <a:defRPr sz="1200">
                <a:solidFill>
                  <a:schemeClr val="bg1"/>
                </a:solidFill>
                <a:latin typeface="+mn-lt"/>
              </a:defRPr>
            </a:lvl2pPr>
            <a:lvl3pPr>
              <a:defRPr sz="1200">
                <a:solidFill>
                  <a:schemeClr val="bg1"/>
                </a:solidFill>
                <a:latin typeface="+mn-lt"/>
              </a:defRPr>
            </a:lvl3pPr>
            <a:lvl4pPr>
              <a:defRPr sz="1200">
                <a:solidFill>
                  <a:schemeClr val="bg1"/>
                </a:solidFill>
                <a:latin typeface="+mn-lt"/>
              </a:defRPr>
            </a:lvl4pPr>
            <a:lvl5pPr>
              <a:defRPr sz="1200">
                <a:solidFill>
                  <a:schemeClr val="bg1"/>
                </a:solidFill>
                <a:latin typeface="+mn-lt"/>
              </a:defRPr>
            </a:lvl5pPr>
          </a:lstStyle>
          <a:p>
            <a:pPr lvl="0"/>
            <a:r>
              <a:rPr lang="en-US" dirty="0"/>
              <a:t>Click to edit Master text styles</a:t>
            </a:r>
          </a:p>
        </p:txBody>
      </p:sp>
      <p:sp>
        <p:nvSpPr>
          <p:cNvPr id="12" name="Title 1">
            <a:extLst>
              <a:ext uri="{FF2B5EF4-FFF2-40B4-BE49-F238E27FC236}">
                <a16:creationId xmlns:a16="http://schemas.microsoft.com/office/drawing/2014/main" id="{F7229174-CAA9-2640-8BC2-5DBCD2D35DDF}"/>
              </a:ext>
            </a:extLst>
          </p:cNvPr>
          <p:cNvSpPr>
            <a:spLocks noGrp="1"/>
          </p:cNvSpPr>
          <p:nvPr>
            <p:ph type="title" hasCustomPrompt="1"/>
          </p:nvPr>
        </p:nvSpPr>
        <p:spPr>
          <a:xfrm>
            <a:off x="479426" y="626164"/>
            <a:ext cx="2448243" cy="798775"/>
          </a:xfrm>
          <a:prstGeom prst="rect">
            <a:avLst/>
          </a:prstGeom>
        </p:spPr>
        <p:txBody>
          <a:bodyPr anchor="b" anchorCtr="0"/>
          <a:lstStyle>
            <a:lvl1pPr>
              <a:defRPr>
                <a:solidFill>
                  <a:schemeClr val="tx1"/>
                </a:solidFill>
              </a:defRPr>
            </a:lvl1pPr>
          </a:lstStyle>
          <a:p>
            <a:r>
              <a:rPr lang="en-US" dirty="0"/>
              <a:t>Main Title Goes Here</a:t>
            </a:r>
            <a:endParaRPr lang="en-AU" dirty="0"/>
          </a:p>
        </p:txBody>
      </p:sp>
      <p:sp>
        <p:nvSpPr>
          <p:cNvPr id="9" name="Content Placeholder 2">
            <a:extLst>
              <a:ext uri="{FF2B5EF4-FFF2-40B4-BE49-F238E27FC236}">
                <a16:creationId xmlns:a16="http://schemas.microsoft.com/office/drawing/2014/main" id="{6F99E06A-CB86-0840-A6A9-9B9B3F6D11D2}"/>
              </a:ext>
            </a:extLst>
          </p:cNvPr>
          <p:cNvSpPr>
            <a:spLocks noGrp="1"/>
          </p:cNvSpPr>
          <p:nvPr>
            <p:ph idx="1"/>
          </p:nvPr>
        </p:nvSpPr>
        <p:spPr>
          <a:xfrm>
            <a:off x="4770782" y="608013"/>
            <a:ext cx="2037522" cy="2461988"/>
          </a:xfrm>
          <a:prstGeom prst="rect">
            <a:avLst/>
          </a:prstGeom>
        </p:spPr>
        <p:txBody>
          <a:bodyPr/>
          <a:lstStyle>
            <a:lvl1pPr>
              <a:spcBef>
                <a:spcPts val="0"/>
              </a:spcBef>
              <a:spcAft>
                <a:spcPts val="600"/>
              </a:spcAft>
              <a:defRPr sz="1200"/>
            </a:lvl1pPr>
            <a:lvl2pPr marL="180000" indent="-180000">
              <a:spcBef>
                <a:spcPts val="0"/>
              </a:spcBef>
              <a:spcAft>
                <a:spcPts val="600"/>
              </a:spcAft>
              <a:buFont typeface="Arial" panose="020B0604020202020204" pitchFamily="34" charset="0"/>
              <a:buChar char="•"/>
              <a:defRPr sz="1200"/>
            </a:lvl2pPr>
            <a:lvl3pPr marL="360363" indent="-180000">
              <a:spcBef>
                <a:spcPts val="0"/>
              </a:spcBef>
              <a:spcAft>
                <a:spcPts val="600"/>
              </a:spcAft>
              <a:buFont typeface="Arial" panose="020B0604020202020204" pitchFamily="34" charset="0"/>
              <a:buChar char="•"/>
              <a:defRPr sz="1200"/>
            </a:lvl3pPr>
            <a:lvl4pPr>
              <a:spcBef>
                <a:spcPts val="0"/>
              </a:spcBef>
              <a:spcAft>
                <a:spcPts val="600"/>
              </a:spcAft>
              <a:defRPr sz="1100"/>
            </a:lvl4pPr>
            <a:lvl5pPr>
              <a:spcBef>
                <a:spcPts val="0"/>
              </a:spcBef>
              <a:spcAft>
                <a:spcPts val="600"/>
              </a:spcAft>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2" name="Content Placeholder 2">
            <a:extLst>
              <a:ext uri="{FF2B5EF4-FFF2-40B4-BE49-F238E27FC236}">
                <a16:creationId xmlns:a16="http://schemas.microsoft.com/office/drawing/2014/main" id="{AB27CDAB-8439-8243-972F-4C833CF7AA18}"/>
              </a:ext>
            </a:extLst>
          </p:cNvPr>
          <p:cNvSpPr>
            <a:spLocks noGrp="1"/>
          </p:cNvSpPr>
          <p:nvPr>
            <p:ph idx="34"/>
          </p:nvPr>
        </p:nvSpPr>
        <p:spPr>
          <a:xfrm>
            <a:off x="7200123" y="608013"/>
            <a:ext cx="2037522" cy="2461988"/>
          </a:xfrm>
          <a:prstGeom prst="rect">
            <a:avLst/>
          </a:prstGeom>
        </p:spPr>
        <p:txBody>
          <a:bodyPr/>
          <a:lstStyle>
            <a:lvl1pPr>
              <a:spcBef>
                <a:spcPts val="0"/>
              </a:spcBef>
              <a:spcAft>
                <a:spcPts val="600"/>
              </a:spcAft>
              <a:defRPr sz="1200"/>
            </a:lvl1pPr>
            <a:lvl2pPr marL="180000" indent="-180000">
              <a:spcBef>
                <a:spcPts val="0"/>
              </a:spcBef>
              <a:spcAft>
                <a:spcPts val="600"/>
              </a:spcAft>
              <a:buFont typeface="Arial" panose="020B0604020202020204" pitchFamily="34" charset="0"/>
              <a:buChar char="•"/>
              <a:defRPr sz="1200"/>
            </a:lvl2pPr>
            <a:lvl3pPr marL="360363" indent="-180000">
              <a:spcBef>
                <a:spcPts val="0"/>
              </a:spcBef>
              <a:spcAft>
                <a:spcPts val="600"/>
              </a:spcAft>
              <a:buFont typeface="Arial" panose="020B0604020202020204" pitchFamily="34" charset="0"/>
              <a:buChar char="•"/>
              <a:defRPr sz="1200"/>
            </a:lvl3pPr>
            <a:lvl4pPr>
              <a:spcBef>
                <a:spcPts val="0"/>
              </a:spcBef>
              <a:spcAft>
                <a:spcPts val="600"/>
              </a:spcAft>
              <a:defRPr sz="1100"/>
            </a:lvl4pPr>
            <a:lvl5pPr>
              <a:spcBef>
                <a:spcPts val="0"/>
              </a:spcBef>
              <a:spcAft>
                <a:spcPts val="600"/>
              </a:spcAft>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3" name="Content Placeholder 2">
            <a:extLst>
              <a:ext uri="{FF2B5EF4-FFF2-40B4-BE49-F238E27FC236}">
                <a16:creationId xmlns:a16="http://schemas.microsoft.com/office/drawing/2014/main" id="{F87A074B-DBE2-1F44-9BFD-72438801340C}"/>
              </a:ext>
            </a:extLst>
          </p:cNvPr>
          <p:cNvSpPr>
            <a:spLocks noGrp="1"/>
          </p:cNvSpPr>
          <p:nvPr>
            <p:ph idx="35"/>
          </p:nvPr>
        </p:nvSpPr>
        <p:spPr>
          <a:xfrm>
            <a:off x="9629463" y="608013"/>
            <a:ext cx="2037522" cy="2461988"/>
          </a:xfrm>
          <a:prstGeom prst="rect">
            <a:avLst/>
          </a:prstGeom>
        </p:spPr>
        <p:txBody>
          <a:bodyPr/>
          <a:lstStyle>
            <a:lvl1pPr>
              <a:spcBef>
                <a:spcPts val="0"/>
              </a:spcBef>
              <a:spcAft>
                <a:spcPts val="600"/>
              </a:spcAft>
              <a:defRPr sz="1200"/>
            </a:lvl1pPr>
            <a:lvl2pPr marL="180000" indent="-180000">
              <a:spcBef>
                <a:spcPts val="0"/>
              </a:spcBef>
              <a:spcAft>
                <a:spcPts val="600"/>
              </a:spcAft>
              <a:buFont typeface="Arial" panose="020B0604020202020204" pitchFamily="34" charset="0"/>
              <a:buChar char="•"/>
              <a:defRPr sz="1200"/>
            </a:lvl2pPr>
            <a:lvl3pPr marL="360363" indent="-180000">
              <a:spcBef>
                <a:spcPts val="0"/>
              </a:spcBef>
              <a:spcAft>
                <a:spcPts val="600"/>
              </a:spcAft>
              <a:buFont typeface="Arial" panose="020B0604020202020204" pitchFamily="34" charset="0"/>
              <a:buChar char="•"/>
              <a:defRPr sz="1200"/>
            </a:lvl3pPr>
            <a:lvl4pPr>
              <a:spcBef>
                <a:spcPts val="0"/>
              </a:spcBef>
              <a:spcAft>
                <a:spcPts val="600"/>
              </a:spcAft>
              <a:defRPr sz="1100"/>
            </a:lvl4pPr>
            <a:lvl5pPr>
              <a:spcBef>
                <a:spcPts val="0"/>
              </a:spcBef>
              <a:spcAft>
                <a:spcPts val="600"/>
              </a:spcAft>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4" name="Content Placeholder 2">
            <a:extLst>
              <a:ext uri="{FF2B5EF4-FFF2-40B4-BE49-F238E27FC236}">
                <a16:creationId xmlns:a16="http://schemas.microsoft.com/office/drawing/2014/main" id="{98005F9F-1CBA-B640-AA99-78FC56BBB620}"/>
              </a:ext>
            </a:extLst>
          </p:cNvPr>
          <p:cNvSpPr>
            <a:spLocks noGrp="1"/>
          </p:cNvSpPr>
          <p:nvPr>
            <p:ph idx="36"/>
          </p:nvPr>
        </p:nvSpPr>
        <p:spPr>
          <a:xfrm>
            <a:off x="4770782" y="3423929"/>
            <a:ext cx="2037522" cy="2461988"/>
          </a:xfrm>
          <a:prstGeom prst="rect">
            <a:avLst/>
          </a:prstGeom>
        </p:spPr>
        <p:txBody>
          <a:bodyPr/>
          <a:lstStyle>
            <a:lvl1pPr>
              <a:spcBef>
                <a:spcPts val="0"/>
              </a:spcBef>
              <a:spcAft>
                <a:spcPts val="600"/>
              </a:spcAft>
              <a:defRPr sz="1200"/>
            </a:lvl1pPr>
            <a:lvl2pPr marL="180000" indent="-180000">
              <a:spcBef>
                <a:spcPts val="0"/>
              </a:spcBef>
              <a:spcAft>
                <a:spcPts val="600"/>
              </a:spcAft>
              <a:buFont typeface="Arial" panose="020B0604020202020204" pitchFamily="34" charset="0"/>
              <a:buChar char="•"/>
              <a:defRPr sz="1200"/>
            </a:lvl2pPr>
            <a:lvl3pPr marL="360363" indent="-180000">
              <a:spcBef>
                <a:spcPts val="0"/>
              </a:spcBef>
              <a:spcAft>
                <a:spcPts val="600"/>
              </a:spcAft>
              <a:buFont typeface="Arial" panose="020B0604020202020204" pitchFamily="34" charset="0"/>
              <a:buChar char="•"/>
              <a:defRPr sz="1200"/>
            </a:lvl3pPr>
            <a:lvl4pPr>
              <a:spcBef>
                <a:spcPts val="0"/>
              </a:spcBef>
              <a:spcAft>
                <a:spcPts val="600"/>
              </a:spcAft>
              <a:defRPr sz="1100"/>
            </a:lvl4pPr>
            <a:lvl5pPr>
              <a:spcBef>
                <a:spcPts val="0"/>
              </a:spcBef>
              <a:spcAft>
                <a:spcPts val="600"/>
              </a:spcAft>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5" name="Content Placeholder 2">
            <a:extLst>
              <a:ext uri="{FF2B5EF4-FFF2-40B4-BE49-F238E27FC236}">
                <a16:creationId xmlns:a16="http://schemas.microsoft.com/office/drawing/2014/main" id="{5AAF03A0-A148-974A-B382-4289A73505D7}"/>
              </a:ext>
            </a:extLst>
          </p:cNvPr>
          <p:cNvSpPr>
            <a:spLocks noGrp="1"/>
          </p:cNvSpPr>
          <p:nvPr>
            <p:ph idx="37"/>
          </p:nvPr>
        </p:nvSpPr>
        <p:spPr>
          <a:xfrm>
            <a:off x="7200123" y="3423929"/>
            <a:ext cx="2037522" cy="2461988"/>
          </a:xfrm>
          <a:prstGeom prst="rect">
            <a:avLst/>
          </a:prstGeom>
        </p:spPr>
        <p:txBody>
          <a:bodyPr/>
          <a:lstStyle>
            <a:lvl1pPr>
              <a:spcBef>
                <a:spcPts val="0"/>
              </a:spcBef>
              <a:spcAft>
                <a:spcPts val="600"/>
              </a:spcAft>
              <a:defRPr sz="1200"/>
            </a:lvl1pPr>
            <a:lvl2pPr marL="180000" indent="-180000">
              <a:spcBef>
                <a:spcPts val="0"/>
              </a:spcBef>
              <a:spcAft>
                <a:spcPts val="600"/>
              </a:spcAft>
              <a:buFont typeface="Arial" panose="020B0604020202020204" pitchFamily="34" charset="0"/>
              <a:buChar char="•"/>
              <a:defRPr sz="1200"/>
            </a:lvl2pPr>
            <a:lvl3pPr marL="360363" indent="-180000">
              <a:spcBef>
                <a:spcPts val="0"/>
              </a:spcBef>
              <a:spcAft>
                <a:spcPts val="600"/>
              </a:spcAft>
              <a:buFont typeface="Arial" panose="020B0604020202020204" pitchFamily="34" charset="0"/>
              <a:buChar char="•"/>
              <a:defRPr sz="1200"/>
            </a:lvl3pPr>
            <a:lvl4pPr>
              <a:spcBef>
                <a:spcPts val="0"/>
              </a:spcBef>
              <a:spcAft>
                <a:spcPts val="600"/>
              </a:spcAft>
              <a:defRPr sz="1100"/>
            </a:lvl4pPr>
            <a:lvl5pPr>
              <a:spcBef>
                <a:spcPts val="0"/>
              </a:spcBef>
              <a:spcAft>
                <a:spcPts val="600"/>
              </a:spcAft>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6" name="Content Placeholder 2">
            <a:extLst>
              <a:ext uri="{FF2B5EF4-FFF2-40B4-BE49-F238E27FC236}">
                <a16:creationId xmlns:a16="http://schemas.microsoft.com/office/drawing/2014/main" id="{92A9363D-27C7-7D49-92B0-91C7DB5CF824}"/>
              </a:ext>
            </a:extLst>
          </p:cNvPr>
          <p:cNvSpPr>
            <a:spLocks noGrp="1"/>
          </p:cNvSpPr>
          <p:nvPr>
            <p:ph idx="38"/>
          </p:nvPr>
        </p:nvSpPr>
        <p:spPr>
          <a:xfrm>
            <a:off x="9629463" y="3423929"/>
            <a:ext cx="2037522" cy="2461988"/>
          </a:xfrm>
          <a:prstGeom prst="rect">
            <a:avLst/>
          </a:prstGeom>
        </p:spPr>
        <p:txBody>
          <a:bodyPr/>
          <a:lstStyle>
            <a:lvl1pPr>
              <a:spcBef>
                <a:spcPts val="0"/>
              </a:spcBef>
              <a:spcAft>
                <a:spcPts val="600"/>
              </a:spcAft>
              <a:defRPr sz="1200"/>
            </a:lvl1pPr>
            <a:lvl2pPr marL="180000" indent="-180000">
              <a:spcBef>
                <a:spcPts val="0"/>
              </a:spcBef>
              <a:spcAft>
                <a:spcPts val="600"/>
              </a:spcAft>
              <a:buFont typeface="Arial" panose="020B0604020202020204" pitchFamily="34" charset="0"/>
              <a:buChar char="•"/>
              <a:defRPr sz="1200"/>
            </a:lvl2pPr>
            <a:lvl3pPr marL="360363" indent="-180000">
              <a:spcBef>
                <a:spcPts val="0"/>
              </a:spcBef>
              <a:spcAft>
                <a:spcPts val="600"/>
              </a:spcAft>
              <a:buFont typeface="Arial" panose="020B0604020202020204" pitchFamily="34" charset="0"/>
              <a:buChar char="•"/>
              <a:defRPr sz="1200"/>
            </a:lvl3pPr>
            <a:lvl4pPr>
              <a:spcBef>
                <a:spcPts val="0"/>
              </a:spcBef>
              <a:spcAft>
                <a:spcPts val="600"/>
              </a:spcAft>
              <a:defRPr sz="1100"/>
            </a:lvl4pPr>
            <a:lvl5pPr>
              <a:spcBef>
                <a:spcPts val="0"/>
              </a:spcBef>
              <a:spcAft>
                <a:spcPts val="600"/>
              </a:spcAft>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 name="Footer Placeholder 4">
            <a:extLst>
              <a:ext uri="{FF2B5EF4-FFF2-40B4-BE49-F238E27FC236}">
                <a16:creationId xmlns:a16="http://schemas.microsoft.com/office/drawing/2014/main" id="{086CF27E-2F61-8E84-A0B0-BA3BDF703914}"/>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3430740773"/>
      </p:ext>
    </p:extLst>
  </p:cSld>
  <p:clrMapOvr>
    <a:masterClrMapping/>
  </p:clrMapOvr>
  <p:extLst>
    <p:ext uri="{DCECCB84-F9BA-43D5-87BE-67443E8EF086}">
      <p15:sldGuideLst xmlns:p15="http://schemas.microsoft.com/office/powerpoint/2012/main">
        <p15:guide id="3" pos="3182">
          <p15:clr>
            <a:srgbClr val="FBAE40"/>
          </p15:clr>
        </p15:guide>
        <p15:guide id="4" pos="2816">
          <p15:clr>
            <a:srgbClr val="FBAE40"/>
          </p15:clr>
        </p15:guide>
      </p15:sldGuideLst>
    </p:ext>
  </p:extLs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3_Image + 1x2">
    <p:spTree>
      <p:nvGrpSpPr>
        <p:cNvPr id="1" name=""/>
        <p:cNvGrpSpPr/>
        <p:nvPr/>
      </p:nvGrpSpPr>
      <p:grpSpPr>
        <a:xfrm>
          <a:off x="0" y="0"/>
          <a:ext cx="0" cy="0"/>
          <a:chOff x="0" y="0"/>
          <a:chExt cx="0" cy="0"/>
        </a:xfrm>
      </p:grpSpPr>
      <p:sp>
        <p:nvSpPr>
          <p:cNvPr id="11" name="Picture Placeholder 6">
            <a:extLst>
              <a:ext uri="{FF2B5EF4-FFF2-40B4-BE49-F238E27FC236}">
                <a16:creationId xmlns:a16="http://schemas.microsoft.com/office/drawing/2014/main" id="{B1BF572F-9823-4BA6-8229-F7DD71D5D6A4}"/>
              </a:ext>
            </a:extLst>
          </p:cNvPr>
          <p:cNvSpPr>
            <a:spLocks noGrp="1"/>
          </p:cNvSpPr>
          <p:nvPr>
            <p:ph type="pic" sz="quarter" idx="31" hasCustomPrompt="1"/>
          </p:nvPr>
        </p:nvSpPr>
        <p:spPr>
          <a:xfrm>
            <a:off x="0" y="135810"/>
            <a:ext cx="3743326" cy="6722190"/>
          </a:xfrm>
          <a:prstGeom prst="rect">
            <a:avLst/>
          </a:prstGeom>
          <a:solidFill>
            <a:schemeClr val="bg1">
              <a:lumMod val="95000"/>
            </a:schemeClr>
          </a:solidFill>
        </p:spPr>
        <p:txBody>
          <a:bodyPr wrap="square" anchor="ctr" anchorCtr="1">
            <a:noAutofit/>
          </a:bodyPr>
          <a:lstStyle>
            <a:lvl1pPr algn="ctr">
              <a:defRPr/>
            </a:lvl1pPr>
          </a:lstStyle>
          <a:p>
            <a:r>
              <a:rPr lang="en-AU" dirty="0"/>
              <a:t>Click on icon to insert image and send to back</a:t>
            </a:r>
          </a:p>
        </p:txBody>
      </p:sp>
      <p:sp>
        <p:nvSpPr>
          <p:cNvPr id="13" name="Text Placeholder 23">
            <a:extLst>
              <a:ext uri="{FF2B5EF4-FFF2-40B4-BE49-F238E27FC236}">
                <a16:creationId xmlns:a16="http://schemas.microsoft.com/office/drawing/2014/main" id="{8ADA526D-5356-32AE-569B-C7FF4CB3D4D1}"/>
              </a:ext>
            </a:extLst>
          </p:cNvPr>
          <p:cNvSpPr>
            <a:spLocks noGrp="1"/>
          </p:cNvSpPr>
          <p:nvPr>
            <p:ph type="body" sz="quarter" idx="24"/>
          </p:nvPr>
        </p:nvSpPr>
        <p:spPr>
          <a:xfrm>
            <a:off x="479425" y="1668864"/>
            <a:ext cx="2448243" cy="3867232"/>
          </a:xfrm>
          <a:prstGeom prst="rect">
            <a:avLst/>
          </a:prstGeom>
        </p:spPr>
        <p:txBody>
          <a:bodyPr/>
          <a:lstStyle>
            <a:lvl1pPr>
              <a:defRPr sz="1600" b="0">
                <a:solidFill>
                  <a:schemeClr val="tx1"/>
                </a:solidFill>
                <a:latin typeface="+mn-lt"/>
              </a:defRPr>
            </a:lvl1pPr>
            <a:lvl2pPr>
              <a:defRPr sz="1200">
                <a:solidFill>
                  <a:schemeClr val="bg1"/>
                </a:solidFill>
                <a:latin typeface="+mn-lt"/>
              </a:defRPr>
            </a:lvl2pPr>
            <a:lvl3pPr>
              <a:defRPr sz="1200">
                <a:solidFill>
                  <a:schemeClr val="bg1"/>
                </a:solidFill>
                <a:latin typeface="+mn-lt"/>
              </a:defRPr>
            </a:lvl3pPr>
            <a:lvl4pPr>
              <a:defRPr sz="1200">
                <a:solidFill>
                  <a:schemeClr val="bg1"/>
                </a:solidFill>
                <a:latin typeface="+mn-lt"/>
              </a:defRPr>
            </a:lvl4pPr>
            <a:lvl5pPr>
              <a:defRPr sz="1200">
                <a:solidFill>
                  <a:schemeClr val="bg1"/>
                </a:solidFill>
                <a:latin typeface="+mn-lt"/>
              </a:defRPr>
            </a:lvl5pPr>
          </a:lstStyle>
          <a:p>
            <a:pPr lvl="0"/>
            <a:r>
              <a:rPr lang="en-US" dirty="0"/>
              <a:t>Click to edit Master text styles</a:t>
            </a:r>
          </a:p>
        </p:txBody>
      </p:sp>
      <p:sp>
        <p:nvSpPr>
          <p:cNvPr id="14" name="Title 1">
            <a:extLst>
              <a:ext uri="{FF2B5EF4-FFF2-40B4-BE49-F238E27FC236}">
                <a16:creationId xmlns:a16="http://schemas.microsoft.com/office/drawing/2014/main" id="{F66A9B87-3A8F-9F0C-7B38-6627A28CD690}"/>
              </a:ext>
            </a:extLst>
          </p:cNvPr>
          <p:cNvSpPr>
            <a:spLocks noGrp="1"/>
          </p:cNvSpPr>
          <p:nvPr>
            <p:ph type="title" hasCustomPrompt="1"/>
          </p:nvPr>
        </p:nvSpPr>
        <p:spPr>
          <a:xfrm>
            <a:off x="479426" y="626164"/>
            <a:ext cx="2448243" cy="798775"/>
          </a:xfrm>
          <a:prstGeom prst="rect">
            <a:avLst/>
          </a:prstGeom>
        </p:spPr>
        <p:txBody>
          <a:bodyPr anchor="b" anchorCtr="0"/>
          <a:lstStyle>
            <a:lvl1pPr>
              <a:defRPr>
                <a:solidFill>
                  <a:schemeClr val="tx1"/>
                </a:solidFill>
              </a:defRPr>
            </a:lvl1pPr>
          </a:lstStyle>
          <a:p>
            <a:r>
              <a:rPr lang="en-US" dirty="0"/>
              <a:t>Main Title Goes Here</a:t>
            </a:r>
            <a:endParaRPr lang="en-AU" dirty="0"/>
          </a:p>
        </p:txBody>
      </p:sp>
      <p:sp>
        <p:nvSpPr>
          <p:cNvPr id="18" name="Slide Number Placeholder 1">
            <a:extLst>
              <a:ext uri="{FF2B5EF4-FFF2-40B4-BE49-F238E27FC236}">
                <a16:creationId xmlns:a16="http://schemas.microsoft.com/office/drawing/2014/main" id="{C493C8CD-E8EA-3A6A-7D6A-15401D8212A3}"/>
              </a:ext>
            </a:extLst>
          </p:cNvPr>
          <p:cNvSpPr>
            <a:spLocks noGrp="1"/>
          </p:cNvSpPr>
          <p:nvPr>
            <p:ph type="sldNum" sz="quarter" idx="33"/>
          </p:nvPr>
        </p:nvSpPr>
        <p:spPr>
          <a:xfrm>
            <a:off x="479425" y="6339948"/>
            <a:ext cx="173038" cy="169200"/>
          </a:xfrm>
        </p:spPr>
        <p:txBody>
          <a:bodyPr/>
          <a:lstStyle>
            <a:lvl1pPr>
              <a:defRPr>
                <a:solidFill>
                  <a:schemeClr val="tx1"/>
                </a:solidFill>
              </a:defRPr>
            </a:lvl1pPr>
          </a:lstStyle>
          <a:p>
            <a:fld id="{E4C2AD82-1025-4508-97C1-6F7EE5C92734}" type="slidenum">
              <a:rPr lang="en-AU" smtClean="0"/>
              <a:pPr/>
              <a:t>‹#›</a:t>
            </a:fld>
            <a:endParaRPr lang="en-AU" dirty="0"/>
          </a:p>
        </p:txBody>
      </p:sp>
      <p:sp>
        <p:nvSpPr>
          <p:cNvPr id="4" name="Content Placeholder 2">
            <a:extLst>
              <a:ext uri="{FF2B5EF4-FFF2-40B4-BE49-F238E27FC236}">
                <a16:creationId xmlns:a16="http://schemas.microsoft.com/office/drawing/2014/main" id="{5A6680D6-0789-31BB-B390-D269685B9C8B}"/>
              </a:ext>
            </a:extLst>
          </p:cNvPr>
          <p:cNvSpPr>
            <a:spLocks noGrp="1"/>
          </p:cNvSpPr>
          <p:nvPr>
            <p:ph idx="1"/>
          </p:nvPr>
        </p:nvSpPr>
        <p:spPr>
          <a:xfrm>
            <a:off x="4770782" y="608013"/>
            <a:ext cx="2037522" cy="2461988"/>
          </a:xfrm>
          <a:prstGeom prst="rect">
            <a:avLst/>
          </a:prstGeom>
        </p:spPr>
        <p:txBody>
          <a:bodyPr/>
          <a:lstStyle>
            <a:lvl1pPr>
              <a:spcBef>
                <a:spcPts val="0"/>
              </a:spcBef>
              <a:spcAft>
                <a:spcPts val="600"/>
              </a:spcAft>
              <a:defRPr sz="1200"/>
            </a:lvl1pPr>
            <a:lvl2pPr marL="180000" indent="-180000">
              <a:spcBef>
                <a:spcPts val="0"/>
              </a:spcBef>
              <a:spcAft>
                <a:spcPts val="600"/>
              </a:spcAft>
              <a:buFont typeface="Arial" panose="020B0604020202020204" pitchFamily="34" charset="0"/>
              <a:buChar char="•"/>
              <a:defRPr sz="1200"/>
            </a:lvl2pPr>
            <a:lvl3pPr marL="360363" indent="-180000">
              <a:spcBef>
                <a:spcPts val="0"/>
              </a:spcBef>
              <a:spcAft>
                <a:spcPts val="600"/>
              </a:spcAft>
              <a:buFont typeface="Arial" panose="020B0604020202020204" pitchFamily="34" charset="0"/>
              <a:buChar char="•"/>
              <a:defRPr sz="1200"/>
            </a:lvl3pPr>
            <a:lvl4pPr>
              <a:spcBef>
                <a:spcPts val="0"/>
              </a:spcBef>
              <a:spcAft>
                <a:spcPts val="600"/>
              </a:spcAft>
              <a:defRPr sz="1100"/>
            </a:lvl4pPr>
            <a:lvl5pPr>
              <a:spcBef>
                <a:spcPts val="0"/>
              </a:spcBef>
              <a:spcAft>
                <a:spcPts val="600"/>
              </a:spcAft>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Content Placeholder 2">
            <a:extLst>
              <a:ext uri="{FF2B5EF4-FFF2-40B4-BE49-F238E27FC236}">
                <a16:creationId xmlns:a16="http://schemas.microsoft.com/office/drawing/2014/main" id="{0F32A64B-9A24-66FB-39F1-DF3ECD1749AC}"/>
              </a:ext>
            </a:extLst>
          </p:cNvPr>
          <p:cNvSpPr>
            <a:spLocks noGrp="1"/>
          </p:cNvSpPr>
          <p:nvPr>
            <p:ph idx="34"/>
          </p:nvPr>
        </p:nvSpPr>
        <p:spPr>
          <a:xfrm>
            <a:off x="7200123" y="608013"/>
            <a:ext cx="2037522" cy="2461988"/>
          </a:xfrm>
          <a:prstGeom prst="rect">
            <a:avLst/>
          </a:prstGeom>
        </p:spPr>
        <p:txBody>
          <a:bodyPr/>
          <a:lstStyle>
            <a:lvl1pPr>
              <a:spcBef>
                <a:spcPts val="0"/>
              </a:spcBef>
              <a:spcAft>
                <a:spcPts val="600"/>
              </a:spcAft>
              <a:defRPr sz="1200"/>
            </a:lvl1pPr>
            <a:lvl2pPr marL="180000" indent="-180000">
              <a:spcBef>
                <a:spcPts val="0"/>
              </a:spcBef>
              <a:spcAft>
                <a:spcPts val="600"/>
              </a:spcAft>
              <a:buFont typeface="Arial" panose="020B0604020202020204" pitchFamily="34" charset="0"/>
              <a:buChar char="•"/>
              <a:defRPr sz="1200"/>
            </a:lvl2pPr>
            <a:lvl3pPr marL="360363" indent="-180000">
              <a:spcBef>
                <a:spcPts val="0"/>
              </a:spcBef>
              <a:spcAft>
                <a:spcPts val="600"/>
              </a:spcAft>
              <a:buFont typeface="Arial" panose="020B0604020202020204" pitchFamily="34" charset="0"/>
              <a:buChar char="•"/>
              <a:defRPr sz="1200"/>
            </a:lvl3pPr>
            <a:lvl4pPr>
              <a:spcBef>
                <a:spcPts val="0"/>
              </a:spcBef>
              <a:spcAft>
                <a:spcPts val="600"/>
              </a:spcAft>
              <a:defRPr sz="1100"/>
            </a:lvl4pPr>
            <a:lvl5pPr>
              <a:spcBef>
                <a:spcPts val="0"/>
              </a:spcBef>
              <a:spcAft>
                <a:spcPts val="600"/>
              </a:spcAft>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6" name="Content Placeholder 2">
            <a:extLst>
              <a:ext uri="{FF2B5EF4-FFF2-40B4-BE49-F238E27FC236}">
                <a16:creationId xmlns:a16="http://schemas.microsoft.com/office/drawing/2014/main" id="{12500125-1037-D9F5-C225-A2FB935780B0}"/>
              </a:ext>
            </a:extLst>
          </p:cNvPr>
          <p:cNvSpPr>
            <a:spLocks noGrp="1"/>
          </p:cNvSpPr>
          <p:nvPr>
            <p:ph idx="35"/>
          </p:nvPr>
        </p:nvSpPr>
        <p:spPr>
          <a:xfrm>
            <a:off x="9629463" y="608013"/>
            <a:ext cx="2037522" cy="2461988"/>
          </a:xfrm>
          <a:prstGeom prst="rect">
            <a:avLst/>
          </a:prstGeom>
        </p:spPr>
        <p:txBody>
          <a:bodyPr/>
          <a:lstStyle>
            <a:lvl1pPr>
              <a:spcBef>
                <a:spcPts val="0"/>
              </a:spcBef>
              <a:spcAft>
                <a:spcPts val="600"/>
              </a:spcAft>
              <a:defRPr sz="1200"/>
            </a:lvl1pPr>
            <a:lvl2pPr marL="180000" indent="-180000">
              <a:spcBef>
                <a:spcPts val="0"/>
              </a:spcBef>
              <a:spcAft>
                <a:spcPts val="600"/>
              </a:spcAft>
              <a:buFont typeface="Arial" panose="020B0604020202020204" pitchFamily="34" charset="0"/>
              <a:buChar char="•"/>
              <a:defRPr sz="1200"/>
            </a:lvl2pPr>
            <a:lvl3pPr marL="360363" indent="-180000">
              <a:spcBef>
                <a:spcPts val="0"/>
              </a:spcBef>
              <a:spcAft>
                <a:spcPts val="600"/>
              </a:spcAft>
              <a:buFont typeface="Arial" panose="020B0604020202020204" pitchFamily="34" charset="0"/>
              <a:buChar char="•"/>
              <a:defRPr sz="1200"/>
            </a:lvl3pPr>
            <a:lvl4pPr>
              <a:spcBef>
                <a:spcPts val="0"/>
              </a:spcBef>
              <a:spcAft>
                <a:spcPts val="600"/>
              </a:spcAft>
              <a:defRPr sz="1100"/>
            </a:lvl4pPr>
            <a:lvl5pPr>
              <a:spcBef>
                <a:spcPts val="0"/>
              </a:spcBef>
              <a:spcAft>
                <a:spcPts val="600"/>
              </a:spcAft>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7" name="Content Placeholder 2">
            <a:extLst>
              <a:ext uri="{FF2B5EF4-FFF2-40B4-BE49-F238E27FC236}">
                <a16:creationId xmlns:a16="http://schemas.microsoft.com/office/drawing/2014/main" id="{0BC34B2C-2150-2D5F-853C-E4B797566817}"/>
              </a:ext>
            </a:extLst>
          </p:cNvPr>
          <p:cNvSpPr>
            <a:spLocks noGrp="1"/>
          </p:cNvSpPr>
          <p:nvPr>
            <p:ph idx="36"/>
          </p:nvPr>
        </p:nvSpPr>
        <p:spPr>
          <a:xfrm>
            <a:off x="4770782" y="3423929"/>
            <a:ext cx="2037522" cy="2461988"/>
          </a:xfrm>
          <a:prstGeom prst="rect">
            <a:avLst/>
          </a:prstGeom>
        </p:spPr>
        <p:txBody>
          <a:bodyPr/>
          <a:lstStyle>
            <a:lvl1pPr>
              <a:spcBef>
                <a:spcPts val="0"/>
              </a:spcBef>
              <a:spcAft>
                <a:spcPts val="600"/>
              </a:spcAft>
              <a:defRPr sz="1200"/>
            </a:lvl1pPr>
            <a:lvl2pPr marL="180000" indent="-180000">
              <a:spcBef>
                <a:spcPts val="0"/>
              </a:spcBef>
              <a:spcAft>
                <a:spcPts val="600"/>
              </a:spcAft>
              <a:buFont typeface="Arial" panose="020B0604020202020204" pitchFamily="34" charset="0"/>
              <a:buChar char="•"/>
              <a:defRPr sz="1200"/>
            </a:lvl2pPr>
            <a:lvl3pPr marL="360363" indent="-180000">
              <a:spcBef>
                <a:spcPts val="0"/>
              </a:spcBef>
              <a:spcAft>
                <a:spcPts val="600"/>
              </a:spcAft>
              <a:buFont typeface="Arial" panose="020B0604020202020204" pitchFamily="34" charset="0"/>
              <a:buChar char="•"/>
              <a:defRPr sz="1200"/>
            </a:lvl3pPr>
            <a:lvl4pPr>
              <a:spcBef>
                <a:spcPts val="0"/>
              </a:spcBef>
              <a:spcAft>
                <a:spcPts val="600"/>
              </a:spcAft>
              <a:defRPr sz="1100"/>
            </a:lvl4pPr>
            <a:lvl5pPr>
              <a:spcBef>
                <a:spcPts val="0"/>
              </a:spcBef>
              <a:spcAft>
                <a:spcPts val="600"/>
              </a:spcAft>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9" name="Content Placeholder 2">
            <a:extLst>
              <a:ext uri="{FF2B5EF4-FFF2-40B4-BE49-F238E27FC236}">
                <a16:creationId xmlns:a16="http://schemas.microsoft.com/office/drawing/2014/main" id="{4EFD0053-B7E7-2401-FE36-CAC93AEAE0DA}"/>
              </a:ext>
            </a:extLst>
          </p:cNvPr>
          <p:cNvSpPr>
            <a:spLocks noGrp="1"/>
          </p:cNvSpPr>
          <p:nvPr>
            <p:ph idx="37"/>
          </p:nvPr>
        </p:nvSpPr>
        <p:spPr>
          <a:xfrm>
            <a:off x="7200123" y="3423929"/>
            <a:ext cx="2037522" cy="2461988"/>
          </a:xfrm>
          <a:prstGeom prst="rect">
            <a:avLst/>
          </a:prstGeom>
        </p:spPr>
        <p:txBody>
          <a:bodyPr/>
          <a:lstStyle>
            <a:lvl1pPr>
              <a:spcBef>
                <a:spcPts val="0"/>
              </a:spcBef>
              <a:spcAft>
                <a:spcPts val="600"/>
              </a:spcAft>
              <a:defRPr sz="1200"/>
            </a:lvl1pPr>
            <a:lvl2pPr marL="180000" indent="-180000">
              <a:spcBef>
                <a:spcPts val="0"/>
              </a:spcBef>
              <a:spcAft>
                <a:spcPts val="600"/>
              </a:spcAft>
              <a:buFont typeface="Arial" panose="020B0604020202020204" pitchFamily="34" charset="0"/>
              <a:buChar char="•"/>
              <a:defRPr sz="1200"/>
            </a:lvl2pPr>
            <a:lvl3pPr marL="360363" indent="-180000">
              <a:spcBef>
                <a:spcPts val="0"/>
              </a:spcBef>
              <a:spcAft>
                <a:spcPts val="600"/>
              </a:spcAft>
              <a:buFont typeface="Arial" panose="020B0604020202020204" pitchFamily="34" charset="0"/>
              <a:buChar char="•"/>
              <a:defRPr sz="1200"/>
            </a:lvl3pPr>
            <a:lvl4pPr>
              <a:spcBef>
                <a:spcPts val="0"/>
              </a:spcBef>
              <a:spcAft>
                <a:spcPts val="600"/>
              </a:spcAft>
              <a:defRPr sz="1100"/>
            </a:lvl4pPr>
            <a:lvl5pPr>
              <a:spcBef>
                <a:spcPts val="0"/>
              </a:spcBef>
              <a:spcAft>
                <a:spcPts val="600"/>
              </a:spcAft>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0" name="Content Placeholder 2">
            <a:extLst>
              <a:ext uri="{FF2B5EF4-FFF2-40B4-BE49-F238E27FC236}">
                <a16:creationId xmlns:a16="http://schemas.microsoft.com/office/drawing/2014/main" id="{D567E893-CC64-E2A8-5489-5211CD72DF97}"/>
              </a:ext>
            </a:extLst>
          </p:cNvPr>
          <p:cNvSpPr>
            <a:spLocks noGrp="1"/>
          </p:cNvSpPr>
          <p:nvPr>
            <p:ph idx="38"/>
          </p:nvPr>
        </p:nvSpPr>
        <p:spPr>
          <a:xfrm>
            <a:off x="9629463" y="3423929"/>
            <a:ext cx="2037522" cy="2461988"/>
          </a:xfrm>
          <a:prstGeom prst="rect">
            <a:avLst/>
          </a:prstGeom>
        </p:spPr>
        <p:txBody>
          <a:bodyPr/>
          <a:lstStyle>
            <a:lvl1pPr>
              <a:spcBef>
                <a:spcPts val="0"/>
              </a:spcBef>
              <a:spcAft>
                <a:spcPts val="600"/>
              </a:spcAft>
              <a:defRPr sz="1200"/>
            </a:lvl1pPr>
            <a:lvl2pPr marL="180000" indent="-180000">
              <a:spcBef>
                <a:spcPts val="0"/>
              </a:spcBef>
              <a:spcAft>
                <a:spcPts val="600"/>
              </a:spcAft>
              <a:buFont typeface="Arial" panose="020B0604020202020204" pitchFamily="34" charset="0"/>
              <a:buChar char="•"/>
              <a:defRPr sz="1200"/>
            </a:lvl2pPr>
            <a:lvl3pPr marL="360363" indent="-180000">
              <a:spcBef>
                <a:spcPts val="0"/>
              </a:spcBef>
              <a:spcAft>
                <a:spcPts val="600"/>
              </a:spcAft>
              <a:buFont typeface="Arial" panose="020B0604020202020204" pitchFamily="34" charset="0"/>
              <a:buChar char="•"/>
              <a:defRPr sz="1200"/>
            </a:lvl3pPr>
            <a:lvl4pPr>
              <a:spcBef>
                <a:spcPts val="0"/>
              </a:spcBef>
              <a:spcAft>
                <a:spcPts val="600"/>
              </a:spcAft>
              <a:defRPr sz="1100"/>
            </a:lvl4pPr>
            <a:lvl5pPr>
              <a:spcBef>
                <a:spcPts val="0"/>
              </a:spcBef>
              <a:spcAft>
                <a:spcPts val="600"/>
              </a:spcAft>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 name="Footer Placeholder 4">
            <a:extLst>
              <a:ext uri="{FF2B5EF4-FFF2-40B4-BE49-F238E27FC236}">
                <a16:creationId xmlns:a16="http://schemas.microsoft.com/office/drawing/2014/main" id="{8649990B-4921-F118-61C3-BCC4D352A0D8}"/>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2845047824"/>
      </p:ext>
    </p:extLst>
  </p:cSld>
  <p:clrMapOvr>
    <a:masterClrMapping/>
  </p:clrMapOvr>
  <p:extLst>
    <p:ext uri="{DCECCB84-F9BA-43D5-87BE-67443E8EF086}">
      <p15:sldGuideLst xmlns:p15="http://schemas.microsoft.com/office/powerpoint/2012/main">
        <p15:guide id="3" pos="3182" userDrawn="1">
          <p15:clr>
            <a:srgbClr val="FBAE40"/>
          </p15:clr>
        </p15:guide>
        <p15:guide id="4" pos="2816" userDrawn="1">
          <p15:clr>
            <a:srgbClr val="FBAE40"/>
          </p15:clr>
        </p15:guide>
      </p15:sldGuideLst>
    </p:ext>
  </p:extLs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Image + 2x2">
    <p:spTree>
      <p:nvGrpSpPr>
        <p:cNvPr id="1" name=""/>
        <p:cNvGrpSpPr/>
        <p:nvPr/>
      </p:nvGrpSpPr>
      <p:grpSpPr>
        <a:xfrm>
          <a:off x="0" y="0"/>
          <a:ext cx="0" cy="0"/>
          <a:chOff x="0" y="0"/>
          <a:chExt cx="0" cy="0"/>
        </a:xfrm>
      </p:grpSpPr>
      <p:sp>
        <p:nvSpPr>
          <p:cNvPr id="9" name="Picture Placeholder 6">
            <a:extLst>
              <a:ext uri="{FF2B5EF4-FFF2-40B4-BE49-F238E27FC236}">
                <a16:creationId xmlns:a16="http://schemas.microsoft.com/office/drawing/2014/main" id="{1A6B11B0-EC41-3B6B-62DA-90B720649D9F}"/>
              </a:ext>
            </a:extLst>
          </p:cNvPr>
          <p:cNvSpPr>
            <a:spLocks noGrp="1"/>
          </p:cNvSpPr>
          <p:nvPr>
            <p:ph type="pic" sz="quarter" idx="31" hasCustomPrompt="1"/>
          </p:nvPr>
        </p:nvSpPr>
        <p:spPr>
          <a:xfrm>
            <a:off x="0" y="135810"/>
            <a:ext cx="4441370" cy="6722190"/>
          </a:xfrm>
          <a:prstGeom prst="rect">
            <a:avLst/>
          </a:prstGeom>
          <a:solidFill>
            <a:schemeClr val="bg1">
              <a:lumMod val="95000"/>
            </a:schemeClr>
          </a:solidFill>
        </p:spPr>
        <p:txBody>
          <a:bodyPr wrap="square" anchor="ctr" anchorCtr="1">
            <a:noAutofit/>
          </a:bodyPr>
          <a:lstStyle>
            <a:lvl1pPr algn="ctr">
              <a:defRPr/>
            </a:lvl1pPr>
          </a:lstStyle>
          <a:p>
            <a:r>
              <a:rPr lang="en-AU" dirty="0"/>
              <a:t>Click on icon to insert image and send to back</a:t>
            </a:r>
          </a:p>
        </p:txBody>
      </p:sp>
      <p:sp>
        <p:nvSpPr>
          <p:cNvPr id="3" name="Content Placeholder 2">
            <a:extLst>
              <a:ext uri="{FF2B5EF4-FFF2-40B4-BE49-F238E27FC236}">
                <a16:creationId xmlns:a16="http://schemas.microsoft.com/office/drawing/2014/main" id="{50FDD358-1F32-6980-B7A8-AEF07C51C1C4}"/>
              </a:ext>
            </a:extLst>
          </p:cNvPr>
          <p:cNvSpPr>
            <a:spLocks noGrp="1"/>
          </p:cNvSpPr>
          <p:nvPr>
            <p:ph idx="1"/>
          </p:nvPr>
        </p:nvSpPr>
        <p:spPr>
          <a:xfrm>
            <a:off x="5051425" y="2097088"/>
            <a:ext cx="3060700" cy="1800000"/>
          </a:xfrm>
          <a:prstGeom prst="rect">
            <a:avLst/>
          </a:prstGeom>
        </p:spPr>
        <p:txBody>
          <a:bodyPr/>
          <a:lstStyle>
            <a:lvl1pPr>
              <a:spcBef>
                <a:spcPts val="0"/>
              </a:spcBef>
              <a:spcAft>
                <a:spcPts val="600"/>
              </a:spcAft>
              <a:defRPr/>
            </a:lvl1pPr>
            <a:lvl2pPr marL="180000" indent="-180000">
              <a:spcBef>
                <a:spcPts val="0"/>
              </a:spcBef>
              <a:spcAft>
                <a:spcPts val="600"/>
              </a:spcAft>
              <a:buFont typeface="Arial" panose="020B0604020202020204" pitchFamily="34" charset="0"/>
              <a:buChar char="•"/>
              <a:defRPr/>
            </a:lvl2pPr>
            <a:lvl3pPr marL="360363" indent="-180000">
              <a:spcBef>
                <a:spcPts val="0"/>
              </a:spcBef>
              <a:spcAft>
                <a:spcPts val="600"/>
              </a:spcAft>
              <a:buFont typeface="Arial" panose="020B0604020202020204" pitchFamily="34" charset="0"/>
              <a:buChar char="•"/>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Content Placeholder 2">
            <a:extLst>
              <a:ext uri="{FF2B5EF4-FFF2-40B4-BE49-F238E27FC236}">
                <a16:creationId xmlns:a16="http://schemas.microsoft.com/office/drawing/2014/main" id="{3E74D659-B3E4-6452-4350-E90A3FD456BB}"/>
              </a:ext>
            </a:extLst>
          </p:cNvPr>
          <p:cNvSpPr>
            <a:spLocks noGrp="1"/>
          </p:cNvSpPr>
          <p:nvPr>
            <p:ph idx="32"/>
          </p:nvPr>
        </p:nvSpPr>
        <p:spPr>
          <a:xfrm>
            <a:off x="5051425" y="4092800"/>
            <a:ext cx="3060700" cy="1800000"/>
          </a:xfrm>
          <a:prstGeom prst="rect">
            <a:avLst/>
          </a:prstGeom>
        </p:spPr>
        <p:txBody>
          <a:bodyPr/>
          <a:lstStyle>
            <a:lvl1pPr>
              <a:spcBef>
                <a:spcPts val="0"/>
              </a:spcBef>
              <a:spcAft>
                <a:spcPts val="600"/>
              </a:spcAft>
              <a:defRPr/>
            </a:lvl1pPr>
            <a:lvl2pPr marL="180000" indent="-180000">
              <a:spcBef>
                <a:spcPts val="0"/>
              </a:spcBef>
              <a:spcAft>
                <a:spcPts val="600"/>
              </a:spcAft>
              <a:buFont typeface="Arial" panose="020B0604020202020204" pitchFamily="34" charset="0"/>
              <a:buChar char="•"/>
              <a:defRPr/>
            </a:lvl2pPr>
            <a:lvl3pPr marL="360363" indent="-180000">
              <a:spcBef>
                <a:spcPts val="0"/>
              </a:spcBef>
              <a:spcAft>
                <a:spcPts val="600"/>
              </a:spcAft>
              <a:buFont typeface="Arial" panose="020B0604020202020204" pitchFamily="34" charset="0"/>
              <a:buChar char="•"/>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6" name="Title 9">
            <a:extLst>
              <a:ext uri="{FF2B5EF4-FFF2-40B4-BE49-F238E27FC236}">
                <a16:creationId xmlns:a16="http://schemas.microsoft.com/office/drawing/2014/main" id="{D1CDBD16-7E54-6EB9-BF84-6AF83C52C5A7}"/>
              </a:ext>
            </a:extLst>
          </p:cNvPr>
          <p:cNvSpPr>
            <a:spLocks noGrp="1"/>
          </p:cNvSpPr>
          <p:nvPr>
            <p:ph type="title"/>
          </p:nvPr>
        </p:nvSpPr>
        <p:spPr>
          <a:xfrm>
            <a:off x="5069840" y="626259"/>
            <a:ext cx="6642735" cy="746695"/>
          </a:xfrm>
          <a:prstGeom prst="rect">
            <a:avLst/>
          </a:prstGeom>
        </p:spPr>
        <p:txBody>
          <a:bodyPr/>
          <a:lstStyle/>
          <a:p>
            <a:r>
              <a:rPr lang="en-US"/>
              <a:t>Click to edit Master title style</a:t>
            </a:r>
            <a:endParaRPr lang="en-AU" dirty="0"/>
          </a:p>
        </p:txBody>
      </p:sp>
      <p:sp>
        <p:nvSpPr>
          <p:cNvPr id="10" name="Content Placeholder 2">
            <a:extLst>
              <a:ext uri="{FF2B5EF4-FFF2-40B4-BE49-F238E27FC236}">
                <a16:creationId xmlns:a16="http://schemas.microsoft.com/office/drawing/2014/main" id="{559689A4-D648-0C3E-DC51-D1DF0589A462}"/>
              </a:ext>
            </a:extLst>
          </p:cNvPr>
          <p:cNvSpPr>
            <a:spLocks noGrp="1"/>
          </p:cNvSpPr>
          <p:nvPr>
            <p:ph idx="34"/>
          </p:nvPr>
        </p:nvSpPr>
        <p:spPr>
          <a:xfrm>
            <a:off x="8651875" y="2097088"/>
            <a:ext cx="3060700" cy="1800000"/>
          </a:xfrm>
          <a:prstGeom prst="rect">
            <a:avLst/>
          </a:prstGeom>
        </p:spPr>
        <p:txBody>
          <a:bodyPr/>
          <a:lstStyle>
            <a:lvl1pPr>
              <a:spcBef>
                <a:spcPts val="0"/>
              </a:spcBef>
              <a:spcAft>
                <a:spcPts val="600"/>
              </a:spcAft>
              <a:defRPr/>
            </a:lvl1pPr>
            <a:lvl2pPr marL="180000" indent="-180000">
              <a:spcBef>
                <a:spcPts val="0"/>
              </a:spcBef>
              <a:spcAft>
                <a:spcPts val="600"/>
              </a:spcAft>
              <a:buFont typeface="Arial" panose="020B0604020202020204" pitchFamily="34" charset="0"/>
              <a:buChar char="•"/>
              <a:defRPr/>
            </a:lvl2pPr>
            <a:lvl3pPr marL="360363" indent="-180000">
              <a:spcBef>
                <a:spcPts val="0"/>
              </a:spcBef>
              <a:spcAft>
                <a:spcPts val="600"/>
              </a:spcAft>
              <a:buFont typeface="Arial" panose="020B0604020202020204" pitchFamily="34" charset="0"/>
              <a:buChar char="•"/>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1" name="Content Placeholder 2">
            <a:extLst>
              <a:ext uri="{FF2B5EF4-FFF2-40B4-BE49-F238E27FC236}">
                <a16:creationId xmlns:a16="http://schemas.microsoft.com/office/drawing/2014/main" id="{9E141C4C-42EC-8E2A-CAB5-023672B4F930}"/>
              </a:ext>
            </a:extLst>
          </p:cNvPr>
          <p:cNvSpPr>
            <a:spLocks noGrp="1"/>
          </p:cNvSpPr>
          <p:nvPr>
            <p:ph idx="35"/>
          </p:nvPr>
        </p:nvSpPr>
        <p:spPr>
          <a:xfrm>
            <a:off x="8651875" y="4092800"/>
            <a:ext cx="3060700" cy="1800000"/>
          </a:xfrm>
          <a:prstGeom prst="rect">
            <a:avLst/>
          </a:prstGeom>
        </p:spPr>
        <p:txBody>
          <a:bodyPr/>
          <a:lstStyle>
            <a:lvl1pPr>
              <a:spcBef>
                <a:spcPts val="0"/>
              </a:spcBef>
              <a:spcAft>
                <a:spcPts val="600"/>
              </a:spcAft>
              <a:defRPr/>
            </a:lvl1pPr>
            <a:lvl2pPr marL="180000" indent="-180000">
              <a:spcBef>
                <a:spcPts val="0"/>
              </a:spcBef>
              <a:spcAft>
                <a:spcPts val="600"/>
              </a:spcAft>
              <a:buFont typeface="Arial" panose="020B0604020202020204" pitchFamily="34" charset="0"/>
              <a:buChar char="•"/>
              <a:defRPr/>
            </a:lvl2pPr>
            <a:lvl3pPr marL="360363" indent="-180000">
              <a:spcBef>
                <a:spcPts val="0"/>
              </a:spcBef>
              <a:spcAft>
                <a:spcPts val="600"/>
              </a:spcAft>
              <a:buFont typeface="Arial" panose="020B0604020202020204" pitchFamily="34" charset="0"/>
              <a:buChar char="•"/>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 name="Slide Number Placeholder 1">
            <a:extLst>
              <a:ext uri="{FF2B5EF4-FFF2-40B4-BE49-F238E27FC236}">
                <a16:creationId xmlns:a16="http://schemas.microsoft.com/office/drawing/2014/main" id="{B608BDC9-C944-6A8D-9B93-F3A4A5B5E2E2}"/>
              </a:ext>
            </a:extLst>
          </p:cNvPr>
          <p:cNvSpPr>
            <a:spLocks noGrp="1"/>
          </p:cNvSpPr>
          <p:nvPr>
            <p:ph type="sldNum" sz="quarter" idx="36"/>
          </p:nvPr>
        </p:nvSpPr>
        <p:spPr/>
        <p:txBody>
          <a:bodyPr/>
          <a:lstStyle>
            <a:lvl1pPr>
              <a:defRPr>
                <a:solidFill>
                  <a:schemeClr val="bg2"/>
                </a:solidFill>
              </a:defRPr>
            </a:lvl1pPr>
          </a:lstStyle>
          <a:p>
            <a:fld id="{E4C2AD82-1025-4508-97C1-6F7EE5C92734}" type="slidenum">
              <a:rPr lang="en-AU" smtClean="0"/>
              <a:pPr/>
              <a:t>‹#›</a:t>
            </a:fld>
            <a:endParaRPr lang="en-AU" dirty="0"/>
          </a:p>
        </p:txBody>
      </p:sp>
      <p:sp>
        <p:nvSpPr>
          <p:cNvPr id="7" name="Footer Placeholder 4">
            <a:extLst>
              <a:ext uri="{FF2B5EF4-FFF2-40B4-BE49-F238E27FC236}">
                <a16:creationId xmlns:a16="http://schemas.microsoft.com/office/drawing/2014/main" id="{85D5A595-2A40-98BF-8300-ABF07424FC58}"/>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r>
              <a:rPr lang="en-US"/>
              <a:t>|    Presentation footer</a:t>
            </a:r>
            <a:endParaRPr lang="en-AU" dirty="0"/>
          </a:p>
        </p:txBody>
      </p:sp>
    </p:spTree>
    <p:extLst>
      <p:ext uri="{BB962C8B-B14F-4D97-AF65-F5344CB8AC3E}">
        <p14:creationId xmlns:p14="http://schemas.microsoft.com/office/powerpoint/2010/main" val="4265394750"/>
      </p:ext>
    </p:extLst>
  </p:cSld>
  <p:clrMapOvr>
    <a:masterClrMapping/>
  </p:clrMapOvr>
  <p:extLst>
    <p:ext uri="{DCECCB84-F9BA-43D5-87BE-67443E8EF086}">
      <p15:sldGuideLst xmlns:p15="http://schemas.microsoft.com/office/powerpoint/2012/main">
        <p15:guide id="5" pos="2808" userDrawn="1">
          <p15:clr>
            <a:srgbClr val="FBAE40"/>
          </p15:clr>
        </p15:guide>
        <p15:guide id="6" pos="3182" userDrawn="1">
          <p15:clr>
            <a:srgbClr val="FBAE40"/>
          </p15:clr>
        </p15:guide>
        <p15:guide id="7" pos="5110" userDrawn="1">
          <p15:clr>
            <a:srgbClr val="FBAE40"/>
          </p15:clr>
        </p15:guide>
        <p15:guide id="8" pos="5450" userDrawn="1">
          <p15:clr>
            <a:srgbClr val="FBAE40"/>
          </p15:clr>
        </p15:guide>
      </p15:sldGuideLst>
    </p:ext>
  </p:extLs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Circle Image + 2x2">
    <p:spTree>
      <p:nvGrpSpPr>
        <p:cNvPr id="1" name=""/>
        <p:cNvGrpSpPr/>
        <p:nvPr/>
      </p:nvGrpSpPr>
      <p:grpSpPr>
        <a:xfrm>
          <a:off x="0" y="0"/>
          <a:ext cx="0" cy="0"/>
          <a:chOff x="0" y="0"/>
          <a:chExt cx="0" cy="0"/>
        </a:xfrm>
      </p:grpSpPr>
      <p:sp>
        <p:nvSpPr>
          <p:cNvPr id="16" name="Picture Placeholder 6">
            <a:extLst>
              <a:ext uri="{FF2B5EF4-FFF2-40B4-BE49-F238E27FC236}">
                <a16:creationId xmlns:a16="http://schemas.microsoft.com/office/drawing/2014/main" id="{DE80FBCE-BF39-054F-B6C2-32B3E3CF8FBE}"/>
              </a:ext>
            </a:extLst>
          </p:cNvPr>
          <p:cNvSpPr>
            <a:spLocks noGrp="1"/>
          </p:cNvSpPr>
          <p:nvPr>
            <p:ph type="pic" sz="quarter" idx="31" hasCustomPrompt="1"/>
          </p:nvPr>
        </p:nvSpPr>
        <p:spPr>
          <a:xfrm>
            <a:off x="6718852" y="135810"/>
            <a:ext cx="5473148" cy="6722190"/>
          </a:xfrm>
          <a:prstGeom prst="rect">
            <a:avLst/>
          </a:prstGeom>
          <a:solidFill>
            <a:schemeClr val="bg1">
              <a:lumMod val="95000"/>
            </a:schemeClr>
          </a:solidFill>
        </p:spPr>
        <p:txBody>
          <a:bodyPr wrap="square" anchor="ctr" anchorCtr="1">
            <a:noAutofit/>
          </a:bodyPr>
          <a:lstStyle>
            <a:lvl1pPr algn="ctr">
              <a:defRPr/>
            </a:lvl1pPr>
          </a:lstStyle>
          <a:p>
            <a:r>
              <a:rPr lang="en-AU" dirty="0"/>
              <a:t>Click on icon to insert image and send to back</a:t>
            </a:r>
          </a:p>
        </p:txBody>
      </p:sp>
      <p:sp>
        <p:nvSpPr>
          <p:cNvPr id="2" name="Slide Number Placeholder 1">
            <a:extLst>
              <a:ext uri="{FF2B5EF4-FFF2-40B4-BE49-F238E27FC236}">
                <a16:creationId xmlns:a16="http://schemas.microsoft.com/office/drawing/2014/main" id="{B608BDC9-C944-6A8D-9B93-F3A4A5B5E2E2}"/>
              </a:ext>
            </a:extLst>
          </p:cNvPr>
          <p:cNvSpPr>
            <a:spLocks noGrp="1"/>
          </p:cNvSpPr>
          <p:nvPr>
            <p:ph type="sldNum" sz="quarter" idx="36"/>
          </p:nvPr>
        </p:nvSpPr>
        <p:spPr/>
        <p:txBody>
          <a:bodyPr/>
          <a:lstStyle>
            <a:lvl1pPr>
              <a:defRPr>
                <a:solidFill>
                  <a:schemeClr val="tx1"/>
                </a:solidFill>
              </a:defRPr>
            </a:lvl1pPr>
          </a:lstStyle>
          <a:p>
            <a:fld id="{E4C2AD82-1025-4508-97C1-6F7EE5C92734}" type="slidenum">
              <a:rPr lang="en-AU" smtClean="0"/>
              <a:pPr/>
              <a:t>‹#›</a:t>
            </a:fld>
            <a:endParaRPr lang="en-AU" dirty="0"/>
          </a:p>
        </p:txBody>
      </p:sp>
      <p:sp>
        <p:nvSpPr>
          <p:cNvPr id="27" name="Text Placeholder 10">
            <a:extLst>
              <a:ext uri="{FF2B5EF4-FFF2-40B4-BE49-F238E27FC236}">
                <a16:creationId xmlns:a16="http://schemas.microsoft.com/office/drawing/2014/main" id="{2C778DD4-DA6B-2489-4900-24376351A54A}"/>
              </a:ext>
            </a:extLst>
          </p:cNvPr>
          <p:cNvSpPr>
            <a:spLocks noGrp="1"/>
          </p:cNvSpPr>
          <p:nvPr>
            <p:ph type="body" sz="quarter" idx="26"/>
          </p:nvPr>
        </p:nvSpPr>
        <p:spPr>
          <a:xfrm>
            <a:off x="479425" y="2685326"/>
            <a:ext cx="2512631" cy="1157470"/>
          </a:xfrm>
          <a:prstGeom prst="rect">
            <a:avLst/>
          </a:prstGeom>
          <a:noFill/>
        </p:spPr>
        <p:txBody>
          <a:bodyPr lIns="0" anchor="t" anchorCtr="0"/>
          <a:lstStyle>
            <a:lvl1pPr>
              <a:spcAft>
                <a:spcPts val="0"/>
              </a:spcAft>
              <a:defRPr sz="1400">
                <a:solidFill>
                  <a:schemeClr val="accent1"/>
                </a:solidFill>
              </a:defRPr>
            </a:lvl1pPr>
            <a:lvl2pPr marL="0" indent="0">
              <a:spcAft>
                <a:spcPts val="0"/>
              </a:spcAft>
              <a:buNone/>
              <a:defRPr/>
            </a:lvl2pPr>
          </a:lstStyle>
          <a:p>
            <a:pPr lvl="0"/>
            <a:r>
              <a:rPr lang="en-US"/>
              <a:t>Click to edit Master text styles</a:t>
            </a:r>
          </a:p>
          <a:p>
            <a:pPr lvl="1"/>
            <a:r>
              <a:rPr lang="en-US"/>
              <a:t>Second level</a:t>
            </a:r>
          </a:p>
        </p:txBody>
      </p:sp>
      <p:sp>
        <p:nvSpPr>
          <p:cNvPr id="29" name="Text Placeholder 10">
            <a:extLst>
              <a:ext uri="{FF2B5EF4-FFF2-40B4-BE49-F238E27FC236}">
                <a16:creationId xmlns:a16="http://schemas.microsoft.com/office/drawing/2014/main" id="{66D472F3-BBA8-76FC-1425-E65F8B4A0DEF}"/>
              </a:ext>
            </a:extLst>
          </p:cNvPr>
          <p:cNvSpPr>
            <a:spLocks noGrp="1"/>
          </p:cNvSpPr>
          <p:nvPr>
            <p:ph type="body" sz="quarter" idx="38"/>
          </p:nvPr>
        </p:nvSpPr>
        <p:spPr>
          <a:xfrm>
            <a:off x="3359696" y="2685326"/>
            <a:ext cx="2512631" cy="1157470"/>
          </a:xfrm>
          <a:prstGeom prst="rect">
            <a:avLst/>
          </a:prstGeom>
          <a:noFill/>
        </p:spPr>
        <p:txBody>
          <a:bodyPr lIns="0" anchor="t" anchorCtr="0"/>
          <a:lstStyle>
            <a:lvl1pPr>
              <a:spcAft>
                <a:spcPts val="0"/>
              </a:spcAft>
              <a:defRPr sz="1400">
                <a:solidFill>
                  <a:schemeClr val="accent1"/>
                </a:solidFill>
              </a:defRPr>
            </a:lvl1pPr>
            <a:lvl2pPr marL="0" indent="0">
              <a:spcAft>
                <a:spcPts val="0"/>
              </a:spcAft>
              <a:buNone/>
              <a:defRPr/>
            </a:lvl2pPr>
          </a:lstStyle>
          <a:p>
            <a:pPr lvl="0"/>
            <a:r>
              <a:rPr lang="en-US"/>
              <a:t>Click to edit Master text styles</a:t>
            </a:r>
          </a:p>
          <a:p>
            <a:pPr lvl="1"/>
            <a:r>
              <a:rPr lang="en-US"/>
              <a:t>Second level</a:t>
            </a:r>
          </a:p>
        </p:txBody>
      </p:sp>
      <p:sp>
        <p:nvSpPr>
          <p:cNvPr id="31" name="Text Placeholder 10">
            <a:extLst>
              <a:ext uri="{FF2B5EF4-FFF2-40B4-BE49-F238E27FC236}">
                <a16:creationId xmlns:a16="http://schemas.microsoft.com/office/drawing/2014/main" id="{D0FD9A97-B2B0-5A7F-F6C3-2A4650AD38DE}"/>
              </a:ext>
            </a:extLst>
          </p:cNvPr>
          <p:cNvSpPr>
            <a:spLocks noGrp="1"/>
          </p:cNvSpPr>
          <p:nvPr>
            <p:ph type="body" sz="quarter" idx="40"/>
          </p:nvPr>
        </p:nvSpPr>
        <p:spPr>
          <a:xfrm>
            <a:off x="479425" y="4725144"/>
            <a:ext cx="2512631" cy="1157470"/>
          </a:xfrm>
          <a:prstGeom prst="rect">
            <a:avLst/>
          </a:prstGeom>
          <a:noFill/>
        </p:spPr>
        <p:txBody>
          <a:bodyPr lIns="0" anchor="t" anchorCtr="0"/>
          <a:lstStyle>
            <a:lvl1pPr>
              <a:spcAft>
                <a:spcPts val="0"/>
              </a:spcAft>
              <a:defRPr sz="1400">
                <a:solidFill>
                  <a:schemeClr val="accent1"/>
                </a:solidFill>
              </a:defRPr>
            </a:lvl1pPr>
            <a:lvl2pPr marL="0" indent="0">
              <a:spcAft>
                <a:spcPts val="0"/>
              </a:spcAft>
              <a:buNone/>
              <a:defRPr/>
            </a:lvl2pPr>
          </a:lstStyle>
          <a:p>
            <a:pPr lvl="0"/>
            <a:r>
              <a:rPr lang="en-US"/>
              <a:t>Click to edit Master text styles</a:t>
            </a:r>
          </a:p>
          <a:p>
            <a:pPr lvl="1"/>
            <a:r>
              <a:rPr lang="en-US"/>
              <a:t>Second level</a:t>
            </a:r>
          </a:p>
        </p:txBody>
      </p:sp>
      <p:sp>
        <p:nvSpPr>
          <p:cNvPr id="33" name="Text Placeholder 10">
            <a:extLst>
              <a:ext uri="{FF2B5EF4-FFF2-40B4-BE49-F238E27FC236}">
                <a16:creationId xmlns:a16="http://schemas.microsoft.com/office/drawing/2014/main" id="{2EFD1D58-4203-E485-AF8E-AE59523235B4}"/>
              </a:ext>
            </a:extLst>
          </p:cNvPr>
          <p:cNvSpPr>
            <a:spLocks noGrp="1"/>
          </p:cNvSpPr>
          <p:nvPr>
            <p:ph type="body" sz="quarter" idx="42"/>
          </p:nvPr>
        </p:nvSpPr>
        <p:spPr>
          <a:xfrm>
            <a:off x="3359696" y="4725144"/>
            <a:ext cx="2512631" cy="1157470"/>
          </a:xfrm>
          <a:prstGeom prst="rect">
            <a:avLst/>
          </a:prstGeom>
          <a:noFill/>
        </p:spPr>
        <p:txBody>
          <a:bodyPr lIns="0" anchor="t" anchorCtr="0"/>
          <a:lstStyle>
            <a:lvl1pPr>
              <a:spcAft>
                <a:spcPts val="0"/>
              </a:spcAft>
              <a:defRPr sz="1400">
                <a:solidFill>
                  <a:schemeClr val="accent1"/>
                </a:solidFill>
              </a:defRPr>
            </a:lvl1pPr>
            <a:lvl2pPr marL="0" indent="0">
              <a:spcAft>
                <a:spcPts val="0"/>
              </a:spcAft>
              <a:buNone/>
              <a:defRPr/>
            </a:lvl2pPr>
          </a:lstStyle>
          <a:p>
            <a:pPr lvl="0"/>
            <a:r>
              <a:rPr lang="en-US"/>
              <a:t>Click to edit Master text styles</a:t>
            </a:r>
          </a:p>
          <a:p>
            <a:pPr lvl="1"/>
            <a:r>
              <a:rPr lang="en-US"/>
              <a:t>Second level</a:t>
            </a:r>
          </a:p>
        </p:txBody>
      </p:sp>
      <p:sp>
        <p:nvSpPr>
          <p:cNvPr id="3" name="Title 2">
            <a:extLst>
              <a:ext uri="{FF2B5EF4-FFF2-40B4-BE49-F238E27FC236}">
                <a16:creationId xmlns:a16="http://schemas.microsoft.com/office/drawing/2014/main" id="{60709D6B-3356-7F47-412B-266822791418}"/>
              </a:ext>
            </a:extLst>
          </p:cNvPr>
          <p:cNvSpPr>
            <a:spLocks noGrp="1"/>
          </p:cNvSpPr>
          <p:nvPr>
            <p:ph type="title"/>
          </p:nvPr>
        </p:nvSpPr>
        <p:spPr>
          <a:xfrm>
            <a:off x="479425" y="604203"/>
            <a:ext cx="5376799" cy="746695"/>
          </a:xfrm>
          <a:prstGeom prst="rect">
            <a:avLst/>
          </a:prstGeom>
        </p:spPr>
        <p:txBody>
          <a:bodyPr/>
          <a:lstStyle/>
          <a:p>
            <a:r>
              <a:rPr lang="en-US"/>
              <a:t>Click to edit Master title style</a:t>
            </a:r>
            <a:endParaRPr lang="en-AU" dirty="0"/>
          </a:p>
        </p:txBody>
      </p:sp>
      <p:sp>
        <p:nvSpPr>
          <p:cNvPr id="17" name="Text Placeholder 5">
            <a:extLst>
              <a:ext uri="{FF2B5EF4-FFF2-40B4-BE49-F238E27FC236}">
                <a16:creationId xmlns:a16="http://schemas.microsoft.com/office/drawing/2014/main" id="{814DD532-FBBC-F747-9369-BBF709616482}"/>
              </a:ext>
            </a:extLst>
          </p:cNvPr>
          <p:cNvSpPr>
            <a:spLocks noGrp="1" noChangeAspect="1"/>
          </p:cNvSpPr>
          <p:nvPr>
            <p:ph type="body" sz="quarter" idx="43" hasCustomPrompt="1"/>
          </p:nvPr>
        </p:nvSpPr>
        <p:spPr>
          <a:xfrm>
            <a:off x="10873321" y="6170930"/>
            <a:ext cx="825600" cy="28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4" name="Picture Placeholder 5">
            <a:extLst>
              <a:ext uri="{FF2B5EF4-FFF2-40B4-BE49-F238E27FC236}">
                <a16:creationId xmlns:a16="http://schemas.microsoft.com/office/drawing/2014/main" id="{1EF2A426-D25A-D255-5B9A-53889204AFE4}"/>
              </a:ext>
            </a:extLst>
          </p:cNvPr>
          <p:cNvSpPr>
            <a:spLocks noGrp="1"/>
          </p:cNvSpPr>
          <p:nvPr>
            <p:ph type="pic" sz="quarter" idx="44"/>
          </p:nvPr>
        </p:nvSpPr>
        <p:spPr>
          <a:xfrm>
            <a:off x="479425" y="2097088"/>
            <a:ext cx="504000" cy="504000"/>
          </a:xfrm>
          <a:prstGeom prst="rect">
            <a:avLst/>
          </a:prstGeom>
        </p:spPr>
        <p:txBody>
          <a:bodyPr/>
          <a:lstStyle>
            <a:lvl1pPr>
              <a:defRPr sz="800"/>
            </a:lvl1pPr>
          </a:lstStyle>
          <a:p>
            <a:endParaRPr lang="en-GB" dirty="0"/>
          </a:p>
        </p:txBody>
      </p:sp>
      <p:sp>
        <p:nvSpPr>
          <p:cNvPr id="6" name="Picture Placeholder 5">
            <a:extLst>
              <a:ext uri="{FF2B5EF4-FFF2-40B4-BE49-F238E27FC236}">
                <a16:creationId xmlns:a16="http://schemas.microsoft.com/office/drawing/2014/main" id="{56A351E4-3D36-91EE-31C5-5D205C44DD4F}"/>
              </a:ext>
            </a:extLst>
          </p:cNvPr>
          <p:cNvSpPr>
            <a:spLocks noGrp="1"/>
          </p:cNvSpPr>
          <p:nvPr>
            <p:ph type="pic" sz="quarter" idx="45"/>
          </p:nvPr>
        </p:nvSpPr>
        <p:spPr>
          <a:xfrm>
            <a:off x="3359696" y="2097088"/>
            <a:ext cx="504000" cy="504000"/>
          </a:xfrm>
          <a:prstGeom prst="rect">
            <a:avLst/>
          </a:prstGeom>
        </p:spPr>
        <p:txBody>
          <a:bodyPr/>
          <a:lstStyle>
            <a:lvl1pPr>
              <a:defRPr sz="800"/>
            </a:lvl1pPr>
          </a:lstStyle>
          <a:p>
            <a:endParaRPr lang="en-GB" dirty="0"/>
          </a:p>
        </p:txBody>
      </p:sp>
      <p:sp>
        <p:nvSpPr>
          <p:cNvPr id="9" name="Picture Placeholder 5">
            <a:extLst>
              <a:ext uri="{FF2B5EF4-FFF2-40B4-BE49-F238E27FC236}">
                <a16:creationId xmlns:a16="http://schemas.microsoft.com/office/drawing/2014/main" id="{DABF047B-5AD7-6663-76BA-0488933E5DB9}"/>
              </a:ext>
            </a:extLst>
          </p:cNvPr>
          <p:cNvSpPr>
            <a:spLocks noGrp="1"/>
          </p:cNvSpPr>
          <p:nvPr>
            <p:ph type="pic" sz="quarter" idx="50"/>
          </p:nvPr>
        </p:nvSpPr>
        <p:spPr>
          <a:xfrm>
            <a:off x="479425" y="4141033"/>
            <a:ext cx="504000" cy="504000"/>
          </a:xfrm>
          <a:prstGeom prst="rect">
            <a:avLst/>
          </a:prstGeom>
        </p:spPr>
        <p:txBody>
          <a:bodyPr/>
          <a:lstStyle>
            <a:lvl1pPr>
              <a:defRPr sz="800"/>
            </a:lvl1pPr>
          </a:lstStyle>
          <a:p>
            <a:endParaRPr lang="en-GB" dirty="0"/>
          </a:p>
        </p:txBody>
      </p:sp>
      <p:sp>
        <p:nvSpPr>
          <p:cNvPr id="10" name="Picture Placeholder 5">
            <a:extLst>
              <a:ext uri="{FF2B5EF4-FFF2-40B4-BE49-F238E27FC236}">
                <a16:creationId xmlns:a16="http://schemas.microsoft.com/office/drawing/2014/main" id="{2FF22FF7-082E-4929-577B-23A56ECFD6E6}"/>
              </a:ext>
            </a:extLst>
          </p:cNvPr>
          <p:cNvSpPr>
            <a:spLocks noGrp="1"/>
          </p:cNvSpPr>
          <p:nvPr>
            <p:ph type="pic" sz="quarter" idx="51"/>
          </p:nvPr>
        </p:nvSpPr>
        <p:spPr>
          <a:xfrm>
            <a:off x="3359696" y="4141033"/>
            <a:ext cx="504000" cy="504000"/>
          </a:xfrm>
          <a:prstGeom prst="rect">
            <a:avLst/>
          </a:prstGeom>
        </p:spPr>
        <p:txBody>
          <a:bodyPr/>
          <a:lstStyle>
            <a:lvl1pPr>
              <a:defRPr sz="800"/>
            </a:lvl1pPr>
          </a:lstStyle>
          <a:p>
            <a:endParaRPr lang="en-GB" dirty="0"/>
          </a:p>
        </p:txBody>
      </p:sp>
      <p:sp>
        <p:nvSpPr>
          <p:cNvPr id="7" name="Footer Placeholder 4">
            <a:extLst>
              <a:ext uri="{FF2B5EF4-FFF2-40B4-BE49-F238E27FC236}">
                <a16:creationId xmlns:a16="http://schemas.microsoft.com/office/drawing/2014/main" id="{41D34A5F-56BC-9302-1B5B-4962AF40760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1777389536"/>
      </p:ext>
    </p:extLst>
  </p:cSld>
  <p:clrMapOvr>
    <a:masterClrMapping/>
  </p:clrMapOvr>
  <p:extLst>
    <p:ext uri="{DCECCB84-F9BA-43D5-87BE-67443E8EF086}">
      <p15:sldGuideLst xmlns:p15="http://schemas.microsoft.com/office/powerpoint/2012/main">
        <p15:guide id="3" pos="2116" userDrawn="1">
          <p15:clr>
            <a:srgbClr val="FBAE40"/>
          </p15:clr>
        </p15:guide>
        <p15:guide id="4" pos="1890" userDrawn="1">
          <p15:clr>
            <a:srgbClr val="FBAE40"/>
          </p15:clr>
        </p15:guide>
      </p15:sldGuideLst>
    </p:ext>
  </p:extLs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4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CC497-8C5B-42EA-ACBD-4C1A71D6C0C7}"/>
              </a:ext>
            </a:extLst>
          </p:cNvPr>
          <p:cNvSpPr>
            <a:spLocks noGrp="1"/>
          </p:cNvSpPr>
          <p:nvPr>
            <p:ph type="title"/>
          </p:nvPr>
        </p:nvSpPr>
        <p:spPr>
          <a:xfrm>
            <a:off x="472440" y="608013"/>
            <a:ext cx="11189335" cy="746695"/>
          </a:xfrm>
          <a:prstGeom prst="rect">
            <a:avLst/>
          </a:prstGeom>
        </p:spPr>
        <p:txBody>
          <a:bodyPr/>
          <a:lstStyle/>
          <a:p>
            <a:r>
              <a:rPr lang="en-US"/>
              <a:t>Click to edit Master title style</a:t>
            </a:r>
            <a:endParaRPr lang="en-AU" dirty="0"/>
          </a:p>
        </p:txBody>
      </p:sp>
      <p:sp>
        <p:nvSpPr>
          <p:cNvPr id="8" name="Picture Placeholder 3">
            <a:extLst>
              <a:ext uri="{FF2B5EF4-FFF2-40B4-BE49-F238E27FC236}">
                <a16:creationId xmlns:a16="http://schemas.microsoft.com/office/drawing/2014/main" id="{76879E1A-01F4-4C68-99E0-66948BE75074}"/>
              </a:ext>
            </a:extLst>
          </p:cNvPr>
          <p:cNvSpPr>
            <a:spLocks noGrp="1"/>
          </p:cNvSpPr>
          <p:nvPr>
            <p:ph type="pic" sz="quarter" idx="18" hasCustomPrompt="1"/>
          </p:nvPr>
        </p:nvSpPr>
        <p:spPr>
          <a:xfrm>
            <a:off x="483700" y="2097089"/>
            <a:ext cx="2592000" cy="2479738"/>
          </a:xfrm>
          <a:prstGeom prst="rect">
            <a:avLst/>
          </a:prstGeom>
          <a:solidFill>
            <a:schemeClr val="bg1">
              <a:lumMod val="95000"/>
            </a:schemeClr>
          </a:solidFill>
        </p:spPr>
        <p:txBody>
          <a:bodyPr anchor="ctr"/>
          <a:lstStyle>
            <a:lvl1pPr algn="ctr">
              <a:defRPr>
                <a:solidFill>
                  <a:schemeClr val="accent1"/>
                </a:solidFill>
              </a:defRPr>
            </a:lvl1pPr>
          </a:lstStyle>
          <a:p>
            <a:r>
              <a:rPr lang="en-AU" dirty="0"/>
              <a:t>image</a:t>
            </a:r>
          </a:p>
        </p:txBody>
      </p:sp>
      <p:sp>
        <p:nvSpPr>
          <p:cNvPr id="9" name="Picture Placeholder 3">
            <a:extLst>
              <a:ext uri="{FF2B5EF4-FFF2-40B4-BE49-F238E27FC236}">
                <a16:creationId xmlns:a16="http://schemas.microsoft.com/office/drawing/2014/main" id="{530CBA8C-CE2D-4E72-A0B0-C6DF286503F5}"/>
              </a:ext>
            </a:extLst>
          </p:cNvPr>
          <p:cNvSpPr>
            <a:spLocks noGrp="1"/>
          </p:cNvSpPr>
          <p:nvPr>
            <p:ph type="pic" sz="quarter" idx="22" hasCustomPrompt="1"/>
          </p:nvPr>
        </p:nvSpPr>
        <p:spPr>
          <a:xfrm>
            <a:off x="3359808" y="3413062"/>
            <a:ext cx="2592000" cy="2479738"/>
          </a:xfrm>
          <a:prstGeom prst="rect">
            <a:avLst/>
          </a:prstGeom>
          <a:solidFill>
            <a:schemeClr val="bg1">
              <a:lumMod val="95000"/>
            </a:schemeClr>
          </a:solidFill>
        </p:spPr>
        <p:txBody>
          <a:bodyPr anchor="ctr"/>
          <a:lstStyle>
            <a:lvl1pPr algn="ctr">
              <a:defRPr>
                <a:solidFill>
                  <a:schemeClr val="accent1"/>
                </a:solidFill>
              </a:defRPr>
            </a:lvl1pPr>
          </a:lstStyle>
          <a:p>
            <a:r>
              <a:rPr lang="en-AU" dirty="0"/>
              <a:t>image</a:t>
            </a:r>
          </a:p>
        </p:txBody>
      </p:sp>
      <p:sp>
        <p:nvSpPr>
          <p:cNvPr id="10" name="Picture Placeholder 3">
            <a:extLst>
              <a:ext uri="{FF2B5EF4-FFF2-40B4-BE49-F238E27FC236}">
                <a16:creationId xmlns:a16="http://schemas.microsoft.com/office/drawing/2014/main" id="{70EF95D0-315E-4B85-98A3-B5E68A7BEB81}"/>
              </a:ext>
            </a:extLst>
          </p:cNvPr>
          <p:cNvSpPr>
            <a:spLocks noGrp="1"/>
          </p:cNvSpPr>
          <p:nvPr>
            <p:ph type="pic" sz="quarter" idx="24" hasCustomPrompt="1"/>
          </p:nvPr>
        </p:nvSpPr>
        <p:spPr>
          <a:xfrm>
            <a:off x="6241616" y="2097089"/>
            <a:ext cx="2592000" cy="2479738"/>
          </a:xfrm>
          <a:prstGeom prst="rect">
            <a:avLst/>
          </a:prstGeom>
          <a:solidFill>
            <a:schemeClr val="bg1">
              <a:lumMod val="95000"/>
            </a:schemeClr>
          </a:solidFill>
        </p:spPr>
        <p:txBody>
          <a:bodyPr anchor="ctr"/>
          <a:lstStyle>
            <a:lvl1pPr algn="ctr">
              <a:defRPr>
                <a:solidFill>
                  <a:schemeClr val="accent1"/>
                </a:solidFill>
              </a:defRPr>
            </a:lvl1pPr>
          </a:lstStyle>
          <a:p>
            <a:r>
              <a:rPr lang="en-AU" dirty="0"/>
              <a:t>image</a:t>
            </a:r>
          </a:p>
        </p:txBody>
      </p:sp>
      <p:sp>
        <p:nvSpPr>
          <p:cNvPr id="11" name="Picture Placeholder 3">
            <a:extLst>
              <a:ext uri="{FF2B5EF4-FFF2-40B4-BE49-F238E27FC236}">
                <a16:creationId xmlns:a16="http://schemas.microsoft.com/office/drawing/2014/main" id="{5DD21A6A-074D-4CB0-A3FD-88124639F2FC}"/>
              </a:ext>
            </a:extLst>
          </p:cNvPr>
          <p:cNvSpPr>
            <a:spLocks noGrp="1"/>
          </p:cNvSpPr>
          <p:nvPr>
            <p:ph type="pic" sz="quarter" idx="26" hasCustomPrompt="1"/>
          </p:nvPr>
        </p:nvSpPr>
        <p:spPr>
          <a:xfrm>
            <a:off x="9120575" y="3413062"/>
            <a:ext cx="2592000" cy="2479738"/>
          </a:xfrm>
          <a:prstGeom prst="rect">
            <a:avLst/>
          </a:prstGeom>
          <a:solidFill>
            <a:schemeClr val="bg1">
              <a:lumMod val="95000"/>
            </a:schemeClr>
          </a:solidFill>
        </p:spPr>
        <p:txBody>
          <a:bodyPr anchor="ctr"/>
          <a:lstStyle>
            <a:lvl1pPr algn="ctr">
              <a:defRPr>
                <a:solidFill>
                  <a:schemeClr val="accent1"/>
                </a:solidFill>
              </a:defRPr>
            </a:lvl1pPr>
          </a:lstStyle>
          <a:p>
            <a:r>
              <a:rPr lang="en-AU" dirty="0"/>
              <a:t>image</a:t>
            </a:r>
          </a:p>
        </p:txBody>
      </p:sp>
      <p:sp>
        <p:nvSpPr>
          <p:cNvPr id="23" name="Text Placeholder 22">
            <a:extLst>
              <a:ext uri="{FF2B5EF4-FFF2-40B4-BE49-F238E27FC236}">
                <a16:creationId xmlns:a16="http://schemas.microsoft.com/office/drawing/2014/main" id="{C972A4CB-3327-ADFB-D633-DB876A08D5B9}"/>
              </a:ext>
            </a:extLst>
          </p:cNvPr>
          <p:cNvSpPr>
            <a:spLocks noGrp="1"/>
          </p:cNvSpPr>
          <p:nvPr>
            <p:ph type="body" sz="quarter" idx="65"/>
          </p:nvPr>
        </p:nvSpPr>
        <p:spPr>
          <a:xfrm>
            <a:off x="3359150" y="2097088"/>
            <a:ext cx="2592000" cy="1188000"/>
          </a:xfrm>
          <a:custGeom>
            <a:avLst/>
            <a:gdLst>
              <a:gd name="connsiteX0" fmla="*/ 0 w 2454212"/>
              <a:gd name="connsiteY0" fmla="*/ 0 h 1367954"/>
              <a:gd name="connsiteX1" fmla="*/ 2454212 w 2454212"/>
              <a:gd name="connsiteY1" fmla="*/ 0 h 1367954"/>
              <a:gd name="connsiteX2" fmla="*/ 2454212 w 2454212"/>
              <a:gd name="connsiteY2" fmla="*/ 1367954 h 1367954"/>
              <a:gd name="connsiteX3" fmla="*/ 0 w 2454212"/>
              <a:gd name="connsiteY3" fmla="*/ 1367954 h 1367954"/>
            </a:gdLst>
            <a:ahLst/>
            <a:cxnLst>
              <a:cxn ang="0">
                <a:pos x="connsiteX0" y="connsiteY0"/>
              </a:cxn>
              <a:cxn ang="0">
                <a:pos x="connsiteX1" y="connsiteY1"/>
              </a:cxn>
              <a:cxn ang="0">
                <a:pos x="connsiteX2" y="connsiteY2"/>
              </a:cxn>
              <a:cxn ang="0">
                <a:pos x="connsiteX3" y="connsiteY3"/>
              </a:cxn>
            </a:cxnLst>
            <a:rect l="l" t="t" r="r" b="b"/>
            <a:pathLst>
              <a:path w="2454212" h="1367954">
                <a:moveTo>
                  <a:pt x="0" y="0"/>
                </a:moveTo>
                <a:lnTo>
                  <a:pt x="2454212" y="0"/>
                </a:lnTo>
                <a:lnTo>
                  <a:pt x="2454212" y="1367954"/>
                </a:lnTo>
                <a:lnTo>
                  <a:pt x="0" y="1367954"/>
                </a:lnTo>
                <a:close/>
              </a:path>
            </a:pathLst>
          </a:custGeom>
          <a:solidFill>
            <a:schemeClr val="bg1"/>
          </a:solidFill>
          <a:effectLst>
            <a:outerShdw dist="38100" dir="16200000" rotWithShape="0">
              <a:prstClr val="black"/>
            </a:outerShdw>
          </a:effectLst>
        </p:spPr>
        <p:txBody>
          <a:bodyPr wrap="square" lIns="0" tIns="72000" rIns="0" bIns="0">
            <a:noAutofit/>
          </a:bodyPr>
          <a:lstStyle>
            <a:lvl1pPr>
              <a:spcBef>
                <a:spcPts val="0"/>
              </a:spcBef>
              <a:spcAft>
                <a:spcPts val="0"/>
              </a:spcAft>
              <a:defRPr sz="1200"/>
            </a:lvl1pPr>
            <a:lvl2pPr marL="180000" indent="-180000">
              <a:spcBef>
                <a:spcPts val="0"/>
              </a:spcBef>
              <a:spcAft>
                <a:spcPts val="0"/>
              </a:spcAft>
              <a:buFont typeface="Arial" panose="020B0604020202020204" pitchFamily="34" charset="0"/>
              <a:buChar char="•"/>
              <a:defRPr sz="1200"/>
            </a:lvl2pPr>
            <a:lvl3pPr>
              <a:spcBef>
                <a:spcPts val="0"/>
              </a:spcBef>
              <a:spcAft>
                <a:spcPts val="0"/>
              </a:spcAft>
              <a:defRPr sz="1200"/>
            </a:lvl3pPr>
            <a:lvl4pPr>
              <a:spcBef>
                <a:spcPts val="0"/>
              </a:spcBef>
              <a:spcAft>
                <a:spcPts val="0"/>
              </a:spcAft>
              <a:defRPr sz="1200"/>
            </a:lvl4pPr>
            <a:lvl5pPr>
              <a:spcBef>
                <a:spcPts val="0"/>
              </a:spcBef>
              <a:spcAft>
                <a:spcPts val="0"/>
              </a:spcAft>
              <a:defRPr sz="1200"/>
            </a:lvl5pPr>
          </a:lstStyle>
          <a:p>
            <a:pPr lvl="0"/>
            <a:r>
              <a:rPr lang="en-US" dirty="0"/>
              <a:t>Click to edit Master text styles</a:t>
            </a:r>
          </a:p>
          <a:p>
            <a:pPr lvl="1"/>
            <a:r>
              <a:rPr lang="en-US" dirty="0"/>
              <a:t>Second level</a:t>
            </a:r>
          </a:p>
        </p:txBody>
      </p:sp>
      <p:sp>
        <p:nvSpPr>
          <p:cNvPr id="24" name="Text Placeholder 23">
            <a:extLst>
              <a:ext uri="{FF2B5EF4-FFF2-40B4-BE49-F238E27FC236}">
                <a16:creationId xmlns:a16="http://schemas.microsoft.com/office/drawing/2014/main" id="{46561BE9-454F-55FC-D106-CEABD1A7CBA8}"/>
              </a:ext>
            </a:extLst>
          </p:cNvPr>
          <p:cNvSpPr>
            <a:spLocks noGrp="1"/>
          </p:cNvSpPr>
          <p:nvPr>
            <p:ph type="body" sz="quarter" idx="66"/>
          </p:nvPr>
        </p:nvSpPr>
        <p:spPr>
          <a:xfrm>
            <a:off x="9120575" y="2097089"/>
            <a:ext cx="2592000" cy="1188000"/>
          </a:xfrm>
          <a:custGeom>
            <a:avLst/>
            <a:gdLst>
              <a:gd name="connsiteX0" fmla="*/ 0 w 2454212"/>
              <a:gd name="connsiteY0" fmla="*/ 0 h 1367954"/>
              <a:gd name="connsiteX1" fmla="*/ 2454212 w 2454212"/>
              <a:gd name="connsiteY1" fmla="*/ 0 h 1367954"/>
              <a:gd name="connsiteX2" fmla="*/ 2454212 w 2454212"/>
              <a:gd name="connsiteY2" fmla="*/ 1367954 h 1367954"/>
              <a:gd name="connsiteX3" fmla="*/ 0 w 2454212"/>
              <a:gd name="connsiteY3" fmla="*/ 1367954 h 1367954"/>
            </a:gdLst>
            <a:ahLst/>
            <a:cxnLst>
              <a:cxn ang="0">
                <a:pos x="connsiteX0" y="connsiteY0"/>
              </a:cxn>
              <a:cxn ang="0">
                <a:pos x="connsiteX1" y="connsiteY1"/>
              </a:cxn>
              <a:cxn ang="0">
                <a:pos x="connsiteX2" y="connsiteY2"/>
              </a:cxn>
              <a:cxn ang="0">
                <a:pos x="connsiteX3" y="connsiteY3"/>
              </a:cxn>
            </a:cxnLst>
            <a:rect l="l" t="t" r="r" b="b"/>
            <a:pathLst>
              <a:path w="2454212" h="1367954">
                <a:moveTo>
                  <a:pt x="0" y="0"/>
                </a:moveTo>
                <a:lnTo>
                  <a:pt x="2454212" y="0"/>
                </a:lnTo>
                <a:lnTo>
                  <a:pt x="2454212" y="1367954"/>
                </a:lnTo>
                <a:lnTo>
                  <a:pt x="0" y="1367954"/>
                </a:lnTo>
                <a:close/>
              </a:path>
            </a:pathLst>
          </a:custGeom>
          <a:solidFill>
            <a:schemeClr val="bg1"/>
          </a:solidFill>
          <a:effectLst>
            <a:outerShdw dist="38100" dir="16200000" rotWithShape="0">
              <a:prstClr val="black"/>
            </a:outerShdw>
          </a:effectLst>
        </p:spPr>
        <p:txBody>
          <a:bodyPr wrap="square" lIns="0" tIns="72000" rIns="0" bIns="0">
            <a:noAutofit/>
          </a:bodyPr>
          <a:lstStyle>
            <a:lvl1pPr>
              <a:spcBef>
                <a:spcPts val="0"/>
              </a:spcBef>
              <a:spcAft>
                <a:spcPts val="0"/>
              </a:spcAft>
              <a:defRPr sz="1200"/>
            </a:lvl1pPr>
            <a:lvl2pPr marL="180000" indent="-180000">
              <a:spcBef>
                <a:spcPts val="0"/>
              </a:spcBef>
              <a:spcAft>
                <a:spcPts val="0"/>
              </a:spcAft>
              <a:buFont typeface="Arial" panose="020B0604020202020204" pitchFamily="34" charset="0"/>
              <a:buChar char="•"/>
              <a:defRPr sz="1200"/>
            </a:lvl2pPr>
            <a:lvl3pPr>
              <a:spcBef>
                <a:spcPts val="0"/>
              </a:spcBef>
              <a:spcAft>
                <a:spcPts val="0"/>
              </a:spcAft>
              <a:defRPr sz="1200"/>
            </a:lvl3pPr>
            <a:lvl4pPr>
              <a:spcBef>
                <a:spcPts val="0"/>
              </a:spcBef>
              <a:spcAft>
                <a:spcPts val="0"/>
              </a:spcAft>
              <a:defRPr sz="1200"/>
            </a:lvl4pPr>
            <a:lvl5pPr>
              <a:spcBef>
                <a:spcPts val="0"/>
              </a:spcBef>
              <a:spcAft>
                <a:spcPts val="0"/>
              </a:spcAft>
              <a:defRPr sz="1200"/>
            </a:lvl5pPr>
          </a:lstStyle>
          <a:p>
            <a:pPr lvl="0"/>
            <a:r>
              <a:rPr lang="en-US" dirty="0"/>
              <a:t>Click to edit Master text styles</a:t>
            </a:r>
          </a:p>
          <a:p>
            <a:pPr lvl="1"/>
            <a:r>
              <a:rPr lang="en-US" dirty="0"/>
              <a:t>Second level</a:t>
            </a:r>
          </a:p>
        </p:txBody>
      </p:sp>
      <p:sp>
        <p:nvSpPr>
          <p:cNvPr id="4" name="Slide Number Placeholder 3">
            <a:extLst>
              <a:ext uri="{FF2B5EF4-FFF2-40B4-BE49-F238E27FC236}">
                <a16:creationId xmlns:a16="http://schemas.microsoft.com/office/drawing/2014/main" id="{92C85A66-D23B-A8CF-DC3A-EB7DB35A0ECB}"/>
              </a:ext>
            </a:extLst>
          </p:cNvPr>
          <p:cNvSpPr>
            <a:spLocks noGrp="1"/>
          </p:cNvSpPr>
          <p:nvPr>
            <p:ph type="sldNum" sz="quarter" idx="67"/>
          </p:nvPr>
        </p:nvSpPr>
        <p:spPr/>
        <p:txBody>
          <a:bodyPr/>
          <a:lstStyle/>
          <a:p>
            <a:fld id="{E4C2AD82-1025-4508-97C1-6F7EE5C92734}" type="slidenum">
              <a:rPr lang="en-AU" smtClean="0"/>
              <a:pPr/>
              <a:t>‹#›</a:t>
            </a:fld>
            <a:endParaRPr lang="en-AU" dirty="0"/>
          </a:p>
        </p:txBody>
      </p:sp>
      <p:sp>
        <p:nvSpPr>
          <p:cNvPr id="13" name="Text Placeholder 22">
            <a:extLst>
              <a:ext uri="{FF2B5EF4-FFF2-40B4-BE49-F238E27FC236}">
                <a16:creationId xmlns:a16="http://schemas.microsoft.com/office/drawing/2014/main" id="{67AB77E9-B20E-3A48-90D4-C8E8BF5C0E57}"/>
              </a:ext>
            </a:extLst>
          </p:cNvPr>
          <p:cNvSpPr>
            <a:spLocks noGrp="1"/>
          </p:cNvSpPr>
          <p:nvPr>
            <p:ph type="body" sz="quarter" idx="68"/>
          </p:nvPr>
        </p:nvSpPr>
        <p:spPr>
          <a:xfrm>
            <a:off x="480417" y="4690254"/>
            <a:ext cx="2592000" cy="1188000"/>
          </a:xfrm>
          <a:custGeom>
            <a:avLst/>
            <a:gdLst>
              <a:gd name="connsiteX0" fmla="*/ 0 w 2454212"/>
              <a:gd name="connsiteY0" fmla="*/ 0 h 1367954"/>
              <a:gd name="connsiteX1" fmla="*/ 2454212 w 2454212"/>
              <a:gd name="connsiteY1" fmla="*/ 0 h 1367954"/>
              <a:gd name="connsiteX2" fmla="*/ 2454212 w 2454212"/>
              <a:gd name="connsiteY2" fmla="*/ 1367954 h 1367954"/>
              <a:gd name="connsiteX3" fmla="*/ 0 w 2454212"/>
              <a:gd name="connsiteY3" fmla="*/ 1367954 h 1367954"/>
            </a:gdLst>
            <a:ahLst/>
            <a:cxnLst>
              <a:cxn ang="0">
                <a:pos x="connsiteX0" y="connsiteY0"/>
              </a:cxn>
              <a:cxn ang="0">
                <a:pos x="connsiteX1" y="connsiteY1"/>
              </a:cxn>
              <a:cxn ang="0">
                <a:pos x="connsiteX2" y="connsiteY2"/>
              </a:cxn>
              <a:cxn ang="0">
                <a:pos x="connsiteX3" y="connsiteY3"/>
              </a:cxn>
            </a:cxnLst>
            <a:rect l="l" t="t" r="r" b="b"/>
            <a:pathLst>
              <a:path w="2454212" h="1367954">
                <a:moveTo>
                  <a:pt x="0" y="0"/>
                </a:moveTo>
                <a:lnTo>
                  <a:pt x="2454212" y="0"/>
                </a:lnTo>
                <a:lnTo>
                  <a:pt x="2454212" y="1367954"/>
                </a:lnTo>
                <a:lnTo>
                  <a:pt x="0" y="1367954"/>
                </a:lnTo>
                <a:close/>
              </a:path>
            </a:pathLst>
          </a:custGeom>
          <a:solidFill>
            <a:schemeClr val="bg1"/>
          </a:solidFill>
          <a:effectLst>
            <a:outerShdw dist="38100" dir="16200000" rotWithShape="0">
              <a:prstClr val="black"/>
            </a:outerShdw>
          </a:effectLst>
        </p:spPr>
        <p:txBody>
          <a:bodyPr wrap="square" lIns="0" tIns="72000" rIns="0" bIns="0">
            <a:noAutofit/>
          </a:bodyPr>
          <a:lstStyle>
            <a:lvl1pPr>
              <a:spcBef>
                <a:spcPts val="0"/>
              </a:spcBef>
              <a:spcAft>
                <a:spcPts val="0"/>
              </a:spcAft>
              <a:defRPr sz="1200"/>
            </a:lvl1pPr>
            <a:lvl2pPr marL="180000" indent="-180000">
              <a:spcBef>
                <a:spcPts val="0"/>
              </a:spcBef>
              <a:spcAft>
                <a:spcPts val="0"/>
              </a:spcAft>
              <a:buFont typeface="Arial" panose="020B0604020202020204" pitchFamily="34" charset="0"/>
              <a:buChar char="•"/>
              <a:defRPr sz="1200"/>
            </a:lvl2pPr>
            <a:lvl3pPr>
              <a:spcBef>
                <a:spcPts val="0"/>
              </a:spcBef>
              <a:spcAft>
                <a:spcPts val="0"/>
              </a:spcAft>
              <a:defRPr sz="1200"/>
            </a:lvl3pPr>
            <a:lvl4pPr>
              <a:spcBef>
                <a:spcPts val="0"/>
              </a:spcBef>
              <a:spcAft>
                <a:spcPts val="0"/>
              </a:spcAft>
              <a:defRPr sz="1200"/>
            </a:lvl4pPr>
            <a:lvl5pPr>
              <a:spcBef>
                <a:spcPts val="0"/>
              </a:spcBef>
              <a:spcAft>
                <a:spcPts val="0"/>
              </a:spcAft>
              <a:defRPr sz="1200"/>
            </a:lvl5pPr>
          </a:lstStyle>
          <a:p>
            <a:pPr lvl="0"/>
            <a:r>
              <a:rPr lang="en-US" dirty="0"/>
              <a:t>Click to edit Master text styles</a:t>
            </a:r>
          </a:p>
          <a:p>
            <a:pPr lvl="1"/>
            <a:r>
              <a:rPr lang="en-US" dirty="0"/>
              <a:t>Second level</a:t>
            </a:r>
          </a:p>
        </p:txBody>
      </p:sp>
      <p:sp>
        <p:nvSpPr>
          <p:cNvPr id="14" name="Text Placeholder 23">
            <a:extLst>
              <a:ext uri="{FF2B5EF4-FFF2-40B4-BE49-F238E27FC236}">
                <a16:creationId xmlns:a16="http://schemas.microsoft.com/office/drawing/2014/main" id="{4F5D6D90-E317-8A41-9415-60C76EDBB350}"/>
              </a:ext>
            </a:extLst>
          </p:cNvPr>
          <p:cNvSpPr>
            <a:spLocks noGrp="1"/>
          </p:cNvSpPr>
          <p:nvPr>
            <p:ph type="body" sz="quarter" idx="69"/>
          </p:nvPr>
        </p:nvSpPr>
        <p:spPr>
          <a:xfrm>
            <a:off x="6241842" y="4690255"/>
            <a:ext cx="2592000" cy="1188000"/>
          </a:xfrm>
          <a:custGeom>
            <a:avLst/>
            <a:gdLst>
              <a:gd name="connsiteX0" fmla="*/ 0 w 2454212"/>
              <a:gd name="connsiteY0" fmla="*/ 0 h 1367954"/>
              <a:gd name="connsiteX1" fmla="*/ 2454212 w 2454212"/>
              <a:gd name="connsiteY1" fmla="*/ 0 h 1367954"/>
              <a:gd name="connsiteX2" fmla="*/ 2454212 w 2454212"/>
              <a:gd name="connsiteY2" fmla="*/ 1367954 h 1367954"/>
              <a:gd name="connsiteX3" fmla="*/ 0 w 2454212"/>
              <a:gd name="connsiteY3" fmla="*/ 1367954 h 1367954"/>
            </a:gdLst>
            <a:ahLst/>
            <a:cxnLst>
              <a:cxn ang="0">
                <a:pos x="connsiteX0" y="connsiteY0"/>
              </a:cxn>
              <a:cxn ang="0">
                <a:pos x="connsiteX1" y="connsiteY1"/>
              </a:cxn>
              <a:cxn ang="0">
                <a:pos x="connsiteX2" y="connsiteY2"/>
              </a:cxn>
              <a:cxn ang="0">
                <a:pos x="connsiteX3" y="connsiteY3"/>
              </a:cxn>
            </a:cxnLst>
            <a:rect l="l" t="t" r="r" b="b"/>
            <a:pathLst>
              <a:path w="2454212" h="1367954">
                <a:moveTo>
                  <a:pt x="0" y="0"/>
                </a:moveTo>
                <a:lnTo>
                  <a:pt x="2454212" y="0"/>
                </a:lnTo>
                <a:lnTo>
                  <a:pt x="2454212" y="1367954"/>
                </a:lnTo>
                <a:lnTo>
                  <a:pt x="0" y="1367954"/>
                </a:lnTo>
                <a:close/>
              </a:path>
            </a:pathLst>
          </a:custGeom>
          <a:solidFill>
            <a:schemeClr val="bg1"/>
          </a:solidFill>
          <a:effectLst>
            <a:outerShdw dist="38100" dir="16200000" rotWithShape="0">
              <a:prstClr val="black"/>
            </a:outerShdw>
          </a:effectLst>
        </p:spPr>
        <p:txBody>
          <a:bodyPr wrap="square" lIns="0" tIns="72000" rIns="0" bIns="0">
            <a:noAutofit/>
          </a:bodyPr>
          <a:lstStyle>
            <a:lvl1pPr>
              <a:spcBef>
                <a:spcPts val="0"/>
              </a:spcBef>
              <a:spcAft>
                <a:spcPts val="0"/>
              </a:spcAft>
              <a:defRPr sz="1200"/>
            </a:lvl1pPr>
            <a:lvl2pPr marL="180000" indent="-180000">
              <a:spcBef>
                <a:spcPts val="0"/>
              </a:spcBef>
              <a:spcAft>
                <a:spcPts val="0"/>
              </a:spcAft>
              <a:buFont typeface="Arial" panose="020B0604020202020204" pitchFamily="34" charset="0"/>
              <a:buChar char="•"/>
              <a:defRPr sz="1200"/>
            </a:lvl2pPr>
            <a:lvl3pPr>
              <a:spcBef>
                <a:spcPts val="0"/>
              </a:spcBef>
              <a:spcAft>
                <a:spcPts val="0"/>
              </a:spcAft>
              <a:defRPr sz="1200"/>
            </a:lvl3pPr>
            <a:lvl4pPr>
              <a:spcBef>
                <a:spcPts val="0"/>
              </a:spcBef>
              <a:spcAft>
                <a:spcPts val="0"/>
              </a:spcAft>
              <a:defRPr sz="1200"/>
            </a:lvl4pPr>
            <a:lvl5pPr>
              <a:spcBef>
                <a:spcPts val="0"/>
              </a:spcBef>
              <a:spcAft>
                <a:spcPts val="0"/>
              </a:spcAft>
              <a:defRPr sz="1200"/>
            </a:lvl5pPr>
          </a:lstStyle>
          <a:p>
            <a:pPr lvl="0"/>
            <a:r>
              <a:rPr lang="en-US" dirty="0"/>
              <a:t>Click to edit Master text styles</a:t>
            </a:r>
          </a:p>
          <a:p>
            <a:pPr lvl="1"/>
            <a:r>
              <a:rPr lang="en-US" dirty="0"/>
              <a:t>Second level</a:t>
            </a:r>
          </a:p>
        </p:txBody>
      </p:sp>
      <p:sp>
        <p:nvSpPr>
          <p:cNvPr id="5" name="Footer Placeholder 4">
            <a:extLst>
              <a:ext uri="{FF2B5EF4-FFF2-40B4-BE49-F238E27FC236}">
                <a16:creationId xmlns:a16="http://schemas.microsoft.com/office/drawing/2014/main" id="{9F5A1E5E-8C68-9A23-1AA0-D5FA164C83E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3944194648"/>
      </p:ext>
    </p:extLst>
  </p:cSld>
  <p:clrMapOvr>
    <a:masterClrMapping/>
  </p:clrMapOvr>
  <p:extLst>
    <p:ext uri="{DCECCB84-F9BA-43D5-87BE-67443E8EF086}">
      <p15:sldGuideLst xmlns:p15="http://schemas.microsoft.com/office/powerpoint/2012/main">
        <p15:guide id="7" pos="1958" userDrawn="1">
          <p15:clr>
            <a:srgbClr val="FBAE40"/>
          </p15:clr>
        </p15:guide>
        <p15:guide id="8" pos="2116" userDrawn="1">
          <p15:clr>
            <a:srgbClr val="FBAE40"/>
          </p15:clr>
        </p15:guide>
        <p15:guide id="9" pos="3760" userDrawn="1">
          <p15:clr>
            <a:srgbClr val="FBAE40"/>
          </p15:clr>
        </p15:guide>
        <p15:guide id="10" pos="3928" userDrawn="1">
          <p15:clr>
            <a:srgbClr val="FBAE40"/>
          </p15:clr>
        </p15:guide>
        <p15:guide id="11" pos="5564" userDrawn="1">
          <p15:clr>
            <a:srgbClr val="FBAE40"/>
          </p15:clr>
        </p15:guide>
        <p15:guide id="12" pos="5745" userDrawn="1">
          <p15:clr>
            <a:srgbClr val="FBAE40"/>
          </p15:clr>
        </p15:guide>
      </p15:sldGuideLst>
    </p:ext>
  </p:extLs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Texture 1 column + 2 stats + image">
    <p:bg>
      <p:bgRef idx="1001">
        <a:schemeClr val="bg1"/>
      </p:bgRef>
    </p:bg>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C7F407D5-7EDE-854A-86D3-A2BD3DB02494}"/>
              </a:ext>
            </a:extLst>
          </p:cNvPr>
          <p:cNvSpPr>
            <a:spLocks noGrp="1"/>
          </p:cNvSpPr>
          <p:nvPr>
            <p:ph type="body" sz="quarter" idx="82"/>
          </p:nvPr>
        </p:nvSpPr>
        <p:spPr>
          <a:xfrm>
            <a:off x="479425" y="2097087"/>
            <a:ext cx="5108575" cy="3795713"/>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Picture Placeholder 13">
            <a:extLst>
              <a:ext uri="{FF2B5EF4-FFF2-40B4-BE49-F238E27FC236}">
                <a16:creationId xmlns:a16="http://schemas.microsoft.com/office/drawing/2014/main" id="{954C90F5-C9BC-48CA-B77A-ACA7AEBD07BA}"/>
              </a:ext>
            </a:extLst>
          </p:cNvPr>
          <p:cNvSpPr>
            <a:spLocks noGrp="1"/>
          </p:cNvSpPr>
          <p:nvPr>
            <p:ph type="pic" sz="quarter" idx="54" hasCustomPrompt="1"/>
          </p:nvPr>
        </p:nvSpPr>
        <p:spPr>
          <a:xfrm>
            <a:off x="6418629" y="1918790"/>
            <a:ext cx="2700838" cy="2700000"/>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a:defRPr lang="en-AU" sz="1800" dirty="0">
                <a:solidFill>
                  <a:schemeClr val="tx1">
                    <a:alpha val="0"/>
                  </a:schemeClr>
                </a:solidFill>
                <a:latin typeface="+mn-lt"/>
                <a:cs typeface="+mn-cs"/>
              </a:defRPr>
            </a:lvl1pPr>
          </a:lstStyle>
          <a:p>
            <a:pPr lvl="0" algn="ctr"/>
            <a:r>
              <a:rPr lang="en-AU" dirty="0"/>
              <a:t>Image placeholder</a:t>
            </a:r>
          </a:p>
        </p:txBody>
      </p:sp>
      <p:sp>
        <p:nvSpPr>
          <p:cNvPr id="8" name="Content Placeholder 58">
            <a:extLst>
              <a:ext uri="{FF2B5EF4-FFF2-40B4-BE49-F238E27FC236}">
                <a16:creationId xmlns:a16="http://schemas.microsoft.com/office/drawing/2014/main" id="{355945AA-164A-4F0C-8563-99900CB69B7A}"/>
              </a:ext>
            </a:extLst>
          </p:cNvPr>
          <p:cNvSpPr>
            <a:spLocks noGrp="1"/>
          </p:cNvSpPr>
          <p:nvPr>
            <p:ph sz="quarter" idx="78" hasCustomPrompt="1"/>
          </p:nvPr>
        </p:nvSpPr>
        <p:spPr>
          <a:xfrm>
            <a:off x="7203900" y="2382319"/>
            <a:ext cx="1130298" cy="678480"/>
          </a:xfrm>
          <a:prstGeom prst="rect">
            <a:avLst/>
          </a:prstGeom>
        </p:spPr>
        <p:txBody>
          <a:bodyPr anchor="ctr"/>
          <a:lstStyle>
            <a:lvl1pPr algn="ctr">
              <a:defRPr sz="3200" b="1">
                <a:solidFill>
                  <a:schemeClr val="bg1"/>
                </a:solidFill>
                <a:latin typeface="+mn-lt"/>
              </a:defRPr>
            </a:lvl1pPr>
          </a:lstStyle>
          <a:p>
            <a:pPr lvl="0"/>
            <a:r>
              <a:rPr lang="en-AU" dirty="0"/>
              <a:t>99%</a:t>
            </a:r>
          </a:p>
        </p:txBody>
      </p:sp>
      <p:sp>
        <p:nvSpPr>
          <p:cNvPr id="10" name="Text Placeholder 58">
            <a:extLst>
              <a:ext uri="{FF2B5EF4-FFF2-40B4-BE49-F238E27FC236}">
                <a16:creationId xmlns:a16="http://schemas.microsoft.com/office/drawing/2014/main" id="{47743944-8EE0-4915-8C37-6F1A933F6199}"/>
              </a:ext>
            </a:extLst>
          </p:cNvPr>
          <p:cNvSpPr>
            <a:spLocks noGrp="1"/>
          </p:cNvSpPr>
          <p:nvPr>
            <p:ph type="body" sz="quarter" idx="80"/>
          </p:nvPr>
        </p:nvSpPr>
        <p:spPr>
          <a:xfrm>
            <a:off x="6697437" y="3200198"/>
            <a:ext cx="2143222" cy="738952"/>
          </a:xfrm>
          <a:prstGeom prst="rect">
            <a:avLst/>
          </a:prstGeom>
        </p:spPr>
        <p:txBody>
          <a:bodyPr anchor="t"/>
          <a:lstStyle>
            <a:lvl1pPr algn="ctr">
              <a:spcAft>
                <a:spcPts val="0"/>
              </a:spcAft>
              <a:defRPr sz="1400" b="1">
                <a:solidFill>
                  <a:schemeClr val="bg1"/>
                </a:solidFill>
                <a:latin typeface="+mn-lt"/>
              </a:defRPr>
            </a:lvl1pPr>
            <a:lvl2pPr marL="0" indent="0" algn="ctr">
              <a:spcAft>
                <a:spcPts val="0"/>
              </a:spcAft>
              <a:buNone/>
              <a:defRPr sz="1200" b="0">
                <a:solidFill>
                  <a:schemeClr val="bg1"/>
                </a:solidFill>
                <a:latin typeface="+mn-lt"/>
              </a:defRPr>
            </a:lvl2pPr>
            <a:lvl3pPr marL="0" indent="0">
              <a:buNone/>
              <a:defRPr/>
            </a:lvl3pPr>
          </a:lstStyle>
          <a:p>
            <a:pPr lvl="0"/>
            <a:r>
              <a:rPr lang="en-US"/>
              <a:t>Click to edit Master text styles</a:t>
            </a:r>
          </a:p>
          <a:p>
            <a:pPr lvl="1"/>
            <a:r>
              <a:rPr lang="en-US"/>
              <a:t>Second level</a:t>
            </a:r>
          </a:p>
        </p:txBody>
      </p:sp>
      <p:sp>
        <p:nvSpPr>
          <p:cNvPr id="6" name="Picture Placeholder 13">
            <a:extLst>
              <a:ext uri="{FF2B5EF4-FFF2-40B4-BE49-F238E27FC236}">
                <a16:creationId xmlns:a16="http://schemas.microsoft.com/office/drawing/2014/main" id="{63CC16D4-E7FD-480C-8179-F4C78FB2D717}"/>
              </a:ext>
            </a:extLst>
          </p:cNvPr>
          <p:cNvSpPr>
            <a:spLocks noGrp="1"/>
          </p:cNvSpPr>
          <p:nvPr>
            <p:ph type="pic" sz="quarter" idx="55" hasCustomPrompt="1"/>
          </p:nvPr>
        </p:nvSpPr>
        <p:spPr>
          <a:xfrm>
            <a:off x="8641724" y="4004320"/>
            <a:ext cx="2098954" cy="2028856"/>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a:defRPr lang="en-AU" sz="1800" dirty="0">
                <a:solidFill>
                  <a:schemeClr val="tx1">
                    <a:alpha val="0"/>
                  </a:schemeClr>
                </a:solidFill>
                <a:latin typeface="+mn-lt"/>
                <a:cs typeface="+mn-cs"/>
              </a:defRPr>
            </a:lvl1pPr>
          </a:lstStyle>
          <a:p>
            <a:pPr lvl="0" algn="ctr"/>
            <a:r>
              <a:rPr lang="en-AU" dirty="0"/>
              <a:t>Image placeholder</a:t>
            </a:r>
          </a:p>
        </p:txBody>
      </p:sp>
      <p:sp>
        <p:nvSpPr>
          <p:cNvPr id="9" name="Content Placeholder 58">
            <a:extLst>
              <a:ext uri="{FF2B5EF4-FFF2-40B4-BE49-F238E27FC236}">
                <a16:creationId xmlns:a16="http://schemas.microsoft.com/office/drawing/2014/main" id="{68416E2B-D32F-4F96-BA7F-7F845269C448}"/>
              </a:ext>
            </a:extLst>
          </p:cNvPr>
          <p:cNvSpPr>
            <a:spLocks noGrp="1"/>
          </p:cNvSpPr>
          <p:nvPr>
            <p:ph sz="quarter" idx="79" hasCustomPrompt="1"/>
          </p:nvPr>
        </p:nvSpPr>
        <p:spPr>
          <a:xfrm>
            <a:off x="9208134" y="4237798"/>
            <a:ext cx="966136" cy="579940"/>
          </a:xfrm>
          <a:prstGeom prst="rect">
            <a:avLst/>
          </a:prstGeom>
        </p:spPr>
        <p:txBody>
          <a:bodyPr anchor="ctr"/>
          <a:lstStyle>
            <a:lvl1pPr algn="ctr">
              <a:defRPr sz="3200" b="1">
                <a:solidFill>
                  <a:schemeClr val="bg1"/>
                </a:solidFill>
                <a:latin typeface="+mn-lt"/>
              </a:defRPr>
            </a:lvl1pPr>
          </a:lstStyle>
          <a:p>
            <a:pPr lvl="0"/>
            <a:r>
              <a:rPr lang="en-AU" dirty="0"/>
              <a:t>55%</a:t>
            </a:r>
          </a:p>
        </p:txBody>
      </p:sp>
      <p:sp>
        <p:nvSpPr>
          <p:cNvPr id="11" name="Text Placeholder 58">
            <a:extLst>
              <a:ext uri="{FF2B5EF4-FFF2-40B4-BE49-F238E27FC236}">
                <a16:creationId xmlns:a16="http://schemas.microsoft.com/office/drawing/2014/main" id="{877C08CD-3FE0-4A80-84FB-D9088A4AC1DB}"/>
              </a:ext>
            </a:extLst>
          </p:cNvPr>
          <p:cNvSpPr>
            <a:spLocks noGrp="1"/>
          </p:cNvSpPr>
          <p:nvPr>
            <p:ph type="body" sz="quarter" idx="81"/>
          </p:nvPr>
        </p:nvSpPr>
        <p:spPr>
          <a:xfrm>
            <a:off x="8775229" y="4955997"/>
            <a:ext cx="1831944" cy="639720"/>
          </a:xfrm>
          <a:prstGeom prst="rect">
            <a:avLst/>
          </a:prstGeom>
        </p:spPr>
        <p:txBody>
          <a:bodyPr anchor="t"/>
          <a:lstStyle>
            <a:lvl1pPr marL="0" indent="0" algn="ctr">
              <a:spcAft>
                <a:spcPts val="0"/>
              </a:spcAft>
              <a:defRPr sz="1400" b="1">
                <a:solidFill>
                  <a:schemeClr val="bg1"/>
                </a:solidFill>
                <a:latin typeface="+mn-lt"/>
              </a:defRPr>
            </a:lvl1pPr>
            <a:lvl2pPr marL="0" indent="0" algn="ctr">
              <a:spcAft>
                <a:spcPts val="0"/>
              </a:spcAft>
              <a:buNone/>
              <a:defRPr sz="1200" b="0">
                <a:solidFill>
                  <a:schemeClr val="bg1"/>
                </a:solidFill>
                <a:latin typeface="+mn-lt"/>
              </a:defRPr>
            </a:lvl2pPr>
            <a:lvl3pPr marL="0" indent="0">
              <a:buNone/>
              <a:defRPr/>
            </a:lvl3pPr>
          </a:lstStyle>
          <a:p>
            <a:pPr lvl="0"/>
            <a:r>
              <a:rPr lang="en-US"/>
              <a:t>Click to edit Master text styles</a:t>
            </a:r>
          </a:p>
          <a:p>
            <a:pPr lvl="1"/>
            <a:r>
              <a:rPr lang="en-US"/>
              <a:t>Second level</a:t>
            </a:r>
          </a:p>
        </p:txBody>
      </p:sp>
      <p:sp>
        <p:nvSpPr>
          <p:cNvPr id="4" name="Title 3">
            <a:extLst>
              <a:ext uri="{FF2B5EF4-FFF2-40B4-BE49-F238E27FC236}">
                <a16:creationId xmlns:a16="http://schemas.microsoft.com/office/drawing/2014/main" id="{5286B89D-2C55-BB7D-053A-05AC730ABFCC}"/>
              </a:ext>
            </a:extLst>
          </p:cNvPr>
          <p:cNvSpPr>
            <a:spLocks noGrp="1"/>
          </p:cNvSpPr>
          <p:nvPr>
            <p:ph type="title"/>
          </p:nvPr>
        </p:nvSpPr>
        <p:spPr>
          <a:xfrm>
            <a:off x="479425" y="604203"/>
            <a:ext cx="7593013" cy="746695"/>
          </a:xfrm>
          <a:prstGeom prst="rect">
            <a:avLst/>
          </a:prstGeom>
        </p:spPr>
        <p:txBody>
          <a:bodyPr/>
          <a:lstStyle/>
          <a:p>
            <a:r>
              <a:rPr lang="en-US"/>
              <a:t>Click to edit Master title style</a:t>
            </a:r>
            <a:endParaRPr lang="en-AU" dirty="0"/>
          </a:p>
        </p:txBody>
      </p:sp>
      <p:sp>
        <p:nvSpPr>
          <p:cNvPr id="3" name="Slide Number Placeholder 3">
            <a:extLst>
              <a:ext uri="{FF2B5EF4-FFF2-40B4-BE49-F238E27FC236}">
                <a16:creationId xmlns:a16="http://schemas.microsoft.com/office/drawing/2014/main" id="{7A6FABFB-D00A-3FAC-DBA2-2A7A5D51BD44}"/>
              </a:ext>
            </a:extLst>
          </p:cNvPr>
          <p:cNvSpPr>
            <a:spLocks noGrp="1"/>
          </p:cNvSpPr>
          <p:nvPr>
            <p:ph type="sldNum" sz="quarter" idx="67"/>
          </p:nvPr>
        </p:nvSpPr>
        <p:spPr>
          <a:xfrm>
            <a:off x="479425" y="6339948"/>
            <a:ext cx="173038" cy="169200"/>
          </a:xfrm>
        </p:spPr>
        <p:txBody>
          <a:bodyPr/>
          <a:lstStyle/>
          <a:p>
            <a:fld id="{E4C2AD82-1025-4508-97C1-6F7EE5C92734}" type="slidenum">
              <a:rPr lang="en-AU" smtClean="0"/>
              <a:pPr/>
              <a:t>‹#›</a:t>
            </a:fld>
            <a:endParaRPr lang="en-AU" dirty="0"/>
          </a:p>
        </p:txBody>
      </p:sp>
      <p:sp>
        <p:nvSpPr>
          <p:cNvPr id="7" name="Footer Placeholder 4">
            <a:extLst>
              <a:ext uri="{FF2B5EF4-FFF2-40B4-BE49-F238E27FC236}">
                <a16:creationId xmlns:a16="http://schemas.microsoft.com/office/drawing/2014/main" id="{70D1E36D-5A90-47AA-145B-EF2B4635580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1300370067"/>
      </p:ext>
    </p:extLst>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8_divider">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A01CF415-FDE5-01A0-CAA1-AE9B5AAB2985}"/>
              </a:ext>
            </a:extLst>
          </p:cNvPr>
          <p:cNvSpPr>
            <a:spLocks noGrp="1"/>
          </p:cNvSpPr>
          <p:nvPr>
            <p:ph type="pic" sz="quarter" idx="34" hasCustomPrompt="1"/>
          </p:nvPr>
        </p:nvSpPr>
        <p:spPr>
          <a:xfrm>
            <a:off x="0" y="1"/>
            <a:ext cx="12204000" cy="6858000"/>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a:t>Click on icon to insert image and send to back</a:t>
            </a:r>
          </a:p>
        </p:txBody>
      </p:sp>
      <p:sp>
        <p:nvSpPr>
          <p:cNvPr id="8" name="Picture Placeholder 9">
            <a:extLst>
              <a:ext uri="{FF2B5EF4-FFF2-40B4-BE49-F238E27FC236}">
                <a16:creationId xmlns:a16="http://schemas.microsoft.com/office/drawing/2014/main" id="{C292EF45-852B-71C3-DB84-8F2737B18BBB}"/>
              </a:ext>
            </a:extLst>
          </p:cNvPr>
          <p:cNvSpPr>
            <a:spLocks noGrp="1"/>
          </p:cNvSpPr>
          <p:nvPr>
            <p:ph type="pic" sz="quarter" idx="43" hasCustomPrompt="1"/>
          </p:nvPr>
        </p:nvSpPr>
        <p:spPr>
          <a:xfrm>
            <a:off x="388447" y="571369"/>
            <a:ext cx="5715262" cy="5715262"/>
          </a:xfrm>
          <a:prstGeom prst="ellipse">
            <a:avLst/>
          </a:prstGeom>
          <a:solidFill>
            <a:schemeClr val="tx1"/>
          </a:solidFill>
        </p:spPr>
        <p:txBody>
          <a:bodyPr wrap="square" anchor="ctr" anchorCtr="1">
            <a:noAutofit/>
          </a:bodyPr>
          <a:lstStyle>
            <a:lvl1pPr>
              <a:defRPr/>
            </a:lvl1pPr>
          </a:lstStyle>
          <a:p>
            <a:r>
              <a:rPr lang="en-US"/>
              <a:t> </a:t>
            </a:r>
            <a:endParaRPr lang="en-AU"/>
          </a:p>
        </p:txBody>
      </p:sp>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2" name="Title 1">
            <a:extLst>
              <a:ext uri="{FF2B5EF4-FFF2-40B4-BE49-F238E27FC236}">
                <a16:creationId xmlns:a16="http://schemas.microsoft.com/office/drawing/2014/main" id="{F8326D0C-4F57-05DE-577E-12D6E4FC59EC}"/>
              </a:ext>
            </a:extLst>
          </p:cNvPr>
          <p:cNvSpPr>
            <a:spLocks noGrp="1"/>
          </p:cNvSpPr>
          <p:nvPr>
            <p:ph type="title" hasCustomPrompt="1"/>
          </p:nvPr>
        </p:nvSpPr>
        <p:spPr>
          <a:xfrm>
            <a:off x="849747" y="2374742"/>
            <a:ext cx="4792662" cy="2108517"/>
          </a:xfrm>
          <a:prstGeom prst="rect">
            <a:avLst/>
          </a:prstGeom>
        </p:spPr>
        <p:txBody>
          <a:bodyPr lIns="0" tIns="0" rIns="0" bIns="0" anchor="ctr" anchorCtr="0"/>
          <a:lstStyle>
            <a:lvl1pPr>
              <a:defRPr sz="4800">
                <a:solidFill>
                  <a:schemeClr val="bg1"/>
                </a:solidFill>
              </a:defRPr>
            </a:lvl1pPr>
          </a:lstStyle>
          <a:p>
            <a:r>
              <a:rPr lang="en-US"/>
              <a:t>Divider Title Goes Here</a:t>
            </a:r>
            <a:endParaRPr lang="en-AU"/>
          </a:p>
        </p:txBody>
      </p:sp>
      <p:sp>
        <p:nvSpPr>
          <p:cNvPr id="5" name="Footer Placeholder 4">
            <a:extLst>
              <a:ext uri="{FF2B5EF4-FFF2-40B4-BE49-F238E27FC236}">
                <a16:creationId xmlns:a16="http://schemas.microsoft.com/office/drawing/2014/main" id="{87C2B0AA-6AE3-9B93-FB19-1A990E52569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9" name="logo_black">
            <a:extLst>
              <a:ext uri="{FF2B5EF4-FFF2-40B4-BE49-F238E27FC236}">
                <a16:creationId xmlns:a16="http://schemas.microsoft.com/office/drawing/2014/main" id="{E11F6675-14F6-F3AD-8736-FA2B33AC00C8}"/>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3" name="Text Placeholder 4">
            <a:extLst>
              <a:ext uri="{FF2B5EF4-FFF2-40B4-BE49-F238E27FC236}">
                <a16:creationId xmlns:a16="http://schemas.microsoft.com/office/drawing/2014/main" id="{DD8A3368-0129-20FB-FAE6-39367180DCCD}"/>
              </a:ext>
            </a:extLst>
          </p:cNvPr>
          <p:cNvSpPr>
            <a:spLocks noGrp="1"/>
          </p:cNvSpPr>
          <p:nvPr>
            <p:ph type="body" sz="quarter" idx="35"/>
          </p:nvPr>
        </p:nvSpPr>
        <p:spPr>
          <a:xfrm>
            <a:off x="0" y="0"/>
            <a:ext cx="12193200" cy="108000"/>
          </a:xfrm>
          <a:prstGeom prst="rect">
            <a:avLst/>
          </a:prstGeom>
          <a:solidFill>
            <a:schemeClr val="tx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3246226711"/>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1 Column and stat_image">
    <p:bg>
      <p:bgRef idx="1001">
        <a:schemeClr val="bg1"/>
      </p:bgRef>
    </p:bg>
    <p:spTree>
      <p:nvGrpSpPr>
        <p:cNvPr id="1" name=""/>
        <p:cNvGrpSpPr/>
        <p:nvPr/>
      </p:nvGrpSpPr>
      <p:grpSpPr>
        <a:xfrm>
          <a:off x="0" y="0"/>
          <a:ext cx="0" cy="0"/>
          <a:chOff x="0" y="0"/>
          <a:chExt cx="0" cy="0"/>
        </a:xfrm>
      </p:grpSpPr>
      <p:sp>
        <p:nvSpPr>
          <p:cNvPr id="12" name="Picture Placeholder 3">
            <a:extLst>
              <a:ext uri="{FF2B5EF4-FFF2-40B4-BE49-F238E27FC236}">
                <a16:creationId xmlns:a16="http://schemas.microsoft.com/office/drawing/2014/main" id="{DAD281C5-EE89-6D6E-1BD2-577CE4708A37}"/>
              </a:ext>
            </a:extLst>
          </p:cNvPr>
          <p:cNvSpPr>
            <a:spLocks noGrp="1"/>
          </p:cNvSpPr>
          <p:nvPr>
            <p:ph type="pic" sz="quarter" idx="86" hasCustomPrompt="1"/>
          </p:nvPr>
        </p:nvSpPr>
        <p:spPr>
          <a:xfrm>
            <a:off x="0" y="141290"/>
            <a:ext cx="12192000" cy="6716710"/>
          </a:xfrm>
          <a:prstGeom prst="rect">
            <a:avLst/>
          </a:prstGeom>
          <a:gradFill flip="none" rotWithShape="1">
            <a:gsLst>
              <a:gs pos="0">
                <a:srgbClr val="5C4ADE"/>
              </a:gs>
              <a:gs pos="99000">
                <a:srgbClr val="B5A3FF">
                  <a:alpha val="0"/>
                </a:srgbClr>
              </a:gs>
            </a:gsLst>
            <a:lin ang="0" scaled="1"/>
            <a:tileRect/>
          </a:gradFill>
        </p:spPr>
        <p:txBody>
          <a:bodyPr wrap="square">
            <a:noAutofit/>
          </a:bodyPr>
          <a:lstStyle>
            <a:lvl1pPr algn="ctr">
              <a:defRPr/>
            </a:lvl1pPr>
          </a:lstStyle>
          <a:p>
            <a:r>
              <a:rPr lang="en-AU" dirty="0"/>
              <a:t> </a:t>
            </a:r>
          </a:p>
        </p:txBody>
      </p:sp>
      <p:sp>
        <p:nvSpPr>
          <p:cNvPr id="4" name="Picture Placeholder 3">
            <a:extLst>
              <a:ext uri="{FF2B5EF4-FFF2-40B4-BE49-F238E27FC236}">
                <a16:creationId xmlns:a16="http://schemas.microsoft.com/office/drawing/2014/main" id="{0E02A36A-60E5-5AA0-AE16-B12EC54B7B29}"/>
              </a:ext>
            </a:extLst>
          </p:cNvPr>
          <p:cNvSpPr>
            <a:spLocks noGrp="1"/>
          </p:cNvSpPr>
          <p:nvPr>
            <p:ph type="pic" sz="quarter" idx="25" hasCustomPrompt="1"/>
          </p:nvPr>
        </p:nvSpPr>
        <p:spPr>
          <a:xfrm>
            <a:off x="0" y="141290"/>
            <a:ext cx="12192000" cy="6716710"/>
          </a:xfrm>
          <a:prstGeom prst="rect">
            <a:avLst/>
          </a:prstGeom>
          <a:solidFill>
            <a:schemeClr val="bg1">
              <a:lumMod val="95000"/>
            </a:schemeClr>
          </a:solidFill>
        </p:spPr>
        <p:txBody>
          <a:bodyPr wrap="square">
            <a:noAutofit/>
          </a:bodyPr>
          <a:lstStyle>
            <a:lvl1pPr algn="ctr">
              <a:defRPr/>
            </a:lvl1pPr>
          </a:lstStyle>
          <a:p>
            <a:r>
              <a:rPr lang="en-AU" dirty="0"/>
              <a:t>Click on icon to insert image and send to back</a:t>
            </a:r>
          </a:p>
        </p:txBody>
      </p:sp>
      <p:sp>
        <p:nvSpPr>
          <p:cNvPr id="20" name="Text Placeholder 19">
            <a:extLst>
              <a:ext uri="{FF2B5EF4-FFF2-40B4-BE49-F238E27FC236}">
                <a16:creationId xmlns:a16="http://schemas.microsoft.com/office/drawing/2014/main" id="{8ADCBA78-F1AE-065D-6A80-4D9819FDEADB}"/>
              </a:ext>
            </a:extLst>
          </p:cNvPr>
          <p:cNvSpPr>
            <a:spLocks noGrp="1"/>
          </p:cNvSpPr>
          <p:nvPr>
            <p:ph type="body" sz="quarter" idx="88" hasCustomPrompt="1"/>
          </p:nvPr>
        </p:nvSpPr>
        <p:spPr>
          <a:xfrm>
            <a:off x="6922328" y="2345452"/>
            <a:ext cx="3240000" cy="3240000"/>
          </a:xfrm>
          <a:custGeom>
            <a:avLst/>
            <a:gdLst>
              <a:gd name="connsiteX0" fmla="*/ 1620000 w 3240000"/>
              <a:gd name="connsiteY0" fmla="*/ 0 h 3240000"/>
              <a:gd name="connsiteX1" fmla="*/ 3240000 w 3240000"/>
              <a:gd name="connsiteY1" fmla="*/ 1620000 h 3240000"/>
              <a:gd name="connsiteX2" fmla="*/ 1620000 w 3240000"/>
              <a:gd name="connsiteY2" fmla="*/ 3240000 h 3240000"/>
              <a:gd name="connsiteX3" fmla="*/ 0 w 3240000"/>
              <a:gd name="connsiteY3" fmla="*/ 1620000 h 3240000"/>
              <a:gd name="connsiteX4" fmla="*/ 1620000 w 3240000"/>
              <a:gd name="connsiteY4" fmla="*/ 0 h 32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0000" h="3240000">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3"/>
          </a:solidFill>
          <a:ln w="21503" cap="flat">
            <a:noFill/>
            <a:prstDash val="solid"/>
            <a:miter/>
          </a:ln>
        </p:spPr>
        <p:txBody>
          <a:bodyPr wrap="square" rtlCol="0" anchor="ctr">
            <a:noAutofit/>
          </a:bodyPr>
          <a:lstStyle>
            <a:lvl1pPr>
              <a:defRPr lang="en-AU" sz="1800" dirty="0">
                <a:latin typeface="+mn-lt"/>
              </a:defRPr>
            </a:lvl1pPr>
          </a:lstStyle>
          <a:p>
            <a:pPr lvl="0"/>
            <a:r>
              <a:rPr lang="en-US" dirty="0"/>
              <a:t> </a:t>
            </a:r>
            <a:endParaRPr lang="en-AU" dirty="0"/>
          </a:p>
        </p:txBody>
      </p:sp>
      <p:sp>
        <p:nvSpPr>
          <p:cNvPr id="14" name="Text Placeholder 13">
            <a:extLst>
              <a:ext uri="{FF2B5EF4-FFF2-40B4-BE49-F238E27FC236}">
                <a16:creationId xmlns:a16="http://schemas.microsoft.com/office/drawing/2014/main" id="{C7F407D5-7EDE-854A-86D3-A2BD3DB02494}"/>
              </a:ext>
            </a:extLst>
          </p:cNvPr>
          <p:cNvSpPr>
            <a:spLocks noGrp="1"/>
          </p:cNvSpPr>
          <p:nvPr>
            <p:ph type="body" sz="quarter" idx="82"/>
          </p:nvPr>
        </p:nvSpPr>
        <p:spPr>
          <a:xfrm>
            <a:off x="479425" y="2097087"/>
            <a:ext cx="5108575" cy="3795713"/>
          </a:xfrm>
          <a:prstGeom prst="rect">
            <a:avLst/>
          </a:prstGeom>
        </p:spPr>
        <p:txBody>
          <a:bodyPr/>
          <a:lstStyle>
            <a:lvl1pPr>
              <a:defRPr sz="1200">
                <a:solidFill>
                  <a:schemeClr val="bg1"/>
                </a:solidFill>
              </a:defRPr>
            </a:lvl1pPr>
            <a:lvl2pPr marL="180000" indent="-180000">
              <a:buClr>
                <a:schemeClr val="bg1"/>
              </a:buClr>
              <a:buFont typeface="Arial" panose="020B0604020202020204" pitchFamily="34" charset="0"/>
              <a:buChar char="•"/>
              <a:defRPr sz="1200">
                <a:solidFill>
                  <a:schemeClr val="bg1"/>
                </a:solidFill>
              </a:defRPr>
            </a:lvl2pPr>
            <a:lvl3pPr marL="360363" indent="-180000">
              <a:buClr>
                <a:schemeClr val="bg1"/>
              </a:buClr>
              <a:buFont typeface="Arial" panose="020B0604020202020204" pitchFamily="34" charset="0"/>
              <a:buChar char="•"/>
              <a:defRPr sz="1200">
                <a:solidFill>
                  <a:schemeClr val="bg1"/>
                </a:solidFill>
              </a:defRPr>
            </a:lvl3pPr>
            <a:lvl4pPr>
              <a:buClr>
                <a:schemeClr val="bg1"/>
              </a:buClr>
              <a:defRPr sz="1200">
                <a:solidFill>
                  <a:schemeClr val="bg1"/>
                </a:solidFill>
              </a:defRPr>
            </a:lvl4pPr>
            <a:lvl5pPr>
              <a:defRPr sz="12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9" name="Title 18">
            <a:extLst>
              <a:ext uri="{FF2B5EF4-FFF2-40B4-BE49-F238E27FC236}">
                <a16:creationId xmlns:a16="http://schemas.microsoft.com/office/drawing/2014/main" id="{2F2B8837-5898-7665-942D-26B35922029C}"/>
              </a:ext>
            </a:extLst>
          </p:cNvPr>
          <p:cNvSpPr>
            <a:spLocks noGrp="1"/>
          </p:cNvSpPr>
          <p:nvPr>
            <p:ph type="title"/>
          </p:nvPr>
        </p:nvSpPr>
        <p:spPr>
          <a:xfrm>
            <a:off x="479425" y="604203"/>
            <a:ext cx="11233150" cy="746695"/>
          </a:xfrm>
          <a:prstGeom prst="rect">
            <a:avLst/>
          </a:prstGeom>
        </p:spPr>
        <p:txBody>
          <a:bodyPr/>
          <a:lstStyle>
            <a:lvl1pPr>
              <a:defRPr>
                <a:solidFill>
                  <a:schemeClr val="bg1"/>
                </a:solidFill>
              </a:defRPr>
            </a:lvl1pPr>
          </a:lstStyle>
          <a:p>
            <a:r>
              <a:rPr lang="en-US"/>
              <a:t>Click to edit Master title style</a:t>
            </a:r>
            <a:endParaRPr lang="en-AU" dirty="0"/>
          </a:p>
        </p:txBody>
      </p:sp>
      <p:sp>
        <p:nvSpPr>
          <p:cNvPr id="2" name="Slide Number Placeholder 1">
            <a:extLst>
              <a:ext uri="{FF2B5EF4-FFF2-40B4-BE49-F238E27FC236}">
                <a16:creationId xmlns:a16="http://schemas.microsoft.com/office/drawing/2014/main" id="{CCAAE4FB-21EA-CBB5-DD44-ECD379AC2C10}"/>
              </a:ext>
            </a:extLst>
          </p:cNvPr>
          <p:cNvSpPr>
            <a:spLocks noGrp="1"/>
          </p:cNvSpPr>
          <p:nvPr>
            <p:ph type="sldNum" sz="quarter" idx="85"/>
          </p:nvPr>
        </p:nvSpPr>
        <p:spPr/>
        <p:txBody>
          <a:bodyPr/>
          <a:lstStyle>
            <a:lvl1pPr>
              <a:defRPr>
                <a:solidFill>
                  <a:schemeClr val="bg2"/>
                </a:solidFill>
              </a:defRPr>
            </a:lvl1pPr>
          </a:lstStyle>
          <a:p>
            <a:fld id="{E4C2AD82-1025-4508-97C1-6F7EE5C92734}" type="slidenum">
              <a:rPr lang="en-AU" smtClean="0"/>
              <a:pPr/>
              <a:t>‹#›</a:t>
            </a:fld>
            <a:endParaRPr lang="en-AU" dirty="0"/>
          </a:p>
        </p:txBody>
      </p:sp>
      <p:sp>
        <p:nvSpPr>
          <p:cNvPr id="9" name="Content Placeholder 58">
            <a:extLst>
              <a:ext uri="{FF2B5EF4-FFF2-40B4-BE49-F238E27FC236}">
                <a16:creationId xmlns:a16="http://schemas.microsoft.com/office/drawing/2014/main" id="{9BDB0583-ED98-8FDF-0FE1-D022AF9B1BE5}"/>
              </a:ext>
            </a:extLst>
          </p:cNvPr>
          <p:cNvSpPr>
            <a:spLocks noGrp="1"/>
          </p:cNvSpPr>
          <p:nvPr>
            <p:ph sz="quarter" idx="78" hasCustomPrompt="1"/>
          </p:nvPr>
        </p:nvSpPr>
        <p:spPr>
          <a:xfrm>
            <a:off x="7491405" y="3106609"/>
            <a:ext cx="2000248" cy="678480"/>
          </a:xfrm>
          <a:prstGeom prst="rect">
            <a:avLst/>
          </a:prstGeom>
        </p:spPr>
        <p:txBody>
          <a:bodyPr anchor="ctr"/>
          <a:lstStyle>
            <a:lvl1pPr algn="ctr">
              <a:defRPr sz="5400" b="0">
                <a:solidFill>
                  <a:schemeClr val="tx1"/>
                </a:solidFill>
                <a:latin typeface="+mj-lt"/>
              </a:defRPr>
            </a:lvl1pPr>
          </a:lstStyle>
          <a:p>
            <a:pPr lvl="0"/>
            <a:r>
              <a:rPr lang="en-AU" dirty="0"/>
              <a:t>99%</a:t>
            </a:r>
          </a:p>
        </p:txBody>
      </p:sp>
      <p:sp>
        <p:nvSpPr>
          <p:cNvPr id="10" name="Text Placeholder 58">
            <a:extLst>
              <a:ext uri="{FF2B5EF4-FFF2-40B4-BE49-F238E27FC236}">
                <a16:creationId xmlns:a16="http://schemas.microsoft.com/office/drawing/2014/main" id="{EBC83C06-F63E-FA64-94DA-351CFA1BC2CB}"/>
              </a:ext>
            </a:extLst>
          </p:cNvPr>
          <p:cNvSpPr>
            <a:spLocks noGrp="1"/>
          </p:cNvSpPr>
          <p:nvPr>
            <p:ph type="body" sz="quarter" idx="80"/>
          </p:nvPr>
        </p:nvSpPr>
        <p:spPr>
          <a:xfrm>
            <a:off x="7419918" y="3924488"/>
            <a:ext cx="2143222" cy="738952"/>
          </a:xfrm>
          <a:prstGeom prst="rect">
            <a:avLst/>
          </a:prstGeom>
        </p:spPr>
        <p:txBody>
          <a:bodyPr anchor="t"/>
          <a:lstStyle>
            <a:lvl1pPr algn="ctr">
              <a:spcAft>
                <a:spcPts val="0"/>
              </a:spcAft>
              <a:defRPr sz="1400" b="1">
                <a:solidFill>
                  <a:schemeClr val="tx1"/>
                </a:solidFill>
                <a:latin typeface="+mn-lt"/>
              </a:defRPr>
            </a:lvl1pPr>
            <a:lvl2pPr marL="0" indent="0" algn="ctr">
              <a:spcAft>
                <a:spcPts val="0"/>
              </a:spcAft>
              <a:buNone/>
              <a:defRPr sz="1200" b="0">
                <a:solidFill>
                  <a:schemeClr val="tx1"/>
                </a:solidFill>
                <a:latin typeface="+mn-lt"/>
              </a:defRPr>
            </a:lvl2pPr>
            <a:lvl3pPr marL="0" indent="0">
              <a:buNone/>
              <a:defRPr/>
            </a:lvl3pPr>
          </a:lstStyle>
          <a:p>
            <a:pPr lvl="0"/>
            <a:r>
              <a:rPr lang="en-US"/>
              <a:t>Click to edit Master text styles</a:t>
            </a:r>
          </a:p>
          <a:p>
            <a:pPr lvl="1"/>
            <a:r>
              <a:rPr lang="en-US"/>
              <a:t>Second level</a:t>
            </a:r>
          </a:p>
        </p:txBody>
      </p:sp>
      <p:sp>
        <p:nvSpPr>
          <p:cNvPr id="6" name="Text Placeholder 5">
            <a:extLst>
              <a:ext uri="{FF2B5EF4-FFF2-40B4-BE49-F238E27FC236}">
                <a16:creationId xmlns:a16="http://schemas.microsoft.com/office/drawing/2014/main" id="{15DAE1BC-1A46-3D8E-3B7E-305B56EAD42A}"/>
              </a:ext>
            </a:extLst>
          </p:cNvPr>
          <p:cNvSpPr>
            <a:spLocks noGrp="1" noChangeAspect="1"/>
          </p:cNvSpPr>
          <p:nvPr>
            <p:ph type="body" sz="quarter" idx="36" hasCustomPrompt="1"/>
          </p:nvPr>
        </p:nvSpPr>
        <p:spPr>
          <a:xfrm>
            <a:off x="10873321" y="6170930"/>
            <a:ext cx="825600" cy="28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5" name="Footer Placeholder 4">
            <a:extLst>
              <a:ext uri="{FF2B5EF4-FFF2-40B4-BE49-F238E27FC236}">
                <a16:creationId xmlns:a16="http://schemas.microsoft.com/office/drawing/2014/main" id="{2E7824B9-0B38-61E0-31F7-E4B80FC1634C}"/>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r>
              <a:rPr lang="en-US"/>
              <a:t>|    Presentation footer</a:t>
            </a:r>
            <a:endParaRPr lang="en-AU" dirty="0"/>
          </a:p>
        </p:txBody>
      </p:sp>
    </p:spTree>
    <p:extLst>
      <p:ext uri="{BB962C8B-B14F-4D97-AF65-F5344CB8AC3E}">
        <p14:creationId xmlns:p14="http://schemas.microsoft.com/office/powerpoint/2010/main" val="2402216879"/>
      </p:ext>
    </p:extLst>
  </p:cSld>
  <p:clrMapOvr>
    <a:overrideClrMapping bg1="lt1" tx1="dk1" bg2="lt2" tx2="dk2" accent1="accent1" accent2="accent2" accent3="accent3" accent4="accent4" accent5="accent5" accent6="accent6" hlink="hlink" folHlink="folHlink"/>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Image collage_2">
    <p:spTree>
      <p:nvGrpSpPr>
        <p:cNvPr id="1" name=""/>
        <p:cNvGrpSpPr/>
        <p:nvPr/>
      </p:nvGrpSpPr>
      <p:grpSpPr>
        <a:xfrm>
          <a:off x="0" y="0"/>
          <a:ext cx="0" cy="0"/>
          <a:chOff x="0" y="0"/>
          <a:chExt cx="0" cy="0"/>
        </a:xfrm>
      </p:grpSpPr>
      <p:sp>
        <p:nvSpPr>
          <p:cNvPr id="7" name="Picture Placeholder 11">
            <a:extLst>
              <a:ext uri="{FF2B5EF4-FFF2-40B4-BE49-F238E27FC236}">
                <a16:creationId xmlns:a16="http://schemas.microsoft.com/office/drawing/2014/main" id="{EF65264D-1DB0-475A-94C2-4CDB9DEEE830}"/>
              </a:ext>
            </a:extLst>
          </p:cNvPr>
          <p:cNvSpPr>
            <a:spLocks noGrp="1"/>
          </p:cNvSpPr>
          <p:nvPr>
            <p:ph type="pic" sz="quarter" idx="46" hasCustomPrompt="1"/>
          </p:nvPr>
        </p:nvSpPr>
        <p:spPr>
          <a:xfrm>
            <a:off x="6286500" y="135574"/>
            <a:ext cx="2952000" cy="3368644"/>
          </a:xfrm>
          <a:custGeom>
            <a:avLst/>
            <a:gdLst>
              <a:gd name="connsiteX0" fmla="*/ 0 w 8128000"/>
              <a:gd name="connsiteY0" fmla="*/ 0 h 6858000"/>
              <a:gd name="connsiteX1" fmla="*/ 8128000 w 8128000"/>
              <a:gd name="connsiteY1" fmla="*/ 0 h 6858000"/>
              <a:gd name="connsiteX2" fmla="*/ 8128000 w 8128000"/>
              <a:gd name="connsiteY2" fmla="*/ 6858000 h 6858000"/>
              <a:gd name="connsiteX3" fmla="*/ 0 w 8128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128000" h="6858000">
                <a:moveTo>
                  <a:pt x="0" y="0"/>
                </a:moveTo>
                <a:lnTo>
                  <a:pt x="8128000" y="0"/>
                </a:lnTo>
                <a:lnTo>
                  <a:pt x="8128000" y="6858000"/>
                </a:lnTo>
                <a:lnTo>
                  <a:pt x="0" y="6858000"/>
                </a:lnTo>
                <a:close/>
              </a:path>
            </a:pathLst>
          </a:custGeom>
          <a:solidFill>
            <a:schemeClr val="bg1">
              <a:lumMod val="85000"/>
              <a:alpha val="30000"/>
            </a:schemeClr>
          </a:solidFill>
        </p:spPr>
        <p:txBody>
          <a:bodyPr vert="horz" lIns="0" tIns="0" rIns="0" bIns="0" rtlCol="0" anchor="ctr">
            <a:normAutofit/>
          </a:bodyPr>
          <a:lstStyle>
            <a:lvl1pPr>
              <a:defRPr lang="en-AU" sz="1400" dirty="0"/>
            </a:lvl1pPr>
          </a:lstStyle>
          <a:p>
            <a:pPr lvl="0" algn="ctr"/>
            <a:r>
              <a:rPr lang="en-US" dirty="0"/>
              <a:t>Click on the icon to insert a </a:t>
            </a:r>
            <a:r>
              <a:rPr lang="en-AU" dirty="0"/>
              <a:t>picture</a:t>
            </a:r>
          </a:p>
        </p:txBody>
      </p:sp>
      <p:sp>
        <p:nvSpPr>
          <p:cNvPr id="8" name="Picture Placeholder 11">
            <a:extLst>
              <a:ext uri="{FF2B5EF4-FFF2-40B4-BE49-F238E27FC236}">
                <a16:creationId xmlns:a16="http://schemas.microsoft.com/office/drawing/2014/main" id="{5C000396-C074-41AC-B95B-1A20F11C7DFD}"/>
              </a:ext>
            </a:extLst>
          </p:cNvPr>
          <p:cNvSpPr>
            <a:spLocks noGrp="1"/>
          </p:cNvSpPr>
          <p:nvPr>
            <p:ph type="pic" sz="quarter" idx="47" hasCustomPrompt="1"/>
          </p:nvPr>
        </p:nvSpPr>
        <p:spPr>
          <a:xfrm>
            <a:off x="9240856" y="135574"/>
            <a:ext cx="2952000" cy="3368644"/>
          </a:xfrm>
          <a:custGeom>
            <a:avLst/>
            <a:gdLst>
              <a:gd name="connsiteX0" fmla="*/ 0 w 8128000"/>
              <a:gd name="connsiteY0" fmla="*/ 0 h 6858000"/>
              <a:gd name="connsiteX1" fmla="*/ 8128000 w 8128000"/>
              <a:gd name="connsiteY1" fmla="*/ 0 h 6858000"/>
              <a:gd name="connsiteX2" fmla="*/ 8128000 w 8128000"/>
              <a:gd name="connsiteY2" fmla="*/ 6858000 h 6858000"/>
              <a:gd name="connsiteX3" fmla="*/ 0 w 8128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128000" h="6858000">
                <a:moveTo>
                  <a:pt x="0" y="0"/>
                </a:moveTo>
                <a:lnTo>
                  <a:pt x="8128000" y="0"/>
                </a:lnTo>
                <a:lnTo>
                  <a:pt x="8128000" y="6858000"/>
                </a:lnTo>
                <a:lnTo>
                  <a:pt x="0" y="6858000"/>
                </a:lnTo>
                <a:close/>
              </a:path>
            </a:pathLst>
          </a:custGeom>
          <a:solidFill>
            <a:schemeClr val="bg1">
              <a:lumMod val="85000"/>
              <a:alpha val="30000"/>
            </a:schemeClr>
          </a:solidFill>
        </p:spPr>
        <p:txBody>
          <a:bodyPr vert="horz" lIns="0" tIns="0" rIns="0" bIns="0" rtlCol="0" anchor="ctr">
            <a:normAutofit/>
          </a:bodyPr>
          <a:lstStyle>
            <a:lvl1pPr>
              <a:defRPr lang="en-AU" sz="1400" dirty="0"/>
            </a:lvl1pPr>
          </a:lstStyle>
          <a:p>
            <a:pPr lvl="0" algn="ctr"/>
            <a:r>
              <a:rPr lang="en-US" dirty="0"/>
              <a:t>Click on the icon to insert a </a:t>
            </a:r>
            <a:r>
              <a:rPr lang="en-AU" dirty="0"/>
              <a:t>picture</a:t>
            </a:r>
          </a:p>
        </p:txBody>
      </p:sp>
      <p:sp>
        <p:nvSpPr>
          <p:cNvPr id="9" name="Picture Placeholder 11">
            <a:extLst>
              <a:ext uri="{FF2B5EF4-FFF2-40B4-BE49-F238E27FC236}">
                <a16:creationId xmlns:a16="http://schemas.microsoft.com/office/drawing/2014/main" id="{D278DA27-5717-48D9-B165-AC1658089D8C}"/>
              </a:ext>
            </a:extLst>
          </p:cNvPr>
          <p:cNvSpPr>
            <a:spLocks noGrp="1"/>
          </p:cNvSpPr>
          <p:nvPr>
            <p:ph type="pic" sz="quarter" idx="48" hasCustomPrompt="1"/>
          </p:nvPr>
        </p:nvSpPr>
        <p:spPr>
          <a:xfrm>
            <a:off x="6286073" y="3498386"/>
            <a:ext cx="2952000" cy="3359613"/>
          </a:xfrm>
          <a:custGeom>
            <a:avLst/>
            <a:gdLst>
              <a:gd name="connsiteX0" fmla="*/ 0 w 8128000"/>
              <a:gd name="connsiteY0" fmla="*/ 0 h 6858000"/>
              <a:gd name="connsiteX1" fmla="*/ 8128000 w 8128000"/>
              <a:gd name="connsiteY1" fmla="*/ 0 h 6858000"/>
              <a:gd name="connsiteX2" fmla="*/ 8128000 w 8128000"/>
              <a:gd name="connsiteY2" fmla="*/ 6858000 h 6858000"/>
              <a:gd name="connsiteX3" fmla="*/ 0 w 8128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128000" h="6858000">
                <a:moveTo>
                  <a:pt x="0" y="0"/>
                </a:moveTo>
                <a:lnTo>
                  <a:pt x="8128000" y="0"/>
                </a:lnTo>
                <a:lnTo>
                  <a:pt x="8128000" y="6858000"/>
                </a:lnTo>
                <a:lnTo>
                  <a:pt x="0" y="6858000"/>
                </a:lnTo>
                <a:close/>
              </a:path>
            </a:pathLst>
          </a:custGeom>
          <a:solidFill>
            <a:schemeClr val="bg1">
              <a:lumMod val="85000"/>
              <a:alpha val="30000"/>
            </a:schemeClr>
          </a:solidFill>
        </p:spPr>
        <p:txBody>
          <a:bodyPr vert="horz" lIns="0" tIns="0" rIns="0" bIns="0" rtlCol="0" anchor="ctr">
            <a:normAutofit/>
          </a:bodyPr>
          <a:lstStyle>
            <a:lvl1pPr>
              <a:defRPr lang="en-AU" sz="1400" dirty="0"/>
            </a:lvl1pPr>
          </a:lstStyle>
          <a:p>
            <a:pPr lvl="0" algn="ctr"/>
            <a:r>
              <a:rPr lang="en-US" dirty="0"/>
              <a:t>Click on the icon to insert a </a:t>
            </a:r>
            <a:r>
              <a:rPr lang="en-AU" dirty="0"/>
              <a:t>picture</a:t>
            </a:r>
          </a:p>
        </p:txBody>
      </p:sp>
      <p:sp>
        <p:nvSpPr>
          <p:cNvPr id="10" name="Picture Placeholder 11">
            <a:extLst>
              <a:ext uri="{FF2B5EF4-FFF2-40B4-BE49-F238E27FC236}">
                <a16:creationId xmlns:a16="http://schemas.microsoft.com/office/drawing/2014/main" id="{1CFDE815-8B15-4EDE-8E34-A8BD67CF6919}"/>
              </a:ext>
            </a:extLst>
          </p:cNvPr>
          <p:cNvSpPr>
            <a:spLocks noGrp="1"/>
          </p:cNvSpPr>
          <p:nvPr>
            <p:ph type="pic" sz="quarter" idx="49" hasCustomPrompt="1"/>
          </p:nvPr>
        </p:nvSpPr>
        <p:spPr>
          <a:xfrm>
            <a:off x="9240000" y="3498386"/>
            <a:ext cx="2952000" cy="3359613"/>
          </a:xfrm>
          <a:custGeom>
            <a:avLst/>
            <a:gdLst>
              <a:gd name="connsiteX0" fmla="*/ 0 w 8128000"/>
              <a:gd name="connsiteY0" fmla="*/ 0 h 6858000"/>
              <a:gd name="connsiteX1" fmla="*/ 8128000 w 8128000"/>
              <a:gd name="connsiteY1" fmla="*/ 0 h 6858000"/>
              <a:gd name="connsiteX2" fmla="*/ 8128000 w 8128000"/>
              <a:gd name="connsiteY2" fmla="*/ 6858000 h 6858000"/>
              <a:gd name="connsiteX3" fmla="*/ 0 w 8128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128000" h="6858000">
                <a:moveTo>
                  <a:pt x="0" y="0"/>
                </a:moveTo>
                <a:lnTo>
                  <a:pt x="8128000" y="0"/>
                </a:lnTo>
                <a:lnTo>
                  <a:pt x="8128000" y="6858000"/>
                </a:lnTo>
                <a:lnTo>
                  <a:pt x="0" y="6858000"/>
                </a:lnTo>
                <a:close/>
              </a:path>
            </a:pathLst>
          </a:custGeom>
          <a:solidFill>
            <a:schemeClr val="bg1">
              <a:lumMod val="85000"/>
              <a:alpha val="30000"/>
            </a:schemeClr>
          </a:solidFill>
        </p:spPr>
        <p:txBody>
          <a:bodyPr vert="horz" lIns="0" tIns="0" rIns="0" bIns="0" rtlCol="0" anchor="ctr">
            <a:normAutofit/>
          </a:bodyPr>
          <a:lstStyle>
            <a:lvl1pPr>
              <a:defRPr lang="en-AU" sz="1400" dirty="0"/>
            </a:lvl1pPr>
          </a:lstStyle>
          <a:p>
            <a:pPr lvl="0" algn="ctr"/>
            <a:r>
              <a:rPr lang="en-US" dirty="0"/>
              <a:t>Click on the icon to insert a </a:t>
            </a:r>
            <a:r>
              <a:rPr lang="en-AU" dirty="0"/>
              <a:t>picture and send to back</a:t>
            </a:r>
          </a:p>
        </p:txBody>
      </p:sp>
      <p:sp>
        <p:nvSpPr>
          <p:cNvPr id="4" name="Slide Number Placeholder 3">
            <a:extLst>
              <a:ext uri="{FF2B5EF4-FFF2-40B4-BE49-F238E27FC236}">
                <a16:creationId xmlns:a16="http://schemas.microsoft.com/office/drawing/2014/main" id="{A06CE19E-17FC-6F77-5504-5FC246527331}"/>
              </a:ext>
            </a:extLst>
          </p:cNvPr>
          <p:cNvSpPr>
            <a:spLocks noGrp="1"/>
          </p:cNvSpPr>
          <p:nvPr>
            <p:ph type="sldNum" sz="quarter" idx="50"/>
          </p:nvPr>
        </p:nvSpPr>
        <p:spPr/>
        <p:txBody>
          <a:bodyPr/>
          <a:lstStyle/>
          <a:p>
            <a:fld id="{E4C2AD82-1025-4508-97C1-6F7EE5C92734}" type="slidenum">
              <a:rPr lang="en-AU" smtClean="0"/>
              <a:pPr/>
              <a:t>‹#›</a:t>
            </a:fld>
            <a:endParaRPr lang="en-AU" dirty="0"/>
          </a:p>
        </p:txBody>
      </p:sp>
      <p:sp>
        <p:nvSpPr>
          <p:cNvPr id="11" name="Text Placeholder 10">
            <a:extLst>
              <a:ext uri="{FF2B5EF4-FFF2-40B4-BE49-F238E27FC236}">
                <a16:creationId xmlns:a16="http://schemas.microsoft.com/office/drawing/2014/main" id="{AEFDFB79-50ED-7D98-A80E-3D0F0C1B5FD4}"/>
              </a:ext>
            </a:extLst>
          </p:cNvPr>
          <p:cNvSpPr>
            <a:spLocks noGrp="1"/>
          </p:cNvSpPr>
          <p:nvPr>
            <p:ph type="body" sz="quarter" idx="51"/>
          </p:nvPr>
        </p:nvSpPr>
        <p:spPr>
          <a:xfrm>
            <a:off x="479425" y="2097088"/>
            <a:ext cx="5387975" cy="3795712"/>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4" name="Title 13">
            <a:extLst>
              <a:ext uri="{FF2B5EF4-FFF2-40B4-BE49-F238E27FC236}">
                <a16:creationId xmlns:a16="http://schemas.microsoft.com/office/drawing/2014/main" id="{340CF644-3CD0-A3D7-7082-D1F70F313D96}"/>
              </a:ext>
            </a:extLst>
          </p:cNvPr>
          <p:cNvSpPr>
            <a:spLocks noGrp="1"/>
          </p:cNvSpPr>
          <p:nvPr>
            <p:ph type="title"/>
          </p:nvPr>
        </p:nvSpPr>
        <p:spPr>
          <a:xfrm>
            <a:off x="479425" y="604203"/>
            <a:ext cx="5387975" cy="746695"/>
          </a:xfrm>
          <a:prstGeom prst="rect">
            <a:avLst/>
          </a:prstGeom>
        </p:spPr>
        <p:txBody>
          <a:bodyPr/>
          <a:lstStyle/>
          <a:p>
            <a:r>
              <a:rPr lang="en-US"/>
              <a:t>Click to edit Master title style</a:t>
            </a:r>
            <a:endParaRPr lang="en-AU" dirty="0"/>
          </a:p>
        </p:txBody>
      </p:sp>
      <p:sp>
        <p:nvSpPr>
          <p:cNvPr id="2" name="Text Placeholder 5">
            <a:extLst>
              <a:ext uri="{FF2B5EF4-FFF2-40B4-BE49-F238E27FC236}">
                <a16:creationId xmlns:a16="http://schemas.microsoft.com/office/drawing/2014/main" id="{B7C9AC36-F786-5770-4BC3-DBF17D24D8FD}"/>
              </a:ext>
            </a:extLst>
          </p:cNvPr>
          <p:cNvSpPr>
            <a:spLocks noGrp="1" noChangeAspect="1"/>
          </p:cNvSpPr>
          <p:nvPr>
            <p:ph type="body" sz="quarter" idx="35" hasCustomPrompt="1"/>
          </p:nvPr>
        </p:nvSpPr>
        <p:spPr>
          <a:xfrm>
            <a:off x="10904437" y="6170930"/>
            <a:ext cx="825600" cy="28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5" name="Footer Placeholder 4">
            <a:extLst>
              <a:ext uri="{FF2B5EF4-FFF2-40B4-BE49-F238E27FC236}">
                <a16:creationId xmlns:a16="http://schemas.microsoft.com/office/drawing/2014/main" id="{F266F571-E920-921F-6658-87C248074EA6}"/>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353324869"/>
      </p:ext>
    </p:extLst>
  </p:cSld>
  <p:clrMapOvr>
    <a:masterClrMapping/>
  </p:clrMapOvr>
  <p:extLst>
    <p:ext uri="{DCECCB84-F9BA-43D5-87BE-67443E8EF086}">
      <p15:sldGuideLst xmlns:p15="http://schemas.microsoft.com/office/powerpoint/2012/main">
        <p15:guide id="3" pos="3960" userDrawn="1">
          <p15:clr>
            <a:srgbClr val="FBAE40"/>
          </p15:clr>
        </p15:guide>
        <p15:guide id="4" pos="3696" userDrawn="1">
          <p15:clr>
            <a:srgbClr val="FBAE40"/>
          </p15:clr>
        </p15:guide>
      </p15:sldGuideLst>
    </p:ext>
  </p:extLst>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1 Column + 4  stats_image">
    <p:spTree>
      <p:nvGrpSpPr>
        <p:cNvPr id="1" name=""/>
        <p:cNvGrpSpPr/>
        <p:nvPr/>
      </p:nvGrpSpPr>
      <p:grpSpPr>
        <a:xfrm>
          <a:off x="0" y="0"/>
          <a:ext cx="0" cy="0"/>
          <a:chOff x="0" y="0"/>
          <a:chExt cx="0" cy="0"/>
        </a:xfrm>
      </p:grpSpPr>
      <p:sp>
        <p:nvSpPr>
          <p:cNvPr id="4" name="Picture Placeholder 10">
            <a:extLst>
              <a:ext uri="{FF2B5EF4-FFF2-40B4-BE49-F238E27FC236}">
                <a16:creationId xmlns:a16="http://schemas.microsoft.com/office/drawing/2014/main" id="{26AF362E-0C64-5A7B-97BC-7BC191E4FA55}"/>
              </a:ext>
            </a:extLst>
          </p:cNvPr>
          <p:cNvSpPr>
            <a:spLocks noGrp="1"/>
          </p:cNvSpPr>
          <p:nvPr>
            <p:ph type="pic" sz="quarter" idx="54" hasCustomPrompt="1"/>
          </p:nvPr>
        </p:nvSpPr>
        <p:spPr>
          <a:xfrm>
            <a:off x="0" y="3997960"/>
            <a:ext cx="12192001" cy="286004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tx1">
              <a:alpha val="20000"/>
            </a:schemeClr>
          </a:solidFill>
        </p:spPr>
        <p:txBody>
          <a:bodyPr wrap="square" lIns="0" rIns="0" anchor="b" anchorCtr="1">
            <a:noAutofit/>
          </a:bodyPr>
          <a:lstStyle>
            <a:lvl1pPr algn="ctr">
              <a:defRPr/>
            </a:lvl1pPr>
          </a:lstStyle>
          <a:p>
            <a:r>
              <a:rPr lang="en-AU" dirty="0"/>
              <a:t> </a:t>
            </a:r>
          </a:p>
        </p:txBody>
      </p:sp>
      <p:sp>
        <p:nvSpPr>
          <p:cNvPr id="8" name="Picture Placeholder 10">
            <a:extLst>
              <a:ext uri="{FF2B5EF4-FFF2-40B4-BE49-F238E27FC236}">
                <a16:creationId xmlns:a16="http://schemas.microsoft.com/office/drawing/2014/main" id="{8AAE1BA5-EA96-2CA9-0103-C09C7104CFC0}"/>
              </a:ext>
            </a:extLst>
          </p:cNvPr>
          <p:cNvSpPr>
            <a:spLocks noGrp="1"/>
          </p:cNvSpPr>
          <p:nvPr>
            <p:ph type="pic" sz="quarter" idx="34" hasCustomPrompt="1"/>
          </p:nvPr>
        </p:nvSpPr>
        <p:spPr>
          <a:xfrm>
            <a:off x="0" y="3997960"/>
            <a:ext cx="12192001" cy="286004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20" name="Text Placeholder 19">
            <a:extLst>
              <a:ext uri="{FF2B5EF4-FFF2-40B4-BE49-F238E27FC236}">
                <a16:creationId xmlns:a16="http://schemas.microsoft.com/office/drawing/2014/main" id="{340BA62A-590F-4C2C-BBD5-5A53EA82F37E}"/>
              </a:ext>
            </a:extLst>
          </p:cNvPr>
          <p:cNvSpPr>
            <a:spLocks noGrp="1"/>
          </p:cNvSpPr>
          <p:nvPr>
            <p:ph type="body" sz="quarter" idx="19" hasCustomPrompt="1"/>
          </p:nvPr>
        </p:nvSpPr>
        <p:spPr>
          <a:xfrm>
            <a:off x="443681" y="4885705"/>
            <a:ext cx="1915477" cy="1007095"/>
          </a:xfrm>
          <a:prstGeom prst="rect">
            <a:avLst/>
          </a:prstGeom>
        </p:spPr>
        <p:txBody>
          <a:bodyPr/>
          <a:lstStyle>
            <a:lvl1pPr>
              <a:lnSpc>
                <a:spcPct val="100000"/>
              </a:lnSpc>
              <a:spcBef>
                <a:spcPts val="0"/>
              </a:spcBef>
              <a:spcAft>
                <a:spcPts val="0"/>
              </a:spcAft>
              <a:defRPr lang="en-US" sz="4000" b="1" kern="1200" dirty="0" smtClean="0">
                <a:solidFill>
                  <a:schemeClr val="bg1"/>
                </a:solidFill>
                <a:latin typeface="+mj-lt"/>
                <a:ea typeface="+mn-ea"/>
                <a:cs typeface="+mn-cs"/>
              </a:defRPr>
            </a:lvl1pPr>
            <a:lvl2pPr marL="0" indent="0">
              <a:lnSpc>
                <a:spcPct val="100000"/>
              </a:lnSpc>
              <a:spcBef>
                <a:spcPts val="0"/>
              </a:spcBef>
              <a:spcAft>
                <a:spcPts val="0"/>
              </a:spcAft>
              <a:buNone/>
              <a:defRPr lang="en-US" sz="1400" kern="1200" dirty="0" smtClean="0">
                <a:solidFill>
                  <a:schemeClr val="bg1"/>
                </a:solidFill>
                <a:latin typeface="+mn-lt"/>
                <a:ea typeface="+mn-ea"/>
                <a:cs typeface="+mn-cs"/>
              </a:defRPr>
            </a:lvl2pPr>
          </a:lstStyle>
          <a:p>
            <a:pPr lvl="0"/>
            <a:r>
              <a:rPr lang="en-US" dirty="0"/>
              <a:t>##</a:t>
            </a:r>
          </a:p>
          <a:p>
            <a:pPr lvl="1"/>
            <a:r>
              <a:rPr lang="en-US" dirty="0"/>
              <a:t>Second level</a:t>
            </a:r>
            <a:endParaRPr lang="en-AU" dirty="0"/>
          </a:p>
        </p:txBody>
      </p:sp>
      <p:sp>
        <p:nvSpPr>
          <p:cNvPr id="22" name="Text Placeholder 19">
            <a:extLst>
              <a:ext uri="{FF2B5EF4-FFF2-40B4-BE49-F238E27FC236}">
                <a16:creationId xmlns:a16="http://schemas.microsoft.com/office/drawing/2014/main" id="{4E934AF0-667D-4EFD-9E56-14D14E492C4C}"/>
              </a:ext>
            </a:extLst>
          </p:cNvPr>
          <p:cNvSpPr>
            <a:spLocks noGrp="1"/>
          </p:cNvSpPr>
          <p:nvPr>
            <p:ph type="body" sz="quarter" idx="21" hasCustomPrompt="1"/>
          </p:nvPr>
        </p:nvSpPr>
        <p:spPr>
          <a:xfrm>
            <a:off x="2928331" y="4885705"/>
            <a:ext cx="1915477" cy="1007095"/>
          </a:xfrm>
          <a:prstGeom prst="rect">
            <a:avLst/>
          </a:prstGeom>
        </p:spPr>
        <p:txBody>
          <a:bodyPr/>
          <a:lstStyle>
            <a:lvl1pPr>
              <a:lnSpc>
                <a:spcPct val="100000"/>
              </a:lnSpc>
              <a:spcBef>
                <a:spcPts val="0"/>
              </a:spcBef>
              <a:spcAft>
                <a:spcPts val="0"/>
              </a:spcAft>
              <a:defRPr lang="en-US" sz="4000" b="1" kern="1200" dirty="0" smtClean="0">
                <a:solidFill>
                  <a:schemeClr val="bg1"/>
                </a:solidFill>
                <a:latin typeface="+mj-lt"/>
                <a:ea typeface="+mn-ea"/>
                <a:cs typeface="+mn-cs"/>
              </a:defRPr>
            </a:lvl1pPr>
            <a:lvl2pPr marL="0" indent="0">
              <a:lnSpc>
                <a:spcPct val="100000"/>
              </a:lnSpc>
              <a:spcBef>
                <a:spcPts val="0"/>
              </a:spcBef>
              <a:spcAft>
                <a:spcPts val="0"/>
              </a:spcAft>
              <a:buNone/>
              <a:defRPr lang="en-US" sz="1400" kern="1200" dirty="0" smtClean="0">
                <a:solidFill>
                  <a:schemeClr val="bg1"/>
                </a:solidFill>
                <a:latin typeface="+mn-lt"/>
                <a:ea typeface="+mn-ea"/>
                <a:cs typeface="+mn-cs"/>
              </a:defRPr>
            </a:lvl2pPr>
          </a:lstStyle>
          <a:p>
            <a:pPr lvl="0"/>
            <a:r>
              <a:rPr lang="en-US" dirty="0"/>
              <a:t>##</a:t>
            </a:r>
          </a:p>
          <a:p>
            <a:pPr lvl="1"/>
            <a:r>
              <a:rPr lang="en-US" dirty="0"/>
              <a:t>Second level</a:t>
            </a:r>
            <a:endParaRPr lang="en-AU" dirty="0"/>
          </a:p>
        </p:txBody>
      </p:sp>
      <p:sp>
        <p:nvSpPr>
          <p:cNvPr id="24" name="Text Placeholder 19">
            <a:extLst>
              <a:ext uri="{FF2B5EF4-FFF2-40B4-BE49-F238E27FC236}">
                <a16:creationId xmlns:a16="http://schemas.microsoft.com/office/drawing/2014/main" id="{8C15FB2A-52D1-4976-B95C-A8335C5CEA69}"/>
              </a:ext>
            </a:extLst>
          </p:cNvPr>
          <p:cNvSpPr>
            <a:spLocks noGrp="1"/>
          </p:cNvSpPr>
          <p:nvPr>
            <p:ph type="body" sz="quarter" idx="23" hasCustomPrompt="1"/>
          </p:nvPr>
        </p:nvSpPr>
        <p:spPr>
          <a:xfrm>
            <a:off x="5383303" y="4885705"/>
            <a:ext cx="1915477" cy="1007095"/>
          </a:xfrm>
          <a:prstGeom prst="rect">
            <a:avLst/>
          </a:prstGeom>
        </p:spPr>
        <p:txBody>
          <a:bodyPr/>
          <a:lstStyle>
            <a:lvl1pPr>
              <a:lnSpc>
                <a:spcPct val="100000"/>
              </a:lnSpc>
              <a:spcBef>
                <a:spcPts val="0"/>
              </a:spcBef>
              <a:spcAft>
                <a:spcPts val="0"/>
              </a:spcAft>
              <a:defRPr lang="en-US" sz="4000" b="1" kern="1200" dirty="0" smtClean="0">
                <a:solidFill>
                  <a:schemeClr val="bg1"/>
                </a:solidFill>
                <a:latin typeface="+mj-lt"/>
                <a:ea typeface="+mn-ea"/>
                <a:cs typeface="+mn-cs"/>
              </a:defRPr>
            </a:lvl1pPr>
            <a:lvl2pPr marL="0" indent="0">
              <a:lnSpc>
                <a:spcPct val="100000"/>
              </a:lnSpc>
              <a:spcBef>
                <a:spcPts val="0"/>
              </a:spcBef>
              <a:spcAft>
                <a:spcPts val="0"/>
              </a:spcAft>
              <a:buNone/>
              <a:defRPr lang="en-US" sz="1400" kern="1200" dirty="0" smtClean="0">
                <a:solidFill>
                  <a:schemeClr val="bg1"/>
                </a:solidFill>
                <a:latin typeface="+mn-lt"/>
                <a:ea typeface="+mn-ea"/>
                <a:cs typeface="+mn-cs"/>
              </a:defRPr>
            </a:lvl2pPr>
          </a:lstStyle>
          <a:p>
            <a:pPr lvl="0"/>
            <a:r>
              <a:rPr lang="en-US" dirty="0"/>
              <a:t>##</a:t>
            </a:r>
          </a:p>
          <a:p>
            <a:pPr lvl="1"/>
            <a:r>
              <a:rPr lang="en-US" dirty="0"/>
              <a:t>Second level</a:t>
            </a:r>
            <a:endParaRPr lang="en-AU" dirty="0"/>
          </a:p>
        </p:txBody>
      </p:sp>
      <p:sp>
        <p:nvSpPr>
          <p:cNvPr id="31" name="Text Placeholder 19">
            <a:extLst>
              <a:ext uri="{FF2B5EF4-FFF2-40B4-BE49-F238E27FC236}">
                <a16:creationId xmlns:a16="http://schemas.microsoft.com/office/drawing/2014/main" id="{E10F307D-AA6D-4390-AFBD-EA5C9846CD80}"/>
              </a:ext>
            </a:extLst>
          </p:cNvPr>
          <p:cNvSpPr>
            <a:spLocks noGrp="1"/>
          </p:cNvSpPr>
          <p:nvPr>
            <p:ph type="body" sz="quarter" idx="31" hasCustomPrompt="1"/>
          </p:nvPr>
        </p:nvSpPr>
        <p:spPr>
          <a:xfrm>
            <a:off x="7897631" y="4885705"/>
            <a:ext cx="1915477" cy="1007095"/>
          </a:xfrm>
          <a:prstGeom prst="rect">
            <a:avLst/>
          </a:prstGeom>
        </p:spPr>
        <p:txBody>
          <a:bodyPr/>
          <a:lstStyle>
            <a:lvl1pPr>
              <a:lnSpc>
                <a:spcPct val="100000"/>
              </a:lnSpc>
              <a:spcBef>
                <a:spcPts val="0"/>
              </a:spcBef>
              <a:spcAft>
                <a:spcPts val="0"/>
              </a:spcAft>
              <a:defRPr lang="en-US" sz="4000" b="1" kern="1200" dirty="0" smtClean="0">
                <a:solidFill>
                  <a:schemeClr val="bg1"/>
                </a:solidFill>
                <a:latin typeface="+mj-lt"/>
                <a:ea typeface="+mn-ea"/>
                <a:cs typeface="+mn-cs"/>
              </a:defRPr>
            </a:lvl1pPr>
            <a:lvl2pPr marL="0" indent="0">
              <a:lnSpc>
                <a:spcPct val="100000"/>
              </a:lnSpc>
              <a:spcBef>
                <a:spcPts val="0"/>
              </a:spcBef>
              <a:spcAft>
                <a:spcPts val="0"/>
              </a:spcAft>
              <a:buNone/>
              <a:defRPr lang="en-US" sz="1400" kern="1200" dirty="0" smtClean="0">
                <a:solidFill>
                  <a:schemeClr val="bg1"/>
                </a:solidFill>
                <a:latin typeface="+mn-lt"/>
                <a:ea typeface="+mn-ea"/>
                <a:cs typeface="+mn-cs"/>
              </a:defRPr>
            </a:lvl2pPr>
          </a:lstStyle>
          <a:p>
            <a:pPr lvl="0"/>
            <a:r>
              <a:rPr lang="en-US" dirty="0"/>
              <a:t>##</a:t>
            </a:r>
          </a:p>
          <a:p>
            <a:pPr lvl="1"/>
            <a:r>
              <a:rPr lang="en-US" dirty="0"/>
              <a:t>Second level</a:t>
            </a:r>
            <a:endParaRPr lang="en-AU" dirty="0"/>
          </a:p>
        </p:txBody>
      </p:sp>
      <p:sp>
        <p:nvSpPr>
          <p:cNvPr id="2" name="Title 1">
            <a:extLst>
              <a:ext uri="{FF2B5EF4-FFF2-40B4-BE49-F238E27FC236}">
                <a16:creationId xmlns:a16="http://schemas.microsoft.com/office/drawing/2014/main" id="{89552DE1-1916-C2A7-CFEE-218026B1186B}"/>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dirty="0"/>
          </a:p>
        </p:txBody>
      </p:sp>
      <p:sp>
        <p:nvSpPr>
          <p:cNvPr id="6" name="Text Placeholder 5">
            <a:extLst>
              <a:ext uri="{FF2B5EF4-FFF2-40B4-BE49-F238E27FC236}">
                <a16:creationId xmlns:a16="http://schemas.microsoft.com/office/drawing/2014/main" id="{8253C086-39CE-916D-A665-76566F3CAF57}"/>
              </a:ext>
            </a:extLst>
          </p:cNvPr>
          <p:cNvSpPr>
            <a:spLocks noGrp="1"/>
          </p:cNvSpPr>
          <p:nvPr>
            <p:ph type="body" sz="quarter" idx="45"/>
          </p:nvPr>
        </p:nvSpPr>
        <p:spPr>
          <a:xfrm>
            <a:off x="482600" y="2097088"/>
            <a:ext cx="10977563" cy="1658938"/>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8" name="Freeform: Shape 37">
            <a:extLst>
              <a:ext uri="{FF2B5EF4-FFF2-40B4-BE49-F238E27FC236}">
                <a16:creationId xmlns:a16="http://schemas.microsoft.com/office/drawing/2014/main" id="{715CE2AD-6A0D-3A91-6D27-336BC601CA6F}"/>
              </a:ext>
            </a:extLst>
          </p:cNvPr>
          <p:cNvSpPr txBox="1">
            <a:spLocks/>
          </p:cNvSpPr>
          <p:nvPr/>
        </p:nvSpPr>
        <p:spPr>
          <a:xfrm>
            <a:off x="12192000" y="1736725"/>
            <a:ext cx="1625" cy="1223"/>
          </a:xfrm>
          <a:custGeom>
            <a:avLst/>
            <a:gdLst>
              <a:gd name="connsiteX0" fmla="*/ 1625 w 1625"/>
              <a:gd name="connsiteY0" fmla="*/ 0 h 1223"/>
              <a:gd name="connsiteX1" fmla="*/ 0 w 1625"/>
              <a:gd name="connsiteY1" fmla="*/ 1223 h 1223"/>
              <a:gd name="connsiteX2" fmla="*/ 0 w 1625"/>
              <a:gd name="connsiteY2" fmla="*/ 85 h 1223"/>
              <a:gd name="connsiteX3" fmla="*/ 1625 w 1625"/>
              <a:gd name="connsiteY3" fmla="*/ 0 h 1223"/>
            </a:gdLst>
            <a:ahLst/>
            <a:cxnLst>
              <a:cxn ang="0">
                <a:pos x="connsiteX0" y="connsiteY0"/>
              </a:cxn>
              <a:cxn ang="0">
                <a:pos x="connsiteX1" y="connsiteY1"/>
              </a:cxn>
              <a:cxn ang="0">
                <a:pos x="connsiteX2" y="connsiteY2"/>
              </a:cxn>
              <a:cxn ang="0">
                <a:pos x="connsiteX3" y="connsiteY3"/>
              </a:cxn>
            </a:cxnLst>
            <a:rect l="l" t="t" r="r" b="b"/>
            <a:pathLst>
              <a:path w="1625" h="1223">
                <a:moveTo>
                  <a:pt x="1625" y="0"/>
                </a:moveTo>
                <a:lnTo>
                  <a:pt x="0" y="1223"/>
                </a:lnTo>
                <a:lnTo>
                  <a:pt x="0" y="85"/>
                </a:lnTo>
                <a:lnTo>
                  <a:pt x="1625" y="0"/>
                </a:lnTo>
                <a:close/>
              </a:path>
            </a:pathLst>
          </a:custGeom>
          <a:solidFill>
            <a:schemeClr val="accent1"/>
          </a:solidFill>
        </p:spPr>
        <p:txBody>
          <a:bodyPr vert="horz" wrap="square" lIns="0" tIns="0" rIns="0" bIns="0" rtlCol="0">
            <a:no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1700" b="1" kern="1200">
                <a:solidFill>
                  <a:schemeClr val="accent1"/>
                </a:solidFill>
                <a:latin typeface="+mn-lt"/>
                <a:ea typeface="+mn-ea"/>
                <a:cs typeface="+mn-cs"/>
              </a:defRPr>
            </a:lvl1pPr>
            <a:lvl2pPr marL="0" indent="0" algn="l" defTabSz="914400" rtl="0" eaLnBrk="1" latinLnBrk="0" hangingPunct="1">
              <a:lnSpc>
                <a:spcPct val="100000"/>
              </a:lnSpc>
              <a:spcBef>
                <a:spcPts val="0"/>
              </a:spcBef>
              <a:spcAft>
                <a:spcPts val="1200"/>
              </a:spcAft>
              <a:buFont typeface="Arial" panose="020B0604020202020204" pitchFamily="34" charset="0"/>
              <a:buNone/>
              <a:defRPr sz="1400" kern="1200">
                <a:solidFill>
                  <a:schemeClr val="tx1"/>
                </a:solidFill>
                <a:latin typeface="+mn-lt"/>
                <a:ea typeface="+mn-ea"/>
                <a:cs typeface="+mn-cs"/>
              </a:defRPr>
            </a:lvl2pPr>
            <a:lvl3pPr marL="180975" indent="-180975" algn="l" defTabSz="914400" rtl="0" eaLnBrk="1" latinLnBrk="0" hangingPunct="1">
              <a:lnSpc>
                <a:spcPct val="100000"/>
              </a:lnSpc>
              <a:spcBef>
                <a:spcPts val="300"/>
              </a:spcBef>
              <a:spcAft>
                <a:spcPts val="300"/>
              </a:spcAft>
              <a:buFont typeface="Arial" panose="020B0604020202020204" pitchFamily="34" charset="0"/>
              <a:buChar char="•"/>
              <a:defRPr sz="1400" kern="1200">
                <a:solidFill>
                  <a:schemeClr val="tx1"/>
                </a:solidFill>
                <a:latin typeface="+mn-lt"/>
                <a:ea typeface="+mn-ea"/>
                <a:cs typeface="+mn-cs"/>
              </a:defRPr>
            </a:lvl3pPr>
            <a:lvl4pPr marL="361950" indent="-180975" algn="l" defTabSz="914400" rtl="0" eaLnBrk="1" latinLnBrk="0" hangingPunct="1">
              <a:lnSpc>
                <a:spcPct val="100000"/>
              </a:lnSpc>
              <a:spcBef>
                <a:spcPts val="300"/>
              </a:spcBef>
              <a:spcAft>
                <a:spcPts val="300"/>
              </a:spcAft>
              <a:buFontTx/>
              <a:buChar char="–"/>
              <a:defRPr sz="1400" kern="1200">
                <a:solidFill>
                  <a:schemeClr val="tx1"/>
                </a:solidFill>
                <a:latin typeface="+mn-lt"/>
                <a:ea typeface="+mn-ea"/>
                <a:cs typeface="+mn-cs"/>
              </a:defRPr>
            </a:lvl4pPr>
            <a:lvl5pPr marL="0" indent="0" algn="l" defTabSz="914400" rtl="0" eaLnBrk="1" latinLnBrk="0" hangingPunct="1">
              <a:lnSpc>
                <a:spcPct val="100000"/>
              </a:lnSpc>
              <a:spcBef>
                <a:spcPts val="300"/>
              </a:spcBef>
              <a:spcAft>
                <a:spcPts val="300"/>
              </a:spcAft>
              <a:buFont typeface="Arial" panose="020B0604020202020204" pitchFamily="34" charset="0"/>
              <a:buNone/>
              <a:defRPr sz="1200" 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 </a:t>
            </a:r>
            <a:endParaRPr lang="en-AU" dirty="0"/>
          </a:p>
        </p:txBody>
      </p:sp>
      <p:sp>
        <p:nvSpPr>
          <p:cNvPr id="37" name="Freeform: Shape 36">
            <a:extLst>
              <a:ext uri="{FF2B5EF4-FFF2-40B4-BE49-F238E27FC236}">
                <a16:creationId xmlns:a16="http://schemas.microsoft.com/office/drawing/2014/main" id="{C2C32356-74BA-EC3A-3544-22F61ACA2816}"/>
              </a:ext>
            </a:extLst>
          </p:cNvPr>
          <p:cNvSpPr txBox="1">
            <a:spLocks/>
          </p:cNvSpPr>
          <p:nvPr/>
        </p:nvSpPr>
        <p:spPr>
          <a:xfrm>
            <a:off x="12191197" y="1737948"/>
            <a:ext cx="803" cy="605"/>
          </a:xfrm>
          <a:custGeom>
            <a:avLst/>
            <a:gdLst>
              <a:gd name="connsiteX0" fmla="*/ 803 w 803"/>
              <a:gd name="connsiteY0" fmla="*/ 0 h 605"/>
              <a:gd name="connsiteX1" fmla="*/ 803 w 803"/>
              <a:gd name="connsiteY1" fmla="*/ 605 h 605"/>
              <a:gd name="connsiteX2" fmla="*/ 0 w 803"/>
              <a:gd name="connsiteY2" fmla="*/ 605 h 605"/>
              <a:gd name="connsiteX3" fmla="*/ 803 w 803"/>
              <a:gd name="connsiteY3" fmla="*/ 0 h 605"/>
            </a:gdLst>
            <a:ahLst/>
            <a:cxnLst>
              <a:cxn ang="0">
                <a:pos x="connsiteX0" y="connsiteY0"/>
              </a:cxn>
              <a:cxn ang="0">
                <a:pos x="connsiteX1" y="connsiteY1"/>
              </a:cxn>
              <a:cxn ang="0">
                <a:pos x="connsiteX2" y="connsiteY2"/>
              </a:cxn>
              <a:cxn ang="0">
                <a:pos x="connsiteX3" y="connsiteY3"/>
              </a:cxn>
            </a:cxnLst>
            <a:rect l="l" t="t" r="r" b="b"/>
            <a:pathLst>
              <a:path w="803" h="605">
                <a:moveTo>
                  <a:pt x="803" y="0"/>
                </a:moveTo>
                <a:lnTo>
                  <a:pt x="803" y="605"/>
                </a:lnTo>
                <a:lnTo>
                  <a:pt x="0" y="605"/>
                </a:lnTo>
                <a:lnTo>
                  <a:pt x="803" y="0"/>
                </a:lnTo>
                <a:close/>
              </a:path>
            </a:pathLst>
          </a:custGeom>
          <a:solidFill>
            <a:schemeClr val="accent1"/>
          </a:solidFill>
        </p:spPr>
        <p:txBody>
          <a:bodyPr vert="horz" wrap="square" lIns="0" tIns="0" rIns="0" bIns="0" rtlCol="0">
            <a:no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1700" b="1" kern="1200">
                <a:solidFill>
                  <a:schemeClr val="accent1"/>
                </a:solidFill>
                <a:latin typeface="+mn-lt"/>
                <a:ea typeface="+mn-ea"/>
                <a:cs typeface="+mn-cs"/>
              </a:defRPr>
            </a:lvl1pPr>
            <a:lvl2pPr marL="0" indent="0" algn="l" defTabSz="914400" rtl="0" eaLnBrk="1" latinLnBrk="0" hangingPunct="1">
              <a:lnSpc>
                <a:spcPct val="100000"/>
              </a:lnSpc>
              <a:spcBef>
                <a:spcPts val="0"/>
              </a:spcBef>
              <a:spcAft>
                <a:spcPts val="1200"/>
              </a:spcAft>
              <a:buFont typeface="Arial" panose="020B0604020202020204" pitchFamily="34" charset="0"/>
              <a:buNone/>
              <a:defRPr sz="1400" kern="1200">
                <a:solidFill>
                  <a:schemeClr val="tx1"/>
                </a:solidFill>
                <a:latin typeface="+mn-lt"/>
                <a:ea typeface="+mn-ea"/>
                <a:cs typeface="+mn-cs"/>
              </a:defRPr>
            </a:lvl2pPr>
            <a:lvl3pPr marL="180975" indent="-180975" algn="l" defTabSz="914400" rtl="0" eaLnBrk="1" latinLnBrk="0" hangingPunct="1">
              <a:lnSpc>
                <a:spcPct val="100000"/>
              </a:lnSpc>
              <a:spcBef>
                <a:spcPts val="300"/>
              </a:spcBef>
              <a:spcAft>
                <a:spcPts val="300"/>
              </a:spcAft>
              <a:buFont typeface="Arial" panose="020B0604020202020204" pitchFamily="34" charset="0"/>
              <a:buChar char="•"/>
              <a:defRPr sz="1400" kern="1200">
                <a:solidFill>
                  <a:schemeClr val="tx1"/>
                </a:solidFill>
                <a:latin typeface="+mn-lt"/>
                <a:ea typeface="+mn-ea"/>
                <a:cs typeface="+mn-cs"/>
              </a:defRPr>
            </a:lvl3pPr>
            <a:lvl4pPr marL="361950" indent="-180975" algn="l" defTabSz="914400" rtl="0" eaLnBrk="1" latinLnBrk="0" hangingPunct="1">
              <a:lnSpc>
                <a:spcPct val="100000"/>
              </a:lnSpc>
              <a:spcBef>
                <a:spcPts val="300"/>
              </a:spcBef>
              <a:spcAft>
                <a:spcPts val="300"/>
              </a:spcAft>
              <a:buFontTx/>
              <a:buChar char="–"/>
              <a:defRPr sz="1400" kern="1200">
                <a:solidFill>
                  <a:schemeClr val="tx1"/>
                </a:solidFill>
                <a:latin typeface="+mn-lt"/>
                <a:ea typeface="+mn-ea"/>
                <a:cs typeface="+mn-cs"/>
              </a:defRPr>
            </a:lvl4pPr>
            <a:lvl5pPr marL="0" indent="0" algn="l" defTabSz="914400" rtl="0" eaLnBrk="1" latinLnBrk="0" hangingPunct="1">
              <a:lnSpc>
                <a:spcPct val="100000"/>
              </a:lnSpc>
              <a:spcBef>
                <a:spcPts val="300"/>
              </a:spcBef>
              <a:spcAft>
                <a:spcPts val="300"/>
              </a:spcAft>
              <a:buFont typeface="Arial" panose="020B0604020202020204" pitchFamily="34" charset="0"/>
              <a:buNone/>
              <a:defRPr sz="1200" 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 </a:t>
            </a:r>
            <a:endParaRPr lang="en-AU" dirty="0"/>
          </a:p>
        </p:txBody>
      </p:sp>
      <p:sp>
        <p:nvSpPr>
          <p:cNvPr id="5" name="Slide Number Placeholder 4">
            <a:extLst>
              <a:ext uri="{FF2B5EF4-FFF2-40B4-BE49-F238E27FC236}">
                <a16:creationId xmlns:a16="http://schemas.microsoft.com/office/drawing/2014/main" id="{63CE5F13-5902-5B22-8E1F-7EE207133FF7}"/>
              </a:ext>
            </a:extLst>
          </p:cNvPr>
          <p:cNvSpPr>
            <a:spLocks noGrp="1"/>
          </p:cNvSpPr>
          <p:nvPr>
            <p:ph type="sldNum" sz="quarter" idx="53"/>
          </p:nvPr>
        </p:nvSpPr>
        <p:spPr/>
        <p:txBody>
          <a:bodyPr/>
          <a:lstStyle>
            <a:lvl1pPr>
              <a:defRPr>
                <a:solidFill>
                  <a:schemeClr val="bg1"/>
                </a:solidFill>
              </a:defRPr>
            </a:lvl1pPr>
          </a:lstStyle>
          <a:p>
            <a:fld id="{E4C2AD82-1025-4508-97C1-6F7EE5C92734}" type="slidenum">
              <a:rPr lang="en-AU" smtClean="0"/>
              <a:pPr/>
              <a:t>‹#›</a:t>
            </a:fld>
            <a:endParaRPr lang="en-AU" dirty="0"/>
          </a:p>
        </p:txBody>
      </p:sp>
      <p:sp>
        <p:nvSpPr>
          <p:cNvPr id="9" name="Text Placeholder 5">
            <a:extLst>
              <a:ext uri="{FF2B5EF4-FFF2-40B4-BE49-F238E27FC236}">
                <a16:creationId xmlns:a16="http://schemas.microsoft.com/office/drawing/2014/main" id="{5EB385AE-211C-C46B-21D0-952F377A1188}"/>
              </a:ext>
            </a:extLst>
          </p:cNvPr>
          <p:cNvSpPr>
            <a:spLocks noGrp="1" noChangeAspect="1"/>
          </p:cNvSpPr>
          <p:nvPr>
            <p:ph type="body" sz="quarter" idx="36" hasCustomPrompt="1"/>
          </p:nvPr>
        </p:nvSpPr>
        <p:spPr>
          <a:xfrm>
            <a:off x="10873321" y="6170930"/>
            <a:ext cx="825600" cy="28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7" name="Picture Placeholder 5">
            <a:extLst>
              <a:ext uri="{FF2B5EF4-FFF2-40B4-BE49-F238E27FC236}">
                <a16:creationId xmlns:a16="http://schemas.microsoft.com/office/drawing/2014/main" id="{9506383C-06C7-1EFF-E3B2-8949B6AB75D2}"/>
              </a:ext>
            </a:extLst>
          </p:cNvPr>
          <p:cNvSpPr>
            <a:spLocks noGrp="1"/>
          </p:cNvSpPr>
          <p:nvPr>
            <p:ph type="pic" sz="quarter" idx="42"/>
          </p:nvPr>
        </p:nvSpPr>
        <p:spPr>
          <a:xfrm>
            <a:off x="443681" y="4159991"/>
            <a:ext cx="504000" cy="504000"/>
          </a:xfrm>
          <a:prstGeom prst="rect">
            <a:avLst/>
          </a:prstGeom>
        </p:spPr>
        <p:txBody>
          <a:bodyPr/>
          <a:lstStyle>
            <a:lvl1pPr>
              <a:defRPr sz="800"/>
            </a:lvl1pPr>
          </a:lstStyle>
          <a:p>
            <a:endParaRPr lang="en-GB" dirty="0"/>
          </a:p>
        </p:txBody>
      </p:sp>
      <p:sp>
        <p:nvSpPr>
          <p:cNvPr id="10" name="Picture Placeholder 5">
            <a:extLst>
              <a:ext uri="{FF2B5EF4-FFF2-40B4-BE49-F238E27FC236}">
                <a16:creationId xmlns:a16="http://schemas.microsoft.com/office/drawing/2014/main" id="{3E4A84B4-6B0B-20E7-7467-DDAB41C66C31}"/>
              </a:ext>
            </a:extLst>
          </p:cNvPr>
          <p:cNvSpPr>
            <a:spLocks noGrp="1"/>
          </p:cNvSpPr>
          <p:nvPr>
            <p:ph type="pic" sz="quarter" idx="43"/>
          </p:nvPr>
        </p:nvSpPr>
        <p:spPr>
          <a:xfrm>
            <a:off x="5383303" y="4159991"/>
            <a:ext cx="504000" cy="504000"/>
          </a:xfrm>
          <a:prstGeom prst="rect">
            <a:avLst/>
          </a:prstGeom>
        </p:spPr>
        <p:txBody>
          <a:bodyPr/>
          <a:lstStyle>
            <a:lvl1pPr>
              <a:defRPr sz="800"/>
            </a:lvl1pPr>
          </a:lstStyle>
          <a:p>
            <a:endParaRPr lang="en-GB" dirty="0"/>
          </a:p>
        </p:txBody>
      </p:sp>
      <p:sp>
        <p:nvSpPr>
          <p:cNvPr id="11" name="Picture Placeholder 5">
            <a:extLst>
              <a:ext uri="{FF2B5EF4-FFF2-40B4-BE49-F238E27FC236}">
                <a16:creationId xmlns:a16="http://schemas.microsoft.com/office/drawing/2014/main" id="{A4C9A676-EA0F-A171-70A7-0F2D566CD817}"/>
              </a:ext>
            </a:extLst>
          </p:cNvPr>
          <p:cNvSpPr>
            <a:spLocks noGrp="1"/>
          </p:cNvSpPr>
          <p:nvPr>
            <p:ph type="pic" sz="quarter" idx="44"/>
          </p:nvPr>
        </p:nvSpPr>
        <p:spPr>
          <a:xfrm>
            <a:off x="7897631" y="4159991"/>
            <a:ext cx="504000" cy="504000"/>
          </a:xfrm>
          <a:prstGeom prst="rect">
            <a:avLst/>
          </a:prstGeom>
        </p:spPr>
        <p:txBody>
          <a:bodyPr/>
          <a:lstStyle>
            <a:lvl1pPr>
              <a:defRPr sz="800"/>
            </a:lvl1pPr>
          </a:lstStyle>
          <a:p>
            <a:endParaRPr lang="en-GB" dirty="0"/>
          </a:p>
        </p:txBody>
      </p:sp>
      <p:sp>
        <p:nvSpPr>
          <p:cNvPr id="12" name="Picture Placeholder 5">
            <a:extLst>
              <a:ext uri="{FF2B5EF4-FFF2-40B4-BE49-F238E27FC236}">
                <a16:creationId xmlns:a16="http://schemas.microsoft.com/office/drawing/2014/main" id="{965109F7-7C31-6127-4C3B-D6A476D04EB3}"/>
              </a:ext>
            </a:extLst>
          </p:cNvPr>
          <p:cNvSpPr>
            <a:spLocks noGrp="1"/>
          </p:cNvSpPr>
          <p:nvPr>
            <p:ph type="pic" sz="quarter" idx="55"/>
          </p:nvPr>
        </p:nvSpPr>
        <p:spPr>
          <a:xfrm>
            <a:off x="2928331" y="4159991"/>
            <a:ext cx="504000" cy="504000"/>
          </a:xfrm>
          <a:prstGeom prst="rect">
            <a:avLst/>
          </a:prstGeom>
        </p:spPr>
        <p:txBody>
          <a:bodyPr/>
          <a:lstStyle>
            <a:lvl1pPr>
              <a:defRPr sz="800"/>
            </a:lvl1pPr>
          </a:lstStyle>
          <a:p>
            <a:endParaRPr lang="en-GB" dirty="0"/>
          </a:p>
        </p:txBody>
      </p:sp>
      <p:sp>
        <p:nvSpPr>
          <p:cNvPr id="13" name="Footer Placeholder 4">
            <a:extLst>
              <a:ext uri="{FF2B5EF4-FFF2-40B4-BE49-F238E27FC236}">
                <a16:creationId xmlns:a16="http://schemas.microsoft.com/office/drawing/2014/main" id="{B0D3F8FC-957D-8D9C-D30D-CE34BBE87F2F}"/>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r>
              <a:rPr lang="en-US"/>
              <a:t>|    Presentation footer</a:t>
            </a:r>
            <a:endParaRPr lang="en-AU" dirty="0"/>
          </a:p>
        </p:txBody>
      </p:sp>
    </p:spTree>
    <p:extLst>
      <p:ext uri="{BB962C8B-B14F-4D97-AF65-F5344CB8AC3E}">
        <p14:creationId xmlns:p14="http://schemas.microsoft.com/office/powerpoint/2010/main" val="2676595857"/>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Team page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8A1EB3-6CC1-5280-453B-1234822BE5AD}"/>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a:p>
        </p:txBody>
      </p:sp>
      <p:sp>
        <p:nvSpPr>
          <p:cNvPr id="10" name="Picture Placeholder 9">
            <a:extLst>
              <a:ext uri="{FF2B5EF4-FFF2-40B4-BE49-F238E27FC236}">
                <a16:creationId xmlns:a16="http://schemas.microsoft.com/office/drawing/2014/main" id="{AA4CF962-EF4B-7935-DBC7-D5BF55036010}"/>
              </a:ext>
            </a:extLst>
          </p:cNvPr>
          <p:cNvSpPr>
            <a:spLocks noGrp="1"/>
          </p:cNvSpPr>
          <p:nvPr>
            <p:ph type="pic" sz="quarter" idx="43"/>
          </p:nvPr>
        </p:nvSpPr>
        <p:spPr>
          <a:xfrm>
            <a:off x="479425" y="1812608"/>
            <a:ext cx="1440000" cy="1440000"/>
          </a:xfrm>
          <a:prstGeom prst="ellipse">
            <a:avLst/>
          </a:prstGeom>
          <a:solidFill>
            <a:schemeClr val="bg1">
              <a:lumMod val="85000"/>
            </a:schemeClr>
          </a:solidFill>
        </p:spPr>
        <p:txBody>
          <a:bodyPr wrap="square" anchor="ctr" anchorCtr="1">
            <a:noAutofit/>
          </a:bodyPr>
          <a:lstStyle/>
          <a:p>
            <a:r>
              <a:rPr lang="en-US"/>
              <a:t>Click icon to add picture</a:t>
            </a:r>
            <a:endParaRPr lang="en-AU"/>
          </a:p>
        </p:txBody>
      </p:sp>
      <p:sp>
        <p:nvSpPr>
          <p:cNvPr id="11" name="Picture Placeholder 10">
            <a:extLst>
              <a:ext uri="{FF2B5EF4-FFF2-40B4-BE49-F238E27FC236}">
                <a16:creationId xmlns:a16="http://schemas.microsoft.com/office/drawing/2014/main" id="{068C090C-06EA-B09D-C552-B2DCDCF6A11F}"/>
              </a:ext>
            </a:extLst>
          </p:cNvPr>
          <p:cNvSpPr>
            <a:spLocks noGrp="1"/>
          </p:cNvSpPr>
          <p:nvPr>
            <p:ph type="pic" sz="quarter" idx="44"/>
          </p:nvPr>
        </p:nvSpPr>
        <p:spPr>
          <a:xfrm>
            <a:off x="4394795" y="1812608"/>
            <a:ext cx="1440000" cy="1440000"/>
          </a:xfrm>
          <a:prstGeom prst="ellipse">
            <a:avLst/>
          </a:prstGeom>
          <a:solidFill>
            <a:schemeClr val="bg1">
              <a:lumMod val="85000"/>
            </a:schemeClr>
          </a:solidFill>
        </p:spPr>
        <p:txBody>
          <a:bodyPr wrap="square" anchor="ctr" anchorCtr="1">
            <a:noAutofit/>
          </a:bodyPr>
          <a:lstStyle/>
          <a:p>
            <a:r>
              <a:rPr lang="en-US"/>
              <a:t>Click icon to add picture</a:t>
            </a:r>
            <a:endParaRPr lang="en-AU"/>
          </a:p>
        </p:txBody>
      </p:sp>
      <p:sp>
        <p:nvSpPr>
          <p:cNvPr id="12" name="Picture Placeholder 11">
            <a:extLst>
              <a:ext uri="{FF2B5EF4-FFF2-40B4-BE49-F238E27FC236}">
                <a16:creationId xmlns:a16="http://schemas.microsoft.com/office/drawing/2014/main" id="{C4D78195-4C67-76F1-A75E-D0F87A64BF31}"/>
              </a:ext>
            </a:extLst>
          </p:cNvPr>
          <p:cNvSpPr>
            <a:spLocks noGrp="1"/>
          </p:cNvSpPr>
          <p:nvPr>
            <p:ph type="pic" sz="quarter" idx="45"/>
          </p:nvPr>
        </p:nvSpPr>
        <p:spPr>
          <a:xfrm>
            <a:off x="8279700" y="1812608"/>
            <a:ext cx="1440000" cy="1440000"/>
          </a:xfrm>
          <a:prstGeom prst="ellipse">
            <a:avLst/>
          </a:prstGeom>
          <a:solidFill>
            <a:schemeClr val="bg1">
              <a:lumMod val="85000"/>
            </a:schemeClr>
          </a:solidFill>
        </p:spPr>
        <p:txBody>
          <a:bodyPr wrap="square" anchor="ctr" anchorCtr="1">
            <a:noAutofit/>
          </a:bodyPr>
          <a:lstStyle/>
          <a:p>
            <a:r>
              <a:rPr lang="en-US"/>
              <a:t>Click icon to add picture</a:t>
            </a:r>
            <a:endParaRPr lang="en-AU"/>
          </a:p>
        </p:txBody>
      </p:sp>
      <p:sp>
        <p:nvSpPr>
          <p:cNvPr id="3" name="Slide Number Placeholder 2">
            <a:extLst>
              <a:ext uri="{FF2B5EF4-FFF2-40B4-BE49-F238E27FC236}">
                <a16:creationId xmlns:a16="http://schemas.microsoft.com/office/drawing/2014/main" id="{4978B75F-8596-C551-9150-335E50FD9FF6}"/>
              </a:ext>
            </a:extLst>
          </p:cNvPr>
          <p:cNvSpPr>
            <a:spLocks noGrp="1"/>
          </p:cNvSpPr>
          <p:nvPr>
            <p:ph type="sldNum" sz="quarter" idx="46"/>
          </p:nvPr>
        </p:nvSpPr>
        <p:spPr/>
        <p:txBody>
          <a:bodyPr/>
          <a:lstStyle/>
          <a:p>
            <a:fld id="{E4C2AD82-1025-4508-97C1-6F7EE5C92734}" type="slidenum">
              <a:rPr lang="en-AU" smtClean="0"/>
              <a:pPr/>
              <a:t>‹#›</a:t>
            </a:fld>
            <a:endParaRPr lang="en-AU" dirty="0"/>
          </a:p>
        </p:txBody>
      </p:sp>
      <p:sp>
        <p:nvSpPr>
          <p:cNvPr id="13" name="Text Placeholder 7">
            <a:extLst>
              <a:ext uri="{FF2B5EF4-FFF2-40B4-BE49-F238E27FC236}">
                <a16:creationId xmlns:a16="http://schemas.microsoft.com/office/drawing/2014/main" id="{EC3546C6-FF97-A9DD-45B0-E21F7C99A104}"/>
              </a:ext>
            </a:extLst>
          </p:cNvPr>
          <p:cNvSpPr>
            <a:spLocks noGrp="1"/>
          </p:cNvSpPr>
          <p:nvPr>
            <p:ph type="body" sz="quarter" idx="49" hasCustomPrompt="1"/>
          </p:nvPr>
        </p:nvSpPr>
        <p:spPr>
          <a:xfrm>
            <a:off x="1928813" y="2781935"/>
            <a:ext cx="1876425" cy="438150"/>
          </a:xfrm>
          <a:prstGeom prst="rect">
            <a:avLst/>
          </a:prstGeom>
        </p:spPr>
        <p:txBody>
          <a:bodyPr anchor="b" anchorCtr="0"/>
          <a:lstStyle>
            <a:lvl1pPr>
              <a:spcAft>
                <a:spcPts val="0"/>
              </a:spcAft>
              <a:defRPr sz="1200" b="1">
                <a:solidFill>
                  <a:schemeClr val="accent1"/>
                </a:solidFill>
                <a:latin typeface="+mn-lt"/>
                <a:cs typeface="Arial" panose="020B0604020202020204" pitchFamily="34" charset="0"/>
              </a:defRPr>
            </a:lvl1pPr>
            <a:lvl2pPr marL="0" indent="0">
              <a:spcAft>
                <a:spcPts val="0"/>
              </a:spcAft>
              <a:buNone/>
              <a:defRPr sz="1200" b="1">
                <a:latin typeface="+mn-lt"/>
              </a:defRPr>
            </a:lvl2pPr>
          </a:lstStyle>
          <a:p>
            <a:pPr lvl="0"/>
            <a:r>
              <a:rPr lang="en-US" dirty="0"/>
              <a:t>Name Surname</a:t>
            </a:r>
          </a:p>
          <a:p>
            <a:pPr lvl="1"/>
            <a:r>
              <a:rPr lang="en-US" dirty="0"/>
              <a:t>Position</a:t>
            </a:r>
            <a:endParaRPr lang="en-AU" dirty="0"/>
          </a:p>
        </p:txBody>
      </p:sp>
      <p:sp>
        <p:nvSpPr>
          <p:cNvPr id="5" name="Text Placeholder 7">
            <a:extLst>
              <a:ext uri="{FF2B5EF4-FFF2-40B4-BE49-F238E27FC236}">
                <a16:creationId xmlns:a16="http://schemas.microsoft.com/office/drawing/2014/main" id="{0E4AEDDC-73BD-3E43-6648-CE97BD51E8B5}"/>
              </a:ext>
            </a:extLst>
          </p:cNvPr>
          <p:cNvSpPr>
            <a:spLocks noGrp="1"/>
          </p:cNvSpPr>
          <p:nvPr>
            <p:ph type="body" sz="quarter" idx="50" hasCustomPrompt="1"/>
          </p:nvPr>
        </p:nvSpPr>
        <p:spPr>
          <a:xfrm>
            <a:off x="5890285" y="2781935"/>
            <a:ext cx="1876425" cy="438150"/>
          </a:xfrm>
          <a:prstGeom prst="rect">
            <a:avLst/>
          </a:prstGeom>
        </p:spPr>
        <p:txBody>
          <a:bodyPr anchor="b" anchorCtr="0"/>
          <a:lstStyle>
            <a:lvl1pPr>
              <a:spcAft>
                <a:spcPts val="0"/>
              </a:spcAft>
              <a:defRPr sz="1200" b="1">
                <a:solidFill>
                  <a:schemeClr val="accent1"/>
                </a:solidFill>
                <a:latin typeface="+mn-lt"/>
                <a:cs typeface="Arial" panose="020B0604020202020204" pitchFamily="34" charset="0"/>
              </a:defRPr>
            </a:lvl1pPr>
            <a:lvl2pPr marL="0" indent="0">
              <a:spcAft>
                <a:spcPts val="0"/>
              </a:spcAft>
              <a:buNone/>
              <a:defRPr sz="1200" b="1">
                <a:latin typeface="+mn-lt"/>
              </a:defRPr>
            </a:lvl2pPr>
          </a:lstStyle>
          <a:p>
            <a:pPr lvl="0"/>
            <a:r>
              <a:rPr lang="en-US" dirty="0"/>
              <a:t>Name Surname</a:t>
            </a:r>
          </a:p>
          <a:p>
            <a:pPr lvl="1"/>
            <a:r>
              <a:rPr lang="en-US" dirty="0"/>
              <a:t>Position</a:t>
            </a:r>
            <a:endParaRPr lang="en-AU" dirty="0"/>
          </a:p>
        </p:txBody>
      </p:sp>
      <p:sp>
        <p:nvSpPr>
          <p:cNvPr id="6" name="Text Placeholder 7">
            <a:extLst>
              <a:ext uri="{FF2B5EF4-FFF2-40B4-BE49-F238E27FC236}">
                <a16:creationId xmlns:a16="http://schemas.microsoft.com/office/drawing/2014/main" id="{F3977470-8E46-61D8-B78B-4956491B32F6}"/>
              </a:ext>
            </a:extLst>
          </p:cNvPr>
          <p:cNvSpPr>
            <a:spLocks noGrp="1"/>
          </p:cNvSpPr>
          <p:nvPr>
            <p:ph type="body" sz="quarter" idx="51" hasCustomPrompt="1"/>
          </p:nvPr>
        </p:nvSpPr>
        <p:spPr>
          <a:xfrm>
            <a:off x="9836150" y="2781935"/>
            <a:ext cx="1876425" cy="438150"/>
          </a:xfrm>
          <a:prstGeom prst="rect">
            <a:avLst/>
          </a:prstGeom>
        </p:spPr>
        <p:txBody>
          <a:bodyPr anchor="b" anchorCtr="0"/>
          <a:lstStyle>
            <a:lvl1pPr>
              <a:spcAft>
                <a:spcPts val="0"/>
              </a:spcAft>
              <a:defRPr sz="1200" b="1">
                <a:solidFill>
                  <a:schemeClr val="accent1"/>
                </a:solidFill>
                <a:latin typeface="+mn-lt"/>
                <a:cs typeface="Arial" panose="020B0604020202020204" pitchFamily="34" charset="0"/>
              </a:defRPr>
            </a:lvl1pPr>
            <a:lvl2pPr marL="0" indent="0">
              <a:spcAft>
                <a:spcPts val="0"/>
              </a:spcAft>
              <a:buNone/>
              <a:defRPr sz="1200" b="1">
                <a:latin typeface="+mn-lt"/>
              </a:defRPr>
            </a:lvl2pPr>
          </a:lstStyle>
          <a:p>
            <a:pPr lvl="0"/>
            <a:r>
              <a:rPr lang="en-US" dirty="0"/>
              <a:t>Name Surname</a:t>
            </a:r>
          </a:p>
          <a:p>
            <a:pPr lvl="1"/>
            <a:r>
              <a:rPr lang="en-US" dirty="0"/>
              <a:t>Position</a:t>
            </a:r>
            <a:endParaRPr lang="en-AU" dirty="0"/>
          </a:p>
        </p:txBody>
      </p:sp>
      <p:sp>
        <p:nvSpPr>
          <p:cNvPr id="14" name="Content Placeholder 13">
            <a:extLst>
              <a:ext uri="{FF2B5EF4-FFF2-40B4-BE49-F238E27FC236}">
                <a16:creationId xmlns:a16="http://schemas.microsoft.com/office/drawing/2014/main" id="{D15C3E74-8C81-0244-8C2A-5AF745517554}"/>
              </a:ext>
            </a:extLst>
          </p:cNvPr>
          <p:cNvSpPr>
            <a:spLocks noGrp="1"/>
          </p:cNvSpPr>
          <p:nvPr>
            <p:ph sz="quarter" idx="52"/>
          </p:nvPr>
        </p:nvSpPr>
        <p:spPr>
          <a:xfrm>
            <a:off x="479883" y="3530278"/>
            <a:ext cx="2921000" cy="2362522"/>
          </a:xfrm>
          <a:custGeom>
            <a:avLst/>
            <a:gdLst>
              <a:gd name="connsiteX0" fmla="*/ 0 w 2921000"/>
              <a:gd name="connsiteY0" fmla="*/ 0 h 2362522"/>
              <a:gd name="connsiteX1" fmla="*/ 2921000 w 2921000"/>
              <a:gd name="connsiteY1" fmla="*/ 0 h 2362522"/>
              <a:gd name="connsiteX2" fmla="*/ 2921000 w 2921000"/>
              <a:gd name="connsiteY2" fmla="*/ 2362522 h 2362522"/>
              <a:gd name="connsiteX3" fmla="*/ 0 w 2921000"/>
              <a:gd name="connsiteY3" fmla="*/ 2362522 h 2362522"/>
            </a:gdLst>
            <a:ahLst/>
            <a:cxnLst>
              <a:cxn ang="0">
                <a:pos x="connsiteX0" y="connsiteY0"/>
              </a:cxn>
              <a:cxn ang="0">
                <a:pos x="connsiteX1" y="connsiteY1"/>
              </a:cxn>
              <a:cxn ang="0">
                <a:pos x="connsiteX2" y="connsiteY2"/>
              </a:cxn>
              <a:cxn ang="0">
                <a:pos x="connsiteX3" y="connsiteY3"/>
              </a:cxn>
            </a:cxnLst>
            <a:rect l="l" t="t" r="r" b="b"/>
            <a:pathLst>
              <a:path w="2921000" h="2362522">
                <a:moveTo>
                  <a:pt x="0" y="0"/>
                </a:moveTo>
                <a:lnTo>
                  <a:pt x="2921000" y="0"/>
                </a:lnTo>
                <a:lnTo>
                  <a:pt x="2921000" y="2362522"/>
                </a:lnTo>
                <a:lnTo>
                  <a:pt x="0" y="2362522"/>
                </a:lnTo>
                <a:close/>
              </a:path>
            </a:pathLst>
          </a:custGeom>
          <a:solidFill>
            <a:schemeClr val="bg1"/>
          </a:solidFill>
          <a:effectLst>
            <a:outerShdw dist="38100" dir="5400000" algn="t" rotWithShape="0">
              <a:prstClr val="black"/>
            </a:outerShdw>
          </a:effectLst>
        </p:spPr>
        <p:txBody>
          <a:bodyPr wrap="square">
            <a:noAutofit/>
          </a:bodyPr>
          <a:lstStyle>
            <a:lvl1pPr>
              <a:defRPr sz="1200"/>
            </a:lvl1pPr>
            <a:lvl2pPr marL="180000" indent="-180000">
              <a:spcAft>
                <a:spcPts val="600"/>
              </a:spcAft>
              <a:buFont typeface="Arial" panose="020B0604020202020204" pitchFamily="34" charset="0"/>
              <a:buChar char="•"/>
              <a:defRPr sz="1200"/>
            </a:lvl2pPr>
            <a:lvl3pPr marL="360363" indent="-180000">
              <a:spcAft>
                <a:spcPts val="600"/>
              </a:spcAft>
              <a:buFont typeface="Arial" panose="020B0604020202020204" pitchFamily="34" charset="0"/>
              <a:buChar char="•"/>
              <a:defRPr sz="1200"/>
            </a:lvl3pPr>
            <a:lvl4pPr>
              <a:spcAft>
                <a:spcPts val="600"/>
              </a:spcAft>
              <a:defRPr sz="1100"/>
            </a:lvl4pPr>
            <a:lvl5pPr>
              <a:spcAft>
                <a:spcPts val="600"/>
              </a:spcAft>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6" name="Content Placeholder 15">
            <a:extLst>
              <a:ext uri="{FF2B5EF4-FFF2-40B4-BE49-F238E27FC236}">
                <a16:creationId xmlns:a16="http://schemas.microsoft.com/office/drawing/2014/main" id="{6480613F-29FB-48CF-07F1-780352E17ABC}"/>
              </a:ext>
            </a:extLst>
          </p:cNvPr>
          <p:cNvSpPr>
            <a:spLocks noGrp="1"/>
          </p:cNvSpPr>
          <p:nvPr>
            <p:ph sz="quarter" idx="53"/>
          </p:nvPr>
        </p:nvSpPr>
        <p:spPr>
          <a:xfrm>
            <a:off x="4438205" y="3530278"/>
            <a:ext cx="2921000" cy="2362522"/>
          </a:xfrm>
          <a:custGeom>
            <a:avLst/>
            <a:gdLst>
              <a:gd name="connsiteX0" fmla="*/ 0 w 2921000"/>
              <a:gd name="connsiteY0" fmla="*/ 0 h 2362522"/>
              <a:gd name="connsiteX1" fmla="*/ 2921000 w 2921000"/>
              <a:gd name="connsiteY1" fmla="*/ 0 h 2362522"/>
              <a:gd name="connsiteX2" fmla="*/ 2921000 w 2921000"/>
              <a:gd name="connsiteY2" fmla="*/ 2362522 h 2362522"/>
              <a:gd name="connsiteX3" fmla="*/ 2175778 w 2921000"/>
              <a:gd name="connsiteY3" fmla="*/ 2362522 h 2362522"/>
              <a:gd name="connsiteX4" fmla="*/ 244412 w 2921000"/>
              <a:gd name="connsiteY4" fmla="*/ 2362522 h 2362522"/>
              <a:gd name="connsiteX5" fmla="*/ 0 w 2921000"/>
              <a:gd name="connsiteY5" fmla="*/ 2362522 h 2362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21000" h="2362522">
                <a:moveTo>
                  <a:pt x="0" y="0"/>
                </a:moveTo>
                <a:lnTo>
                  <a:pt x="2921000" y="0"/>
                </a:lnTo>
                <a:lnTo>
                  <a:pt x="2921000" y="2362522"/>
                </a:lnTo>
                <a:lnTo>
                  <a:pt x="2175778" y="2362522"/>
                </a:lnTo>
                <a:lnTo>
                  <a:pt x="244412" y="2362522"/>
                </a:lnTo>
                <a:lnTo>
                  <a:pt x="0" y="2362522"/>
                </a:lnTo>
                <a:close/>
              </a:path>
            </a:pathLst>
          </a:custGeom>
          <a:solidFill>
            <a:schemeClr val="bg1"/>
          </a:solidFill>
          <a:effectLst>
            <a:outerShdw dist="38100" dir="5400000" algn="t" rotWithShape="0">
              <a:prstClr val="black"/>
            </a:outerShdw>
          </a:effectLst>
        </p:spPr>
        <p:txBody>
          <a:bodyPr wrap="square">
            <a:noAutofit/>
          </a:bodyPr>
          <a:lstStyle>
            <a:lvl1pPr>
              <a:defRPr sz="1200"/>
            </a:lvl1pPr>
            <a:lvl2pPr marL="180000" indent="-180000">
              <a:spcAft>
                <a:spcPts val="600"/>
              </a:spcAft>
              <a:buFont typeface="Arial" panose="020B0604020202020204" pitchFamily="34" charset="0"/>
              <a:buChar char="•"/>
              <a:defRPr sz="1200"/>
            </a:lvl2pPr>
            <a:lvl3pPr marL="360363" indent="-180000">
              <a:spcAft>
                <a:spcPts val="600"/>
              </a:spcAft>
              <a:buFont typeface="Arial" panose="020B0604020202020204" pitchFamily="34" charset="0"/>
              <a:buChar char="•"/>
              <a:defRPr sz="1200"/>
            </a:lvl3pPr>
            <a:lvl4pPr>
              <a:spcAft>
                <a:spcPts val="600"/>
              </a:spcAft>
              <a:defRPr sz="1100"/>
            </a:lvl4pPr>
            <a:lvl5pPr>
              <a:spcAft>
                <a:spcPts val="600"/>
              </a:spcAft>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8" name="Content Placeholder 17">
            <a:extLst>
              <a:ext uri="{FF2B5EF4-FFF2-40B4-BE49-F238E27FC236}">
                <a16:creationId xmlns:a16="http://schemas.microsoft.com/office/drawing/2014/main" id="{4BC81D9F-ABB5-F3D5-F5E6-26FE542CD11D}"/>
              </a:ext>
            </a:extLst>
          </p:cNvPr>
          <p:cNvSpPr>
            <a:spLocks noGrp="1"/>
          </p:cNvSpPr>
          <p:nvPr>
            <p:ph sz="quarter" idx="54"/>
          </p:nvPr>
        </p:nvSpPr>
        <p:spPr>
          <a:xfrm>
            <a:off x="8384070" y="3530278"/>
            <a:ext cx="2921000" cy="2362522"/>
          </a:xfrm>
          <a:custGeom>
            <a:avLst/>
            <a:gdLst>
              <a:gd name="connsiteX0" fmla="*/ 0 w 2921000"/>
              <a:gd name="connsiteY0" fmla="*/ 0 h 2362522"/>
              <a:gd name="connsiteX1" fmla="*/ 2921000 w 2921000"/>
              <a:gd name="connsiteY1" fmla="*/ 0 h 2362522"/>
              <a:gd name="connsiteX2" fmla="*/ 2921000 w 2921000"/>
              <a:gd name="connsiteY2" fmla="*/ 2362522 h 2362522"/>
              <a:gd name="connsiteX3" fmla="*/ 2810535 w 2921000"/>
              <a:gd name="connsiteY3" fmla="*/ 2362522 h 2362522"/>
              <a:gd name="connsiteX4" fmla="*/ 2165565 w 2921000"/>
              <a:gd name="connsiteY4" fmla="*/ 2362522 h 2362522"/>
              <a:gd name="connsiteX5" fmla="*/ 494019 w 2921000"/>
              <a:gd name="connsiteY5" fmla="*/ 2362522 h 2362522"/>
              <a:gd name="connsiteX6" fmla="*/ 282487 w 2921000"/>
              <a:gd name="connsiteY6" fmla="*/ 2362522 h 2362522"/>
              <a:gd name="connsiteX7" fmla="*/ 0 w 2921000"/>
              <a:gd name="connsiteY7" fmla="*/ 2362522 h 2362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1000" h="2362522">
                <a:moveTo>
                  <a:pt x="0" y="0"/>
                </a:moveTo>
                <a:lnTo>
                  <a:pt x="2921000" y="0"/>
                </a:lnTo>
                <a:lnTo>
                  <a:pt x="2921000" y="2362522"/>
                </a:lnTo>
                <a:lnTo>
                  <a:pt x="2810535" y="2362522"/>
                </a:lnTo>
                <a:lnTo>
                  <a:pt x="2165565" y="2362522"/>
                </a:lnTo>
                <a:lnTo>
                  <a:pt x="494019" y="2362522"/>
                </a:lnTo>
                <a:lnTo>
                  <a:pt x="282487" y="2362522"/>
                </a:lnTo>
                <a:lnTo>
                  <a:pt x="0" y="2362522"/>
                </a:lnTo>
                <a:close/>
              </a:path>
            </a:pathLst>
          </a:custGeom>
          <a:solidFill>
            <a:schemeClr val="bg1"/>
          </a:solidFill>
          <a:effectLst>
            <a:outerShdw dist="38100" dir="5400000" algn="t" rotWithShape="0">
              <a:prstClr val="black"/>
            </a:outerShdw>
          </a:effectLst>
        </p:spPr>
        <p:txBody>
          <a:bodyPr wrap="square">
            <a:noAutofit/>
          </a:bodyPr>
          <a:lstStyle>
            <a:lvl1pPr>
              <a:defRPr sz="1200"/>
            </a:lvl1pPr>
            <a:lvl2pPr marL="180000" indent="-180000">
              <a:spcAft>
                <a:spcPts val="600"/>
              </a:spcAft>
              <a:buFont typeface="Arial" panose="020B0604020202020204" pitchFamily="34" charset="0"/>
              <a:buChar char="•"/>
              <a:defRPr sz="1200"/>
            </a:lvl2pPr>
            <a:lvl3pPr marL="360363" indent="-180000">
              <a:spcAft>
                <a:spcPts val="600"/>
              </a:spcAft>
              <a:buFont typeface="Arial" panose="020B0604020202020204" pitchFamily="34" charset="0"/>
              <a:buChar char="•"/>
              <a:defRPr sz="1200"/>
            </a:lvl3pPr>
            <a:lvl4pPr>
              <a:spcAft>
                <a:spcPts val="600"/>
              </a:spcAft>
              <a:defRPr sz="1100"/>
            </a:lvl4pPr>
            <a:lvl5pPr>
              <a:spcAft>
                <a:spcPts val="600"/>
              </a:spcAft>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7" name="Footer Placeholder 4">
            <a:extLst>
              <a:ext uri="{FF2B5EF4-FFF2-40B4-BE49-F238E27FC236}">
                <a16:creationId xmlns:a16="http://schemas.microsoft.com/office/drawing/2014/main" id="{F45D439A-08C9-D742-4047-31170CE30D80}"/>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351906097"/>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4_1 Column">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484784"/>
            <a:ext cx="11233150"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6" name="Title 5">
            <a:extLst>
              <a:ext uri="{FF2B5EF4-FFF2-40B4-BE49-F238E27FC236}">
                <a16:creationId xmlns:a16="http://schemas.microsoft.com/office/drawing/2014/main" id="{B6BFDE06-550D-8511-74E2-ABBE9E6CFA7F}"/>
              </a:ext>
            </a:extLst>
          </p:cNvPr>
          <p:cNvSpPr>
            <a:spLocks noGrp="1"/>
          </p:cNvSpPr>
          <p:nvPr>
            <p:ph type="title"/>
          </p:nvPr>
        </p:nvSpPr>
        <p:spPr>
          <a:xfrm>
            <a:off x="479425" y="604203"/>
            <a:ext cx="11233150" cy="746695"/>
          </a:xfrm>
          <a:prstGeom prst="rect">
            <a:avLst/>
          </a:prstGeom>
        </p:spPr>
        <p:txBody>
          <a:bodyPr/>
          <a:lstStyle/>
          <a:p>
            <a:r>
              <a:rPr lang="en-US" dirty="0"/>
              <a:t>Click to edit Master title style</a:t>
            </a:r>
            <a:endParaRPr lang="en-AU" dirty="0"/>
          </a:p>
        </p:txBody>
      </p:sp>
      <p:sp>
        <p:nvSpPr>
          <p:cNvPr id="19" name="Content Placeholder 89">
            <a:extLst>
              <a:ext uri="{FF2B5EF4-FFF2-40B4-BE49-F238E27FC236}">
                <a16:creationId xmlns:a16="http://schemas.microsoft.com/office/drawing/2014/main" id="{CE105CEB-5C59-BE35-37CC-93952A71A1DF}"/>
              </a:ext>
            </a:extLst>
          </p:cNvPr>
          <p:cNvSpPr>
            <a:spLocks noGrp="1"/>
          </p:cNvSpPr>
          <p:nvPr userDrawn="1">
            <p:ph sz="quarter" idx="54"/>
          </p:nvPr>
        </p:nvSpPr>
        <p:spPr>
          <a:xfrm>
            <a:off x="479425" y="2609287"/>
            <a:ext cx="3589200" cy="140400"/>
          </a:xfrm>
          <a:prstGeom prst="rect">
            <a:avLst/>
          </a:prstGeom>
          <a:solidFill>
            <a:schemeClr val="tx1"/>
          </a:solidFill>
        </p:spPr>
        <p:txBody>
          <a:bodyPr/>
          <a:lstStyle>
            <a:lvl1pPr>
              <a:defRPr>
                <a:noFill/>
              </a:defRPr>
            </a:lvl1pPr>
          </a:lstStyle>
          <a:p>
            <a:pPr lvl="0"/>
            <a:endParaRPr lang="en-GB" dirty="0"/>
          </a:p>
        </p:txBody>
      </p:sp>
      <p:sp>
        <p:nvSpPr>
          <p:cNvPr id="20" name="Content Placeholder 89">
            <a:extLst>
              <a:ext uri="{FF2B5EF4-FFF2-40B4-BE49-F238E27FC236}">
                <a16:creationId xmlns:a16="http://schemas.microsoft.com/office/drawing/2014/main" id="{3F083E6A-394F-2F11-9ADC-9353D3CCF977}"/>
              </a:ext>
            </a:extLst>
          </p:cNvPr>
          <p:cNvSpPr>
            <a:spLocks noGrp="1"/>
          </p:cNvSpPr>
          <p:nvPr userDrawn="1">
            <p:ph sz="quarter" idx="55"/>
          </p:nvPr>
        </p:nvSpPr>
        <p:spPr>
          <a:xfrm>
            <a:off x="4301399" y="2609287"/>
            <a:ext cx="3589200" cy="140400"/>
          </a:xfrm>
          <a:prstGeom prst="rect">
            <a:avLst/>
          </a:prstGeom>
          <a:solidFill>
            <a:schemeClr val="tx1"/>
          </a:solidFill>
        </p:spPr>
        <p:txBody>
          <a:bodyPr/>
          <a:lstStyle>
            <a:lvl1pPr>
              <a:defRPr>
                <a:noFill/>
              </a:defRPr>
            </a:lvl1pPr>
          </a:lstStyle>
          <a:p>
            <a:pPr lvl="0"/>
            <a:endParaRPr lang="en-GB" dirty="0"/>
          </a:p>
        </p:txBody>
      </p:sp>
      <p:sp>
        <p:nvSpPr>
          <p:cNvPr id="21" name="Content Placeholder 89">
            <a:extLst>
              <a:ext uri="{FF2B5EF4-FFF2-40B4-BE49-F238E27FC236}">
                <a16:creationId xmlns:a16="http://schemas.microsoft.com/office/drawing/2014/main" id="{3B4197A3-366D-56D2-A23F-C2738CC76C1B}"/>
              </a:ext>
            </a:extLst>
          </p:cNvPr>
          <p:cNvSpPr>
            <a:spLocks noGrp="1"/>
          </p:cNvSpPr>
          <p:nvPr userDrawn="1">
            <p:ph sz="quarter" idx="56"/>
          </p:nvPr>
        </p:nvSpPr>
        <p:spPr>
          <a:xfrm>
            <a:off x="8123375" y="2609287"/>
            <a:ext cx="3589200" cy="140400"/>
          </a:xfrm>
          <a:prstGeom prst="rect">
            <a:avLst/>
          </a:prstGeom>
          <a:solidFill>
            <a:schemeClr val="tx1"/>
          </a:solidFill>
        </p:spPr>
        <p:txBody>
          <a:bodyPr/>
          <a:lstStyle>
            <a:lvl1pPr>
              <a:defRPr>
                <a:noFill/>
              </a:defRPr>
            </a:lvl1pPr>
          </a:lstStyle>
          <a:p>
            <a:pPr lvl="0"/>
            <a:endParaRPr lang="en-GB" dirty="0"/>
          </a:p>
        </p:txBody>
      </p:sp>
      <p:sp>
        <p:nvSpPr>
          <p:cNvPr id="22" name="Content Placeholder 11">
            <a:extLst>
              <a:ext uri="{FF2B5EF4-FFF2-40B4-BE49-F238E27FC236}">
                <a16:creationId xmlns:a16="http://schemas.microsoft.com/office/drawing/2014/main" id="{F61B57C4-DA76-F895-EA19-A197CDFCEFD1}"/>
              </a:ext>
            </a:extLst>
          </p:cNvPr>
          <p:cNvSpPr>
            <a:spLocks noGrp="1"/>
          </p:cNvSpPr>
          <p:nvPr userDrawn="1">
            <p:ph sz="quarter" idx="20" hasCustomPrompt="1"/>
          </p:nvPr>
        </p:nvSpPr>
        <p:spPr>
          <a:xfrm>
            <a:off x="479425" y="2849650"/>
            <a:ext cx="1855561" cy="497707"/>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a:noAutofit/>
          </a:bodyPr>
          <a:lstStyle>
            <a:lvl1pPr>
              <a:defRPr sz="1800" b="1">
                <a:solidFill>
                  <a:schemeClr val="tx2"/>
                </a:solidFill>
              </a:defRPr>
            </a:lvl1pPr>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a:t>
            </a:r>
          </a:p>
        </p:txBody>
      </p:sp>
      <p:sp>
        <p:nvSpPr>
          <p:cNvPr id="23" name="Content Placeholder 11">
            <a:extLst>
              <a:ext uri="{FF2B5EF4-FFF2-40B4-BE49-F238E27FC236}">
                <a16:creationId xmlns:a16="http://schemas.microsoft.com/office/drawing/2014/main" id="{CBB83583-57C5-260D-D24C-6372E51B0BB7}"/>
              </a:ext>
            </a:extLst>
          </p:cNvPr>
          <p:cNvSpPr>
            <a:spLocks noGrp="1"/>
          </p:cNvSpPr>
          <p:nvPr userDrawn="1">
            <p:ph sz="quarter" idx="57" hasCustomPrompt="1"/>
          </p:nvPr>
        </p:nvSpPr>
        <p:spPr>
          <a:xfrm>
            <a:off x="4301401" y="2849650"/>
            <a:ext cx="1855561" cy="497707"/>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a:noAutofit/>
          </a:bodyPr>
          <a:lstStyle>
            <a:lvl1pPr>
              <a:defRPr sz="1800" b="1">
                <a:solidFill>
                  <a:schemeClr val="tx2"/>
                </a:solidFill>
              </a:defRPr>
            </a:lvl1pPr>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a:t>
            </a:r>
          </a:p>
        </p:txBody>
      </p:sp>
      <p:sp>
        <p:nvSpPr>
          <p:cNvPr id="24" name="Content Placeholder 11">
            <a:extLst>
              <a:ext uri="{FF2B5EF4-FFF2-40B4-BE49-F238E27FC236}">
                <a16:creationId xmlns:a16="http://schemas.microsoft.com/office/drawing/2014/main" id="{41D22D39-D14C-ACFA-CC56-51DFF4A514B6}"/>
              </a:ext>
            </a:extLst>
          </p:cNvPr>
          <p:cNvSpPr>
            <a:spLocks noGrp="1"/>
          </p:cNvSpPr>
          <p:nvPr userDrawn="1">
            <p:ph sz="quarter" idx="58" hasCustomPrompt="1"/>
          </p:nvPr>
        </p:nvSpPr>
        <p:spPr>
          <a:xfrm>
            <a:off x="8123375" y="2849650"/>
            <a:ext cx="1855561" cy="497707"/>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a:noAutofit/>
          </a:bodyPr>
          <a:lstStyle>
            <a:lvl1pPr>
              <a:defRPr sz="1800" b="1">
                <a:solidFill>
                  <a:schemeClr val="tx2"/>
                </a:solidFill>
              </a:defRPr>
            </a:lvl1pPr>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a:t>
            </a:r>
          </a:p>
        </p:txBody>
      </p:sp>
      <p:sp>
        <p:nvSpPr>
          <p:cNvPr id="26" name="Text Placeholder 25">
            <a:extLst>
              <a:ext uri="{FF2B5EF4-FFF2-40B4-BE49-F238E27FC236}">
                <a16:creationId xmlns:a16="http://schemas.microsoft.com/office/drawing/2014/main" id="{F0BBD79E-B4EF-F797-C676-3BC92C59F3E4}"/>
              </a:ext>
            </a:extLst>
          </p:cNvPr>
          <p:cNvSpPr>
            <a:spLocks noGrp="1"/>
          </p:cNvSpPr>
          <p:nvPr userDrawn="1">
            <p:ph type="body" sz="quarter" idx="59"/>
          </p:nvPr>
        </p:nvSpPr>
        <p:spPr>
          <a:xfrm>
            <a:off x="479425" y="3522692"/>
            <a:ext cx="3499301" cy="2322937"/>
          </a:xfrm>
          <a:prstGeom prst="rect">
            <a:avLst/>
          </a:prstGeom>
        </p:spPr>
        <p:txBody>
          <a:bodyPr/>
          <a:lstStyle>
            <a:lvl1pPr>
              <a:defRPr sz="2000"/>
            </a:lvl1pPr>
          </a:lstStyle>
          <a:p>
            <a:pPr lvl="0"/>
            <a:r>
              <a:rPr lang="en-US" dirty="0"/>
              <a:t>Click to edit Master text styles</a:t>
            </a:r>
          </a:p>
        </p:txBody>
      </p:sp>
      <p:sp>
        <p:nvSpPr>
          <p:cNvPr id="27" name="Text Placeholder 25">
            <a:extLst>
              <a:ext uri="{FF2B5EF4-FFF2-40B4-BE49-F238E27FC236}">
                <a16:creationId xmlns:a16="http://schemas.microsoft.com/office/drawing/2014/main" id="{4EEE285A-B6D5-5172-A8C5-AB9C4EF21A8F}"/>
              </a:ext>
            </a:extLst>
          </p:cNvPr>
          <p:cNvSpPr>
            <a:spLocks noGrp="1"/>
          </p:cNvSpPr>
          <p:nvPr userDrawn="1">
            <p:ph type="body" sz="quarter" idx="60"/>
          </p:nvPr>
        </p:nvSpPr>
        <p:spPr>
          <a:xfrm>
            <a:off x="4301401" y="3522692"/>
            <a:ext cx="3499301" cy="2322937"/>
          </a:xfrm>
          <a:prstGeom prst="rect">
            <a:avLst/>
          </a:prstGeom>
        </p:spPr>
        <p:txBody>
          <a:bodyPr/>
          <a:lstStyle>
            <a:lvl1pPr>
              <a:defRPr sz="2000"/>
            </a:lvl1pPr>
          </a:lstStyle>
          <a:p>
            <a:pPr lvl="0"/>
            <a:r>
              <a:rPr lang="en-US" dirty="0"/>
              <a:t>Click to edit Master text styles</a:t>
            </a:r>
          </a:p>
        </p:txBody>
      </p:sp>
      <p:sp>
        <p:nvSpPr>
          <p:cNvPr id="29" name="Text Placeholder 25">
            <a:extLst>
              <a:ext uri="{FF2B5EF4-FFF2-40B4-BE49-F238E27FC236}">
                <a16:creationId xmlns:a16="http://schemas.microsoft.com/office/drawing/2014/main" id="{7BF5FB76-98C4-F44D-D34F-7AD17A4FF36D}"/>
              </a:ext>
            </a:extLst>
          </p:cNvPr>
          <p:cNvSpPr>
            <a:spLocks noGrp="1"/>
          </p:cNvSpPr>
          <p:nvPr userDrawn="1">
            <p:ph type="body" sz="quarter" idx="61"/>
          </p:nvPr>
        </p:nvSpPr>
        <p:spPr>
          <a:xfrm>
            <a:off x="8123375" y="3522692"/>
            <a:ext cx="3589198" cy="2322937"/>
          </a:xfrm>
          <a:prstGeom prst="rect">
            <a:avLst/>
          </a:prstGeom>
        </p:spPr>
        <p:txBody>
          <a:bodyPr/>
          <a:lstStyle>
            <a:lvl1pPr>
              <a:defRPr sz="2000"/>
            </a:lvl1pPr>
          </a:lstStyle>
          <a:p>
            <a:pPr lvl="0"/>
            <a:r>
              <a:rPr lang="en-US" dirty="0"/>
              <a:t>Click to edit Master text styles</a:t>
            </a:r>
          </a:p>
        </p:txBody>
      </p:sp>
      <p:sp>
        <p:nvSpPr>
          <p:cNvPr id="30" name="Content Placeholder 89">
            <a:extLst>
              <a:ext uri="{FF2B5EF4-FFF2-40B4-BE49-F238E27FC236}">
                <a16:creationId xmlns:a16="http://schemas.microsoft.com/office/drawing/2014/main" id="{1974933D-E249-CF87-4D7F-460523602B18}"/>
              </a:ext>
            </a:extLst>
          </p:cNvPr>
          <p:cNvSpPr>
            <a:spLocks noGrp="1"/>
          </p:cNvSpPr>
          <p:nvPr>
            <p:ph sz="quarter" idx="62"/>
          </p:nvPr>
        </p:nvSpPr>
        <p:spPr>
          <a:xfrm>
            <a:off x="4181412" y="2609287"/>
            <a:ext cx="7200" cy="3236400"/>
          </a:xfrm>
          <a:prstGeom prst="rect">
            <a:avLst/>
          </a:prstGeom>
          <a:solidFill>
            <a:schemeClr val="tx1"/>
          </a:solidFill>
        </p:spPr>
        <p:txBody>
          <a:bodyPr/>
          <a:lstStyle>
            <a:lvl1pPr>
              <a:defRPr>
                <a:noFill/>
              </a:defRPr>
            </a:lvl1pPr>
          </a:lstStyle>
          <a:p>
            <a:pPr lvl="0"/>
            <a:endParaRPr lang="en-GB" dirty="0"/>
          </a:p>
        </p:txBody>
      </p:sp>
      <p:sp>
        <p:nvSpPr>
          <p:cNvPr id="31" name="Content Placeholder 89">
            <a:extLst>
              <a:ext uri="{FF2B5EF4-FFF2-40B4-BE49-F238E27FC236}">
                <a16:creationId xmlns:a16="http://schemas.microsoft.com/office/drawing/2014/main" id="{91660A77-4B6D-9B76-41F8-73FD63E2B13B}"/>
              </a:ext>
            </a:extLst>
          </p:cNvPr>
          <p:cNvSpPr>
            <a:spLocks noGrp="1"/>
          </p:cNvSpPr>
          <p:nvPr>
            <p:ph sz="quarter" idx="63"/>
          </p:nvPr>
        </p:nvSpPr>
        <p:spPr>
          <a:xfrm>
            <a:off x="8003386" y="2609287"/>
            <a:ext cx="7200" cy="3236400"/>
          </a:xfrm>
          <a:prstGeom prst="rect">
            <a:avLst/>
          </a:prstGeom>
          <a:solidFill>
            <a:schemeClr val="tx1"/>
          </a:solidFill>
        </p:spPr>
        <p:txBody>
          <a:bodyPr/>
          <a:lstStyle>
            <a:lvl1pPr>
              <a:defRPr>
                <a:noFill/>
              </a:defRPr>
            </a:lvl1pPr>
          </a:lstStyle>
          <a:p>
            <a:pPr lvl="0"/>
            <a:endParaRPr lang="en-GB" dirty="0"/>
          </a:p>
        </p:txBody>
      </p:sp>
      <p:sp>
        <p:nvSpPr>
          <p:cNvPr id="3" name="Footer Placeholder 4">
            <a:extLst>
              <a:ext uri="{FF2B5EF4-FFF2-40B4-BE49-F238E27FC236}">
                <a16:creationId xmlns:a16="http://schemas.microsoft.com/office/drawing/2014/main" id="{EA0F1775-A767-20CD-CC6F-AB450D1D6919}"/>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r>
              <a:rPr lang="en-US" dirty="0"/>
              <a:t>|    Presentation footer</a:t>
            </a:r>
            <a:endParaRPr lang="en-AU" dirty="0"/>
          </a:p>
        </p:txBody>
      </p:sp>
    </p:spTree>
    <p:extLst>
      <p:ext uri="{BB962C8B-B14F-4D97-AF65-F5344CB8AC3E}">
        <p14:creationId xmlns:p14="http://schemas.microsoft.com/office/powerpoint/2010/main" val="2264190992"/>
      </p:ext>
    </p:extLst>
  </p:cSld>
  <p:clrMapOvr>
    <a:masterClrMapping/>
  </p:clrMapOvr>
  <p:extLst>
    <p:ext uri="{DCECCB84-F9BA-43D5-87BE-67443E8EF086}">
      <p15:sldGuideLst xmlns:p15="http://schemas.microsoft.com/office/powerpoint/2012/main"/>
    </p:ext>
  </p:extLst>
</p:sldLayout>
</file>

<file path=ppt/slideLayouts/slideLayout165.xml><?xml version="1.0" encoding="utf-8"?>
<p:sldLayout xmlns:a="http://schemas.openxmlformats.org/drawingml/2006/main" xmlns:r="http://schemas.openxmlformats.org/officeDocument/2006/relationships" xmlns:p="http://schemas.openxmlformats.org/presentationml/2006/main" userDrawn="1">
  <p:cSld name="11_content_background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B0D303CC-B431-CE9A-59A7-B762B46BCF95}"/>
              </a:ext>
            </a:extLst>
          </p:cNvPr>
          <p:cNvSpPr>
            <a:spLocks noGrp="1"/>
          </p:cNvSpPr>
          <p:nvPr>
            <p:ph type="pic" sz="quarter" idx="15"/>
          </p:nvPr>
        </p:nvSpPr>
        <p:spPr>
          <a:xfrm>
            <a:off x="0" y="0"/>
            <a:ext cx="12192000" cy="6858000"/>
          </a:xfrm>
          <a:prstGeom prst="rect">
            <a:avLst/>
          </a:prstGeom>
          <a:solidFill>
            <a:schemeClr val="tx1"/>
          </a:solidFill>
        </p:spPr>
        <p:txBody>
          <a:bodyPr/>
          <a:lstStyle>
            <a:lvl1pPr marL="0" indent="0">
              <a:buNone/>
              <a:defRPr/>
            </a:lvl1pPr>
          </a:lstStyle>
          <a:p>
            <a:r>
              <a:rPr lang="en-US"/>
              <a:t>Click icon to add picture</a:t>
            </a:r>
            <a:endParaRPr lang="en-GB"/>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6" name="Title 5">
            <a:extLst>
              <a:ext uri="{FF2B5EF4-FFF2-40B4-BE49-F238E27FC236}">
                <a16:creationId xmlns:a16="http://schemas.microsoft.com/office/drawing/2014/main" id="{B6BFDE06-550D-8511-74E2-ABBE9E6CFA7F}"/>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a:p>
        </p:txBody>
      </p:sp>
      <p:sp>
        <p:nvSpPr>
          <p:cNvPr id="3" name="Footer Placeholder 4">
            <a:extLst>
              <a:ext uri="{FF2B5EF4-FFF2-40B4-BE49-F238E27FC236}">
                <a16:creationId xmlns:a16="http://schemas.microsoft.com/office/drawing/2014/main" id="{290DBB55-66DE-2469-744D-4FD91747388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4" name="Text Placeholder 3">
            <a:extLst>
              <a:ext uri="{FF2B5EF4-FFF2-40B4-BE49-F238E27FC236}">
                <a16:creationId xmlns:a16="http://schemas.microsoft.com/office/drawing/2014/main" id="{00FD7897-FC6C-7BDC-28BB-5065F0091576}"/>
              </a:ext>
            </a:extLst>
          </p:cNvPr>
          <p:cNvSpPr>
            <a:spLocks noGrp="1"/>
          </p:cNvSpPr>
          <p:nvPr>
            <p:ph type="body" sz="quarter" idx="16"/>
          </p:nvPr>
        </p:nvSpPr>
        <p:spPr>
          <a:xfrm>
            <a:off x="480575" y="1484784"/>
            <a:ext cx="1123200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logo_white">
            <a:extLst>
              <a:ext uri="{FF2B5EF4-FFF2-40B4-BE49-F238E27FC236}">
                <a16:creationId xmlns:a16="http://schemas.microsoft.com/office/drawing/2014/main" id="{FF3DB9E0-D2B0-3421-54D0-39FD96CB42BD}"/>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7" name="Text Placeholder 4">
            <a:extLst>
              <a:ext uri="{FF2B5EF4-FFF2-40B4-BE49-F238E27FC236}">
                <a16:creationId xmlns:a16="http://schemas.microsoft.com/office/drawing/2014/main" id="{429DD484-EF4F-8CF8-83DA-18BCFC7556B0}"/>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1074814098"/>
      </p:ext>
    </p:extLst>
  </p:cSld>
  <p:clrMapOvr>
    <a:masterClrMapping/>
  </p:clrMapOvr>
  <p:extLst>
    <p:ext uri="{DCECCB84-F9BA-43D5-87BE-67443E8EF086}">
      <p15:sldGuideLst xmlns:p15="http://schemas.microsoft.com/office/powerpoint/2012/main"/>
    </p:ext>
  </p:extLst>
</p:sldLayout>
</file>

<file path=ppt/slideLayouts/slideLayout166.xml><?xml version="1.0" encoding="utf-8"?>
<p:sldLayout xmlns:a="http://schemas.openxmlformats.org/drawingml/2006/main" xmlns:r="http://schemas.openxmlformats.org/officeDocument/2006/relationships" xmlns:p="http://schemas.openxmlformats.org/presentationml/2006/main" userDrawn="1">
  <p:cSld name="7_image_full">
    <p:bg>
      <p:bgPr>
        <a:solidFill>
          <a:schemeClr val="bg1"/>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6D74F4C3-42CC-4821-6AFC-4F4F3FA470C5}"/>
              </a:ext>
            </a:extLst>
          </p:cNvPr>
          <p:cNvSpPr>
            <a:spLocks noGrp="1"/>
          </p:cNvSpPr>
          <p:nvPr>
            <p:ph type="pic" sz="quarter" idx="34" hasCustomPrompt="1"/>
          </p:nvPr>
        </p:nvSpPr>
        <p:spPr>
          <a:xfrm>
            <a:off x="0" y="1"/>
            <a:ext cx="12204000" cy="6857999"/>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a:t>Click on icon to insert image and send to back</a:t>
            </a:r>
          </a:p>
        </p:txBody>
      </p:sp>
      <p:sp>
        <p:nvSpPr>
          <p:cNvPr id="2" name="Text Placeholder 4">
            <a:extLst>
              <a:ext uri="{FF2B5EF4-FFF2-40B4-BE49-F238E27FC236}">
                <a16:creationId xmlns:a16="http://schemas.microsoft.com/office/drawing/2014/main" id="{C7EACDE9-A256-4443-2203-3563CF6A053F}"/>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3148056867"/>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preserve="1" userDrawn="1">
  <p:cSld name="1_Cover_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674578" y="853544"/>
            <a:ext cx="10842844" cy="589626"/>
          </a:xfrm>
          <a:prstGeom prst="rect">
            <a:avLst/>
          </a:prstGeom>
        </p:spPr>
        <p:txBody>
          <a:bodyPr lIns="0" tIns="0" rIns="0" bIns="0" anchor="t" anchorCtr="0"/>
          <a:lstStyle>
            <a:lvl1pPr algn="l">
              <a:defRPr sz="3600">
                <a:solidFill>
                  <a:schemeClr val="bg1"/>
                </a:solidFill>
              </a:defRPr>
            </a:lvl1pPr>
          </a:lstStyle>
          <a:p>
            <a:r>
              <a:rPr lang="en-US"/>
              <a:t>Your text here</a:t>
            </a:r>
            <a:endParaRPr lang="en-AU"/>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674578" y="6147435"/>
            <a:ext cx="8620506" cy="371892"/>
          </a:xfrm>
          <a:prstGeom prst="rect">
            <a:avLst/>
          </a:prstGeom>
        </p:spPr>
        <p:txBody>
          <a:bodyPr lIns="0" tIns="0" rIns="0" bIns="0"/>
          <a:lstStyle>
            <a:lvl1pPr marL="0" indent="0" algn="l">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Date</a:t>
            </a:r>
            <a:endParaRPr lang="en-AU"/>
          </a:p>
        </p:txBody>
      </p:sp>
      <p:pic>
        <p:nvPicPr>
          <p:cNvPr id="6" name="Graphic 5">
            <a:extLst>
              <a:ext uri="{FF2B5EF4-FFF2-40B4-BE49-F238E27FC236}">
                <a16:creationId xmlns:a16="http://schemas.microsoft.com/office/drawing/2014/main" id="{BE717366-6BA1-7EF1-D6C0-B14DF27DE08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74578" y="1890060"/>
            <a:ext cx="10842844" cy="3810485"/>
          </a:xfrm>
          <a:prstGeom prst="rect">
            <a:avLst/>
          </a:prstGeom>
        </p:spPr>
      </p:pic>
      <p:sp>
        <p:nvSpPr>
          <p:cNvPr id="4" name="Rectangle 3">
            <a:extLst>
              <a:ext uri="{FF2B5EF4-FFF2-40B4-BE49-F238E27FC236}">
                <a16:creationId xmlns:a16="http://schemas.microsoft.com/office/drawing/2014/main" id="{3335AFBB-5158-CAAF-8C61-EC76D01F7FB3}"/>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550057311"/>
      </p:ext>
    </p:extLst>
  </p:cSld>
  <p:clrMapOvr>
    <a:masterClrMapping/>
  </p:clrMapOvr>
  <p:extLst>
    <p:ext uri="{DCECCB84-F9BA-43D5-87BE-67443E8EF086}">
      <p15:sldGuideLst xmlns:p15="http://schemas.microsoft.com/office/powerpoint/2012/main">
        <p15:guide id="1" orient="horz" pos="3566">
          <p15:clr>
            <a:srgbClr val="FBAE40"/>
          </p15:clr>
        </p15:guide>
      </p15:sldGuideLst>
    </p:ext>
  </p:extLst>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preserve="1" userDrawn="1">
  <p:cSld name="1_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479425" y="3643376"/>
            <a:ext cx="10842844" cy="645610"/>
          </a:xfrm>
          <a:prstGeom prst="rect">
            <a:avLst/>
          </a:prstGeom>
        </p:spPr>
        <p:txBody>
          <a:bodyPr lIns="0" tIns="0" rIns="0" bIns="0" anchor="t" anchorCtr="0"/>
          <a:lstStyle>
            <a:lvl1pPr algn="l">
              <a:defRPr sz="3400">
                <a:solidFill>
                  <a:schemeClr val="bg1"/>
                </a:solidFill>
              </a:defRPr>
            </a:lvl1pPr>
          </a:lstStyle>
          <a:p>
            <a:r>
              <a:rPr lang="en-US"/>
              <a:t>Your text here</a:t>
            </a:r>
            <a:endParaRPr lang="en-AU"/>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479425" y="5971667"/>
            <a:ext cx="3600000" cy="252000"/>
          </a:xfrm>
          <a:prstGeom prst="rect">
            <a:avLst/>
          </a:prstGeom>
        </p:spPr>
        <p:txBody>
          <a:bodyPr lIns="0" tIns="0" rIns="0" bIns="0"/>
          <a:lstStyle>
            <a:lvl1pPr marL="0" indent="0" algn="l">
              <a:buNone/>
              <a:defRPr sz="15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Date</a:t>
            </a:r>
            <a:endParaRPr lang="en-AU"/>
          </a:p>
        </p:txBody>
      </p:sp>
      <p:sp>
        <p:nvSpPr>
          <p:cNvPr id="21" name="Text Placeholder 20">
            <a:extLst>
              <a:ext uri="{FF2B5EF4-FFF2-40B4-BE49-F238E27FC236}">
                <a16:creationId xmlns:a16="http://schemas.microsoft.com/office/drawing/2014/main" id="{448993CC-D7E4-12D5-5827-680DDF8329FD}"/>
              </a:ext>
            </a:extLst>
          </p:cNvPr>
          <p:cNvSpPr>
            <a:spLocks noGrp="1"/>
          </p:cNvSpPr>
          <p:nvPr>
            <p:ph type="body" sz="quarter" idx="12" hasCustomPrompt="1"/>
          </p:nvPr>
        </p:nvSpPr>
        <p:spPr>
          <a:xfrm>
            <a:off x="479424" y="5748020"/>
            <a:ext cx="3600000" cy="252000"/>
          </a:xfrm>
          <a:prstGeom prst="rect">
            <a:avLst/>
          </a:prstGeom>
        </p:spPr>
        <p:txBody>
          <a:bodyPr lIns="0" tIns="0" rIns="0" bIns="0"/>
          <a:lstStyle>
            <a:lvl1pPr marL="0" indent="0">
              <a:buNone/>
              <a:defRPr sz="1500" b="1">
                <a:solidFill>
                  <a:schemeClr val="bg1"/>
                </a:solidFill>
              </a:defRPr>
            </a:lvl1pPr>
          </a:lstStyle>
          <a:p>
            <a:pPr lvl="0"/>
            <a:r>
              <a:rPr lang="en-US"/>
              <a:t>Subtitle</a:t>
            </a:r>
          </a:p>
        </p:txBody>
      </p:sp>
      <p:pic>
        <p:nvPicPr>
          <p:cNvPr id="5" name="Graphic 4">
            <a:extLst>
              <a:ext uri="{FF2B5EF4-FFF2-40B4-BE49-F238E27FC236}">
                <a16:creationId xmlns:a16="http://schemas.microsoft.com/office/drawing/2014/main" id="{226B1E24-00EB-B156-8548-6467093849B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79425" y="885953"/>
            <a:ext cx="5727600" cy="2012842"/>
          </a:xfrm>
          <a:prstGeom prst="rect">
            <a:avLst/>
          </a:prstGeom>
        </p:spPr>
      </p:pic>
      <p:cxnSp>
        <p:nvCxnSpPr>
          <p:cNvPr id="6" name="Straight Connector 5">
            <a:extLst>
              <a:ext uri="{FF2B5EF4-FFF2-40B4-BE49-F238E27FC236}">
                <a16:creationId xmlns:a16="http://schemas.microsoft.com/office/drawing/2014/main" id="{3E4ABF62-85EF-C227-010A-229E75E9E85E}"/>
              </a:ext>
            </a:extLst>
          </p:cNvPr>
          <p:cNvCxnSpPr>
            <a:cxnSpLocks/>
          </p:cNvCxnSpPr>
          <p:nvPr userDrawn="1"/>
        </p:nvCxnSpPr>
        <p:spPr>
          <a:xfrm>
            <a:off x="479424" y="3438016"/>
            <a:ext cx="1123315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FB13B0BB-B4AA-DFE3-AC67-9FD86FA544E5}"/>
              </a:ext>
            </a:extLst>
          </p:cNvPr>
          <p:cNvCxnSpPr>
            <a:cxnSpLocks/>
          </p:cNvCxnSpPr>
          <p:nvPr userDrawn="1"/>
        </p:nvCxnSpPr>
        <p:spPr>
          <a:xfrm>
            <a:off x="479424" y="5533648"/>
            <a:ext cx="1123315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B5C9C264-1DE6-56D2-AA37-45EBBD9D4819}"/>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741294675"/>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preserve="1" userDrawn="1">
  <p:cSld name="1_Title_inverted">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EAC886F-EC3D-B0EF-F10E-45895CBFC708}"/>
              </a:ext>
            </a:extLst>
          </p:cNvPr>
          <p:cNvSpPr>
            <a:spLocks noGrp="1"/>
          </p:cNvSpPr>
          <p:nvPr>
            <p:ph type="pic" sz="quarter" idx="34" hasCustomPrompt="1"/>
          </p:nvPr>
        </p:nvSpPr>
        <p:spPr>
          <a:xfrm>
            <a:off x="0" y="1"/>
            <a:ext cx="12204000" cy="6858000"/>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a:t>Click on icon to insert image and send to back</a:t>
            </a:r>
          </a:p>
        </p:txBody>
      </p:sp>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479425" y="3643376"/>
            <a:ext cx="10842844" cy="645610"/>
          </a:xfrm>
          <a:prstGeom prst="rect">
            <a:avLst/>
          </a:prstGeom>
        </p:spPr>
        <p:txBody>
          <a:bodyPr lIns="0" tIns="0" rIns="0" bIns="0" anchor="t" anchorCtr="0"/>
          <a:lstStyle>
            <a:lvl1pPr algn="l">
              <a:defRPr sz="3400">
                <a:solidFill>
                  <a:schemeClr val="bg1"/>
                </a:solidFill>
              </a:defRPr>
            </a:lvl1pPr>
          </a:lstStyle>
          <a:p>
            <a:r>
              <a:rPr lang="en-US"/>
              <a:t>Your text here</a:t>
            </a:r>
            <a:endParaRPr lang="en-AU"/>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479425" y="5971667"/>
            <a:ext cx="3600000" cy="252000"/>
          </a:xfrm>
          <a:prstGeom prst="rect">
            <a:avLst/>
          </a:prstGeom>
        </p:spPr>
        <p:txBody>
          <a:bodyPr lIns="0" tIns="0" rIns="0" bIns="0"/>
          <a:lstStyle>
            <a:lvl1pPr marL="0" indent="0" algn="l">
              <a:buNone/>
              <a:defRPr sz="15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Date</a:t>
            </a:r>
            <a:endParaRPr lang="en-AU"/>
          </a:p>
        </p:txBody>
      </p:sp>
      <p:sp>
        <p:nvSpPr>
          <p:cNvPr id="9" name="Text Placeholder 8">
            <a:extLst>
              <a:ext uri="{FF2B5EF4-FFF2-40B4-BE49-F238E27FC236}">
                <a16:creationId xmlns:a16="http://schemas.microsoft.com/office/drawing/2014/main" id="{B0697358-839B-D5D6-EB0F-627FBD488A49}"/>
              </a:ext>
            </a:extLst>
          </p:cNvPr>
          <p:cNvSpPr>
            <a:spLocks noGrp="1"/>
          </p:cNvSpPr>
          <p:nvPr>
            <p:ph type="body" sz="quarter" idx="10" hasCustomPrompt="1"/>
          </p:nvPr>
        </p:nvSpPr>
        <p:spPr>
          <a:xfrm>
            <a:off x="479425" y="3438016"/>
            <a:ext cx="11268000" cy="10800"/>
          </a:xfrm>
          <a:prstGeom prst="rect">
            <a:avLst/>
          </a:prstGeom>
          <a:solidFill>
            <a:schemeClr val="bg1"/>
          </a:solidFill>
        </p:spPr>
        <p:txBody>
          <a:bodyPr/>
          <a:lstStyle>
            <a:lvl1pPr marL="0" indent="0">
              <a:buNone/>
              <a:defRPr/>
            </a:lvl1pPr>
          </a:lstStyle>
          <a:p>
            <a:pPr lvl="0"/>
            <a:r>
              <a:rPr lang="en-US"/>
              <a:t> </a:t>
            </a:r>
            <a:endParaRPr lang="en-AU"/>
          </a:p>
        </p:txBody>
      </p:sp>
      <p:sp>
        <p:nvSpPr>
          <p:cNvPr id="10" name="Text Placeholder 8">
            <a:extLst>
              <a:ext uri="{FF2B5EF4-FFF2-40B4-BE49-F238E27FC236}">
                <a16:creationId xmlns:a16="http://schemas.microsoft.com/office/drawing/2014/main" id="{C1A15EDA-4756-C16A-4B18-DED8C97F5836}"/>
              </a:ext>
            </a:extLst>
          </p:cNvPr>
          <p:cNvSpPr>
            <a:spLocks noGrp="1"/>
          </p:cNvSpPr>
          <p:nvPr>
            <p:ph type="body" sz="quarter" idx="11" hasCustomPrompt="1"/>
          </p:nvPr>
        </p:nvSpPr>
        <p:spPr>
          <a:xfrm>
            <a:off x="479425" y="5522848"/>
            <a:ext cx="11268000" cy="10800"/>
          </a:xfrm>
          <a:prstGeom prst="rect">
            <a:avLst/>
          </a:prstGeom>
          <a:solidFill>
            <a:schemeClr val="bg1"/>
          </a:solidFill>
        </p:spPr>
        <p:txBody>
          <a:bodyPr/>
          <a:lstStyle>
            <a:lvl1pPr marL="0" indent="0">
              <a:buNone/>
              <a:defRPr/>
            </a:lvl1pPr>
          </a:lstStyle>
          <a:p>
            <a:pPr lvl="0"/>
            <a:r>
              <a:rPr lang="en-US"/>
              <a:t> </a:t>
            </a:r>
            <a:endParaRPr lang="en-AU"/>
          </a:p>
        </p:txBody>
      </p:sp>
      <p:sp>
        <p:nvSpPr>
          <p:cNvPr id="21" name="Text Placeholder 20">
            <a:extLst>
              <a:ext uri="{FF2B5EF4-FFF2-40B4-BE49-F238E27FC236}">
                <a16:creationId xmlns:a16="http://schemas.microsoft.com/office/drawing/2014/main" id="{448993CC-D7E4-12D5-5827-680DDF8329FD}"/>
              </a:ext>
            </a:extLst>
          </p:cNvPr>
          <p:cNvSpPr>
            <a:spLocks noGrp="1"/>
          </p:cNvSpPr>
          <p:nvPr>
            <p:ph type="body" sz="quarter" idx="12" hasCustomPrompt="1"/>
          </p:nvPr>
        </p:nvSpPr>
        <p:spPr>
          <a:xfrm>
            <a:off x="479424" y="5748020"/>
            <a:ext cx="3600000" cy="252000"/>
          </a:xfrm>
          <a:prstGeom prst="rect">
            <a:avLst/>
          </a:prstGeom>
        </p:spPr>
        <p:txBody>
          <a:bodyPr lIns="0" tIns="0" rIns="0" bIns="0"/>
          <a:lstStyle>
            <a:lvl1pPr marL="0" indent="0">
              <a:buNone/>
              <a:defRPr sz="1500" b="1">
                <a:solidFill>
                  <a:schemeClr val="bg1"/>
                </a:solidFill>
              </a:defRPr>
            </a:lvl1pPr>
          </a:lstStyle>
          <a:p>
            <a:pPr lvl="0"/>
            <a:r>
              <a:rPr lang="en-US"/>
              <a:t>Subtitle</a:t>
            </a:r>
          </a:p>
        </p:txBody>
      </p:sp>
      <p:sp>
        <p:nvSpPr>
          <p:cNvPr id="13" name="logo_white">
            <a:extLst>
              <a:ext uri="{FF2B5EF4-FFF2-40B4-BE49-F238E27FC236}">
                <a16:creationId xmlns:a16="http://schemas.microsoft.com/office/drawing/2014/main" id="{6DBA5F04-FA09-0D1B-3CE8-985F861DB6D0}"/>
              </a:ext>
            </a:extLst>
          </p:cNvPr>
          <p:cNvSpPr>
            <a:spLocks noGrp="1"/>
          </p:cNvSpPr>
          <p:nvPr>
            <p:ph type="pic" sz="quarter" idx="13"/>
          </p:nvPr>
        </p:nvSpPr>
        <p:spPr>
          <a:xfrm>
            <a:off x="479425" y="885953"/>
            <a:ext cx="5727600" cy="20124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marL="0" indent="0">
              <a:buNone/>
              <a:defRPr>
                <a:noFill/>
              </a:defRPr>
            </a:lvl1pPr>
          </a:lstStyle>
          <a:p>
            <a:r>
              <a:rPr lang="en-US"/>
              <a:t>Click icon to add picture</a:t>
            </a:r>
            <a:endParaRPr lang="en-GB"/>
          </a:p>
        </p:txBody>
      </p:sp>
      <p:sp>
        <p:nvSpPr>
          <p:cNvPr id="5" name="Text Placeholder 4">
            <a:extLst>
              <a:ext uri="{FF2B5EF4-FFF2-40B4-BE49-F238E27FC236}">
                <a16:creationId xmlns:a16="http://schemas.microsoft.com/office/drawing/2014/main" id="{A9F10DCB-FE49-C896-9684-DD0DC55DD736}"/>
              </a:ext>
            </a:extLst>
          </p:cNvPr>
          <p:cNvSpPr>
            <a:spLocks noGrp="1" noRot="1" noMove="1" noResize="1" noEditPoints="1" noAdjustHandles="1" noChangeArrowheads="1" noChangeShapeType="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209459957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9_agenda">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C66BEDF-06D7-3E42-1D1D-848E59AC0CFD}"/>
              </a:ext>
            </a:extLst>
          </p:cNvPr>
          <p:cNvSpPr>
            <a:spLocks noGrp="1"/>
          </p:cNvSpPr>
          <p:nvPr>
            <p:ph type="title" hasCustomPrompt="1"/>
          </p:nvPr>
        </p:nvSpPr>
        <p:spPr>
          <a:xfrm>
            <a:off x="675638" y="1719000"/>
            <a:ext cx="3420000" cy="3420000"/>
          </a:xfrm>
          <a:prstGeom prst="ellipse">
            <a:avLst/>
          </a:prstGeom>
          <a:solidFill>
            <a:schemeClr val="tx1"/>
          </a:solidFill>
          <a:ln>
            <a:noFill/>
          </a:ln>
        </p:spPr>
        <p:txBody>
          <a:bodyPr wrap="none" lIns="0" tIns="0" rIns="0" bIns="0" anchor="ctr" anchorCtr="1"/>
          <a:lstStyle>
            <a:lvl1pPr>
              <a:defRPr sz="4800">
                <a:solidFill>
                  <a:schemeClr val="bg1"/>
                </a:solidFill>
              </a:defRPr>
            </a:lvl1pPr>
          </a:lstStyle>
          <a:p>
            <a:r>
              <a:rPr lang="en-US"/>
              <a:t>Your text </a:t>
            </a:r>
            <a:br>
              <a:rPr lang="en-US"/>
            </a:br>
            <a:r>
              <a:rPr lang="en-US"/>
              <a:t>here</a:t>
            </a:r>
            <a:endParaRPr lang="en-AU"/>
          </a:p>
        </p:txBody>
      </p:sp>
      <p:sp>
        <p:nvSpPr>
          <p:cNvPr id="4" name="Table Placeholder 3">
            <a:extLst>
              <a:ext uri="{FF2B5EF4-FFF2-40B4-BE49-F238E27FC236}">
                <a16:creationId xmlns:a16="http://schemas.microsoft.com/office/drawing/2014/main" id="{57557734-9EAF-6CA7-9B33-16D6323F44B4}"/>
              </a:ext>
            </a:extLst>
          </p:cNvPr>
          <p:cNvSpPr>
            <a:spLocks noGrp="1"/>
          </p:cNvSpPr>
          <p:nvPr>
            <p:ph type="tbl" sz="quarter" idx="14"/>
          </p:nvPr>
        </p:nvSpPr>
        <p:spPr>
          <a:xfrm>
            <a:off x="5049951" y="1558131"/>
            <a:ext cx="6092825" cy="3741738"/>
          </a:xfrm>
          <a:prstGeom prst="rect">
            <a:avLst/>
          </a:prstGeom>
        </p:spPr>
        <p:txBody>
          <a:bodyPr lIns="0" tIns="0" rIns="0" bIns="0"/>
          <a:lstStyle>
            <a:lvl1pPr marL="0" indent="0">
              <a:buNone/>
              <a:defRPr/>
            </a:lvl1pPr>
          </a:lstStyle>
          <a:p>
            <a:r>
              <a:rPr lang="en-US"/>
              <a:t>Click icon to add table</a:t>
            </a:r>
            <a:endParaRPr lang="en-GB"/>
          </a:p>
        </p:txBody>
      </p:sp>
      <p:sp>
        <p:nvSpPr>
          <p:cNvPr id="2" name="Rectangle 1">
            <a:extLst>
              <a:ext uri="{FF2B5EF4-FFF2-40B4-BE49-F238E27FC236}">
                <a16:creationId xmlns:a16="http://schemas.microsoft.com/office/drawing/2014/main" id="{EBF37B25-DFA7-A531-7A74-5B43DF104325}"/>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Graphic 2">
            <a:extLst>
              <a:ext uri="{FF2B5EF4-FFF2-40B4-BE49-F238E27FC236}">
                <a16:creationId xmlns:a16="http://schemas.microsoft.com/office/drawing/2014/main" id="{517C9F61-3893-EA2A-F9E2-E33D87AFDF3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2019360452"/>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2_Title_Hell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11867A0-8BD8-39FE-0A5D-B5B294E0053F}"/>
              </a:ext>
            </a:extLst>
          </p:cNvPr>
          <p:cNvSpPr>
            <a:spLocks noGrp="1"/>
          </p:cNvSpPr>
          <p:nvPr>
            <p:ph type="pic" sz="quarter" idx="34" hasCustomPrompt="1"/>
          </p:nvPr>
        </p:nvSpPr>
        <p:spPr>
          <a:xfrm>
            <a:off x="0" y="1"/>
            <a:ext cx="12204000" cy="6858000"/>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a:t>Click on icon to insert image and send to back</a:t>
            </a:r>
          </a:p>
        </p:txBody>
      </p:sp>
      <p:sp>
        <p:nvSpPr>
          <p:cNvPr id="39" name="Text Placeholder 38">
            <a:extLst>
              <a:ext uri="{FF2B5EF4-FFF2-40B4-BE49-F238E27FC236}">
                <a16:creationId xmlns:a16="http://schemas.microsoft.com/office/drawing/2014/main" id="{56389369-8C5C-4567-A3BE-CD8E2B052ABB}"/>
              </a:ext>
            </a:extLst>
          </p:cNvPr>
          <p:cNvSpPr>
            <a:spLocks noGrp="1"/>
          </p:cNvSpPr>
          <p:nvPr>
            <p:ph type="body" sz="quarter" idx="37" hasCustomPrompt="1"/>
          </p:nvPr>
        </p:nvSpPr>
        <p:spPr>
          <a:xfrm>
            <a:off x="950590" y="1545587"/>
            <a:ext cx="10188000" cy="3636000"/>
          </a:xfrm>
          <a:custGeom>
            <a:avLst/>
            <a:gdLst>
              <a:gd name="connsiteX0" fmla="*/ 3019215 w 10188000"/>
              <a:gd name="connsiteY0" fmla="*/ 2258992 h 3636000"/>
              <a:gd name="connsiteX1" fmla="*/ 3019227 w 10188000"/>
              <a:gd name="connsiteY1" fmla="*/ 2259147 h 3636000"/>
              <a:gd name="connsiteX2" fmla="*/ 3019215 w 10188000"/>
              <a:gd name="connsiteY2" fmla="*/ 2259298 h 3636000"/>
              <a:gd name="connsiteX3" fmla="*/ 4312861 w 10188000"/>
              <a:gd name="connsiteY3" fmla="*/ 1499464 h 3636000"/>
              <a:gd name="connsiteX4" fmla="*/ 3802163 w 10188000"/>
              <a:gd name="connsiteY4" fmla="*/ 1992652 h 3636000"/>
              <a:gd name="connsiteX5" fmla="*/ 4784622 w 10188000"/>
              <a:gd name="connsiteY5" fmla="*/ 1992652 h 3636000"/>
              <a:gd name="connsiteX6" fmla="*/ 4312861 w 10188000"/>
              <a:gd name="connsiteY6" fmla="*/ 1499464 h 3636000"/>
              <a:gd name="connsiteX7" fmla="*/ 4298372 w 10188000"/>
              <a:gd name="connsiteY7" fmla="*/ 927291 h 3636000"/>
              <a:gd name="connsiteX8" fmla="*/ 5149536 w 10188000"/>
              <a:gd name="connsiteY8" fmla="*/ 1242919 h 3636000"/>
              <a:gd name="connsiteX9" fmla="*/ 5587190 w 10188000"/>
              <a:gd name="connsiteY9" fmla="*/ 2471146 h 3636000"/>
              <a:gd name="connsiteX10" fmla="*/ 3797333 w 10188000"/>
              <a:gd name="connsiteY10" fmla="*/ 2471146 h 3636000"/>
              <a:gd name="connsiteX11" fmla="*/ 4356626 w 10188000"/>
              <a:gd name="connsiteY11" fmla="*/ 3023724 h 3636000"/>
              <a:gd name="connsiteX12" fmla="*/ 4770134 w 10188000"/>
              <a:gd name="connsiteY12" fmla="*/ 2772079 h 3636000"/>
              <a:gd name="connsiteX13" fmla="*/ 5543425 w 10188000"/>
              <a:gd name="connsiteY13" fmla="*/ 2772079 h 3636000"/>
              <a:gd name="connsiteX14" fmla="*/ 5125087 w 10188000"/>
              <a:gd name="connsiteY14" fmla="*/ 3369048 h 3636000"/>
              <a:gd name="connsiteX15" fmla="*/ 4346967 w 10188000"/>
              <a:gd name="connsiteY15" fmla="*/ 3600794 h 3636000"/>
              <a:gd name="connsiteX16" fmla="*/ 3042556 w 10188000"/>
              <a:gd name="connsiteY16" fmla="*/ 2536209 h 3636000"/>
              <a:gd name="connsiteX17" fmla="*/ 3019227 w 10188000"/>
              <a:gd name="connsiteY17" fmla="*/ 2259147 h 3636000"/>
              <a:gd name="connsiteX18" fmla="*/ 3043055 w 10188000"/>
              <a:gd name="connsiteY18" fmla="*/ 1985401 h 3636000"/>
              <a:gd name="connsiteX19" fmla="*/ 4298372 w 10188000"/>
              <a:gd name="connsiteY19" fmla="*/ 927291 h 3636000"/>
              <a:gd name="connsiteX20" fmla="*/ 8844551 w 10188000"/>
              <a:gd name="connsiteY20" fmla="*/ 910760 h 3636000"/>
              <a:gd name="connsiteX21" fmla="*/ 10188000 w 10188000"/>
              <a:gd name="connsiteY21" fmla="*/ 2273381 h 3636000"/>
              <a:gd name="connsiteX22" fmla="*/ 8844551 w 10188000"/>
              <a:gd name="connsiteY22" fmla="*/ 3636000 h 3636000"/>
              <a:gd name="connsiteX23" fmla="*/ 7501101 w 10188000"/>
              <a:gd name="connsiteY23" fmla="*/ 2273381 h 3636000"/>
              <a:gd name="connsiteX24" fmla="*/ 8844551 w 10188000"/>
              <a:gd name="connsiteY24" fmla="*/ 910760 h 3636000"/>
              <a:gd name="connsiteX25" fmla="*/ 6602851 w 10188000"/>
              <a:gd name="connsiteY25" fmla="*/ 0 h 3636000"/>
              <a:gd name="connsiteX26" fmla="*/ 7405420 w 10188000"/>
              <a:gd name="connsiteY26" fmla="*/ 0 h 3636000"/>
              <a:gd name="connsiteX27" fmla="*/ 7405420 w 10188000"/>
              <a:gd name="connsiteY27" fmla="*/ 3527015 h 3636000"/>
              <a:gd name="connsiteX28" fmla="*/ 6602851 w 10188000"/>
              <a:gd name="connsiteY28" fmla="*/ 3527015 h 3636000"/>
              <a:gd name="connsiteX29" fmla="*/ 5680759 w 10188000"/>
              <a:gd name="connsiteY29" fmla="*/ 0 h 3636000"/>
              <a:gd name="connsiteX30" fmla="*/ 6483327 w 10188000"/>
              <a:gd name="connsiteY30" fmla="*/ 0 h 3636000"/>
              <a:gd name="connsiteX31" fmla="*/ 6483327 w 10188000"/>
              <a:gd name="connsiteY31" fmla="*/ 3527015 h 3636000"/>
              <a:gd name="connsiteX32" fmla="*/ 5680759 w 10188000"/>
              <a:gd name="connsiteY32" fmla="*/ 3527015 h 3636000"/>
              <a:gd name="connsiteX33" fmla="*/ 0 w 10188000"/>
              <a:gd name="connsiteY33" fmla="*/ 0 h 3636000"/>
              <a:gd name="connsiteX34" fmla="*/ 860823 w 10188000"/>
              <a:gd name="connsiteY34" fmla="*/ 0 h 3636000"/>
              <a:gd name="connsiteX35" fmla="*/ 860823 w 10188000"/>
              <a:gd name="connsiteY35" fmla="*/ 1336904 h 3636000"/>
              <a:gd name="connsiteX36" fmla="*/ 2081426 w 10188000"/>
              <a:gd name="connsiteY36" fmla="*/ 1336904 h 3636000"/>
              <a:gd name="connsiteX37" fmla="*/ 2081426 w 10188000"/>
              <a:gd name="connsiteY37" fmla="*/ 0 h 3636000"/>
              <a:gd name="connsiteX38" fmla="*/ 2942549 w 10188000"/>
              <a:gd name="connsiteY38" fmla="*/ 0 h 3636000"/>
              <a:gd name="connsiteX39" fmla="*/ 2942549 w 10188000"/>
              <a:gd name="connsiteY39" fmla="*/ 3527015 h 3636000"/>
              <a:gd name="connsiteX40" fmla="*/ 2081426 w 10188000"/>
              <a:gd name="connsiteY40" fmla="*/ 3527015 h 3636000"/>
              <a:gd name="connsiteX41" fmla="*/ 2081426 w 10188000"/>
              <a:gd name="connsiteY41" fmla="*/ 2056941 h 3636000"/>
              <a:gd name="connsiteX42" fmla="*/ 860823 w 10188000"/>
              <a:gd name="connsiteY42" fmla="*/ 2056941 h 3636000"/>
              <a:gd name="connsiteX43" fmla="*/ 860823 w 10188000"/>
              <a:gd name="connsiteY43" fmla="*/ 3527015 h 3636000"/>
              <a:gd name="connsiteX44" fmla="*/ 0 w 10188000"/>
              <a:gd name="connsiteY44" fmla="*/ 3527015 h 363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0188000" h="3636000">
                <a:moveTo>
                  <a:pt x="3019215" y="2258992"/>
                </a:moveTo>
                <a:lnTo>
                  <a:pt x="3019227" y="2259147"/>
                </a:lnTo>
                <a:lnTo>
                  <a:pt x="3019215" y="2259298"/>
                </a:lnTo>
                <a:close/>
                <a:moveTo>
                  <a:pt x="4312861" y="1499464"/>
                </a:moveTo>
                <a:cubicBezTo>
                  <a:pt x="4011331" y="1499464"/>
                  <a:pt x="3855586" y="1691718"/>
                  <a:pt x="3802163" y="1992652"/>
                </a:cubicBezTo>
                <a:lnTo>
                  <a:pt x="4784622" y="1992652"/>
                </a:lnTo>
                <a:cubicBezTo>
                  <a:pt x="4755345" y="1691718"/>
                  <a:pt x="4570623" y="1499464"/>
                  <a:pt x="4312861" y="1499464"/>
                </a:cubicBezTo>
                <a:close/>
                <a:moveTo>
                  <a:pt x="4298372" y="927291"/>
                </a:moveTo>
                <a:cubicBezTo>
                  <a:pt x="4653326" y="927291"/>
                  <a:pt x="4935538" y="1045766"/>
                  <a:pt x="5149536" y="1242919"/>
                </a:cubicBezTo>
                <a:cubicBezTo>
                  <a:pt x="5446236" y="1519056"/>
                  <a:pt x="5592020" y="1958057"/>
                  <a:pt x="5587190" y="2471146"/>
                </a:cubicBezTo>
                <a:lnTo>
                  <a:pt x="3797333" y="2471146"/>
                </a:lnTo>
                <a:cubicBezTo>
                  <a:pt x="3845928" y="2811571"/>
                  <a:pt x="4030648" y="3023724"/>
                  <a:pt x="4356626" y="3023724"/>
                </a:cubicBezTo>
                <a:cubicBezTo>
                  <a:pt x="4565795" y="3023724"/>
                  <a:pt x="4701920" y="2930046"/>
                  <a:pt x="4770134" y="2772079"/>
                </a:cubicBezTo>
                <a:lnTo>
                  <a:pt x="5543425" y="2772079"/>
                </a:lnTo>
                <a:cubicBezTo>
                  <a:pt x="5490001" y="2998927"/>
                  <a:pt x="5343915" y="3215979"/>
                  <a:pt x="5125087" y="3369048"/>
                </a:cubicBezTo>
                <a:cubicBezTo>
                  <a:pt x="4915918" y="3516912"/>
                  <a:pt x="4662984" y="3600794"/>
                  <a:pt x="4346967" y="3600794"/>
                </a:cubicBezTo>
                <a:cubicBezTo>
                  <a:pt x="3627818" y="3600794"/>
                  <a:pt x="3150619" y="3158975"/>
                  <a:pt x="3042556" y="2536209"/>
                </a:cubicBezTo>
                <a:lnTo>
                  <a:pt x="3019227" y="2259147"/>
                </a:lnTo>
                <a:lnTo>
                  <a:pt x="3043055" y="1985401"/>
                </a:lnTo>
                <a:cubicBezTo>
                  <a:pt x="3153029" y="1369346"/>
                  <a:pt x="3634420" y="927291"/>
                  <a:pt x="4298372" y="927291"/>
                </a:cubicBezTo>
                <a:close/>
                <a:moveTo>
                  <a:pt x="8844551" y="910760"/>
                </a:moveTo>
                <a:cubicBezTo>
                  <a:pt x="9586450" y="910760"/>
                  <a:pt x="10188000" y="1520893"/>
                  <a:pt x="10188000" y="2273381"/>
                </a:cubicBezTo>
                <a:cubicBezTo>
                  <a:pt x="10188000" y="3025867"/>
                  <a:pt x="9586450" y="3636000"/>
                  <a:pt x="8844551" y="3636000"/>
                </a:cubicBezTo>
                <a:cubicBezTo>
                  <a:pt x="8102651" y="3636000"/>
                  <a:pt x="7501101" y="3025867"/>
                  <a:pt x="7501101" y="2273381"/>
                </a:cubicBezTo>
                <a:cubicBezTo>
                  <a:pt x="7501101" y="1520893"/>
                  <a:pt x="8102651" y="910760"/>
                  <a:pt x="8844551" y="910760"/>
                </a:cubicBezTo>
                <a:close/>
                <a:moveTo>
                  <a:pt x="6602851" y="0"/>
                </a:moveTo>
                <a:lnTo>
                  <a:pt x="7405420" y="0"/>
                </a:lnTo>
                <a:lnTo>
                  <a:pt x="7405420" y="3527015"/>
                </a:lnTo>
                <a:lnTo>
                  <a:pt x="6602851" y="3527015"/>
                </a:lnTo>
                <a:close/>
                <a:moveTo>
                  <a:pt x="5680759" y="0"/>
                </a:moveTo>
                <a:lnTo>
                  <a:pt x="6483327" y="0"/>
                </a:lnTo>
                <a:lnTo>
                  <a:pt x="6483327" y="3527015"/>
                </a:lnTo>
                <a:lnTo>
                  <a:pt x="5680759" y="3527015"/>
                </a:lnTo>
                <a:close/>
                <a:moveTo>
                  <a:pt x="0" y="0"/>
                </a:moveTo>
                <a:lnTo>
                  <a:pt x="860823" y="0"/>
                </a:lnTo>
                <a:lnTo>
                  <a:pt x="860823" y="1336904"/>
                </a:lnTo>
                <a:lnTo>
                  <a:pt x="2081426" y="1336904"/>
                </a:lnTo>
                <a:lnTo>
                  <a:pt x="2081426" y="0"/>
                </a:lnTo>
                <a:lnTo>
                  <a:pt x="2942549" y="0"/>
                </a:lnTo>
                <a:lnTo>
                  <a:pt x="2942549" y="3527015"/>
                </a:lnTo>
                <a:lnTo>
                  <a:pt x="2081426" y="3527015"/>
                </a:lnTo>
                <a:lnTo>
                  <a:pt x="2081426" y="2056941"/>
                </a:lnTo>
                <a:lnTo>
                  <a:pt x="860823" y="2056941"/>
                </a:lnTo>
                <a:lnTo>
                  <a:pt x="860823" y="3527015"/>
                </a:lnTo>
                <a:lnTo>
                  <a:pt x="0" y="3527015"/>
                </a:lnTo>
                <a:close/>
              </a:path>
            </a:pathLst>
          </a:custGeom>
          <a:solidFill>
            <a:schemeClr val="bg1"/>
          </a:solidFill>
        </p:spPr>
        <p:txBody>
          <a:bodyPr wrap="square">
            <a:noAutofit/>
          </a:bodyPr>
          <a:lstStyle>
            <a:lvl1pPr>
              <a:defRPr/>
            </a:lvl1pPr>
          </a:lstStyle>
          <a:p>
            <a:pPr lvl="0"/>
            <a:r>
              <a:rPr lang="en-US"/>
              <a:t> </a:t>
            </a:r>
            <a:endParaRPr lang="en-AU"/>
          </a:p>
        </p:txBody>
      </p:sp>
      <p:sp>
        <p:nvSpPr>
          <p:cNvPr id="41" name="Content Placeholder 40">
            <a:extLst>
              <a:ext uri="{FF2B5EF4-FFF2-40B4-BE49-F238E27FC236}">
                <a16:creationId xmlns:a16="http://schemas.microsoft.com/office/drawing/2014/main" id="{E4A7304B-3E1C-436F-4780-88E0FB0E736B}"/>
              </a:ext>
            </a:extLst>
          </p:cNvPr>
          <p:cNvSpPr>
            <a:spLocks noGrp="1"/>
          </p:cNvSpPr>
          <p:nvPr>
            <p:ph sz="quarter" idx="38" hasCustomPrompt="1"/>
          </p:nvPr>
        </p:nvSpPr>
        <p:spPr>
          <a:xfrm flipH="1">
            <a:off x="8727440" y="3322320"/>
            <a:ext cx="2219960" cy="949325"/>
          </a:xfrm>
          <a:prstGeom prst="rect">
            <a:avLst/>
          </a:prstGeom>
        </p:spPr>
        <p:txBody>
          <a:bodyPr/>
          <a:lstStyle>
            <a:lvl1pPr algn="ctr">
              <a:defRPr>
                <a:solidFill>
                  <a:schemeClr val="tx1"/>
                </a:solidFill>
              </a:defRPr>
            </a:lvl1pPr>
          </a:lstStyle>
          <a:p>
            <a:pPr lvl="0"/>
            <a:r>
              <a:rPr lang="en-US"/>
              <a:t>Black logo here</a:t>
            </a:r>
            <a:endParaRPr lang="en-AU"/>
          </a:p>
        </p:txBody>
      </p:sp>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916305" y="5497576"/>
            <a:ext cx="10796270" cy="395224"/>
          </a:xfrm>
          <a:prstGeom prst="rect">
            <a:avLst/>
          </a:prstGeom>
        </p:spPr>
        <p:txBody>
          <a:bodyPr lIns="0" tIns="0" rIns="0" bIns="0" anchor="t" anchorCtr="0"/>
          <a:lstStyle>
            <a:lvl1pPr algn="l">
              <a:defRPr sz="3000">
                <a:solidFill>
                  <a:schemeClr val="bg1"/>
                </a:solidFill>
              </a:defRPr>
            </a:lvl1pPr>
          </a:lstStyle>
          <a:p>
            <a:r>
              <a:rPr lang="en-AU"/>
              <a:t>Title goes here</a:t>
            </a:r>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916305" y="5976747"/>
            <a:ext cx="3600000" cy="252000"/>
          </a:xfrm>
          <a:prstGeom prst="rect">
            <a:avLst/>
          </a:prstGeom>
        </p:spPr>
        <p:txBody>
          <a:bodyPr lIns="0" tIns="0" rIns="0" bIns="0"/>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Date</a:t>
            </a:r>
            <a:endParaRPr lang="en-AU"/>
          </a:p>
        </p:txBody>
      </p:sp>
      <p:sp>
        <p:nvSpPr>
          <p:cNvPr id="25" name="Text Placeholder 23">
            <a:extLst>
              <a:ext uri="{FF2B5EF4-FFF2-40B4-BE49-F238E27FC236}">
                <a16:creationId xmlns:a16="http://schemas.microsoft.com/office/drawing/2014/main" id="{1FE731C3-8128-7CC9-181E-1EE52468E737}"/>
              </a:ext>
            </a:extLst>
          </p:cNvPr>
          <p:cNvSpPr>
            <a:spLocks noGrp="1"/>
          </p:cNvSpPr>
          <p:nvPr>
            <p:ph type="body" sz="quarter" idx="35" hasCustomPrompt="1"/>
          </p:nvPr>
        </p:nvSpPr>
        <p:spPr>
          <a:xfrm>
            <a:off x="903343" y="947722"/>
            <a:ext cx="2318400" cy="4572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lIns="0" tIns="0" rIns="0" bIns="0"/>
          <a:lstStyle>
            <a:lvl1pPr>
              <a:defRPr/>
            </a:lvl1pPr>
          </a:lstStyle>
          <a:p>
            <a:pPr lvl="0"/>
            <a:r>
              <a:rPr lang="en-US"/>
              <a:t> </a:t>
            </a:r>
            <a:endParaRPr lang="en-AU"/>
          </a:p>
        </p:txBody>
      </p:sp>
      <p:sp>
        <p:nvSpPr>
          <p:cNvPr id="4" name="Text Placeholder 4">
            <a:extLst>
              <a:ext uri="{FF2B5EF4-FFF2-40B4-BE49-F238E27FC236}">
                <a16:creationId xmlns:a16="http://schemas.microsoft.com/office/drawing/2014/main" id="{BC5609CD-6DE7-62B5-D1CA-B52A24C84AF9}"/>
              </a:ext>
            </a:extLst>
          </p:cNvPr>
          <p:cNvSpPr>
            <a:spLocks noGrp="1"/>
          </p:cNvSpPr>
          <p:nvPr>
            <p:ph type="body" sz="quarter" idx="39"/>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2120086146"/>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2_Title_Welcom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9A1F3392-507F-13C1-4B2B-5222E41FF779}"/>
              </a:ext>
            </a:extLst>
          </p:cNvPr>
          <p:cNvSpPr>
            <a:spLocks noGrp="1"/>
          </p:cNvSpPr>
          <p:nvPr>
            <p:ph type="pic" sz="quarter" idx="34" hasCustomPrompt="1"/>
          </p:nvPr>
        </p:nvSpPr>
        <p:spPr>
          <a:xfrm>
            <a:off x="0" y="1"/>
            <a:ext cx="12204000" cy="6858000"/>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a:t>Click on icon to insert image and send to back</a:t>
            </a:r>
          </a:p>
        </p:txBody>
      </p:sp>
      <p:sp>
        <p:nvSpPr>
          <p:cNvPr id="22" name="Text Placeholder 21">
            <a:extLst>
              <a:ext uri="{FF2B5EF4-FFF2-40B4-BE49-F238E27FC236}">
                <a16:creationId xmlns:a16="http://schemas.microsoft.com/office/drawing/2014/main" id="{929DFB1A-CC06-8030-A00E-16F0F23E069B}"/>
              </a:ext>
            </a:extLst>
          </p:cNvPr>
          <p:cNvSpPr>
            <a:spLocks noGrp="1"/>
          </p:cNvSpPr>
          <p:nvPr>
            <p:ph type="body" sz="quarter" idx="39" hasCustomPrompt="1"/>
          </p:nvPr>
        </p:nvSpPr>
        <p:spPr>
          <a:xfrm>
            <a:off x="479427" y="2439671"/>
            <a:ext cx="11223582" cy="2028726"/>
          </a:xfrm>
          <a:custGeom>
            <a:avLst/>
            <a:gdLst>
              <a:gd name="connsiteX0" fmla="*/ 10496360 w 11223582"/>
              <a:gd name="connsiteY0" fmla="*/ 844154 h 2028726"/>
              <a:gd name="connsiteX1" fmla="*/ 10204908 w 11223582"/>
              <a:gd name="connsiteY1" fmla="*/ 1121531 h 2028726"/>
              <a:gd name="connsiteX2" fmla="*/ 10765527 w 11223582"/>
              <a:gd name="connsiteY2" fmla="*/ 1121531 h 2028726"/>
              <a:gd name="connsiteX3" fmla="*/ 10496360 w 11223582"/>
              <a:gd name="connsiteY3" fmla="*/ 844154 h 2028726"/>
              <a:gd name="connsiteX4" fmla="*/ 3108035 w 11223582"/>
              <a:gd name="connsiteY4" fmla="*/ 844154 h 2028726"/>
              <a:gd name="connsiteX5" fmla="*/ 2816583 w 11223582"/>
              <a:gd name="connsiteY5" fmla="*/ 1121531 h 2028726"/>
              <a:gd name="connsiteX6" fmla="*/ 3377202 w 11223582"/>
              <a:gd name="connsiteY6" fmla="*/ 1121531 h 2028726"/>
              <a:gd name="connsiteX7" fmla="*/ 3108035 w 11223582"/>
              <a:gd name="connsiteY7" fmla="*/ 844154 h 2028726"/>
              <a:gd name="connsiteX8" fmla="*/ 5181913 w 11223582"/>
              <a:gd name="connsiteY8" fmla="*/ 524554 h 2028726"/>
              <a:gd name="connsiteX9" fmla="*/ 5856298 w 11223582"/>
              <a:gd name="connsiteY9" fmla="*/ 1068460 h 2028726"/>
              <a:gd name="connsiteX10" fmla="*/ 5420586 w 11223582"/>
              <a:gd name="connsiteY10" fmla="*/ 1068460 h 2028726"/>
              <a:gd name="connsiteX11" fmla="*/ 5187484 w 11223582"/>
              <a:gd name="connsiteY11" fmla="*/ 857642 h 2028726"/>
              <a:gd name="connsiteX12" fmla="*/ 4896032 w 11223582"/>
              <a:gd name="connsiteY12" fmla="*/ 1276640 h 2028726"/>
              <a:gd name="connsiteX13" fmla="*/ 5187484 w 11223582"/>
              <a:gd name="connsiteY13" fmla="*/ 1690067 h 2028726"/>
              <a:gd name="connsiteX14" fmla="*/ 5434367 w 11223582"/>
              <a:gd name="connsiteY14" fmla="*/ 1445823 h 2028726"/>
              <a:gd name="connsiteX15" fmla="*/ 5867440 w 11223582"/>
              <a:gd name="connsiteY15" fmla="*/ 1445823 h 2028726"/>
              <a:gd name="connsiteX16" fmla="*/ 5193055 w 11223582"/>
              <a:gd name="connsiteY16" fmla="*/ 2028726 h 2028726"/>
              <a:gd name="connsiteX17" fmla="*/ 4438330 w 11223582"/>
              <a:gd name="connsiteY17" fmla="*/ 1276640 h 2028726"/>
              <a:gd name="connsiteX18" fmla="*/ 5181913 w 11223582"/>
              <a:gd name="connsiteY18" fmla="*/ 524554 h 2028726"/>
              <a:gd name="connsiteX19" fmla="*/ 10488150 w 11223582"/>
              <a:gd name="connsiteY19" fmla="*/ 521915 h 2028726"/>
              <a:gd name="connsiteX20" fmla="*/ 10973707 w 11223582"/>
              <a:gd name="connsiteY20" fmla="*/ 699601 h 2028726"/>
              <a:gd name="connsiteX21" fmla="*/ 11223522 w 11223582"/>
              <a:gd name="connsiteY21" fmla="*/ 1390699 h 2028726"/>
              <a:gd name="connsiteX22" fmla="*/ 10202269 w 11223582"/>
              <a:gd name="connsiteY22" fmla="*/ 1390699 h 2028726"/>
              <a:gd name="connsiteX23" fmla="*/ 10521282 w 11223582"/>
              <a:gd name="connsiteY23" fmla="*/ 1701502 h 2028726"/>
              <a:gd name="connsiteX24" fmla="*/ 10757023 w 11223582"/>
              <a:gd name="connsiteY24" fmla="*/ 1559882 h 2028726"/>
              <a:gd name="connsiteX25" fmla="*/ 11198306 w 11223582"/>
              <a:gd name="connsiteY25" fmla="*/ 1559882 h 2028726"/>
              <a:gd name="connsiteX26" fmla="*/ 10959632 w 11223582"/>
              <a:gd name="connsiteY26" fmla="*/ 1895608 h 2028726"/>
              <a:gd name="connsiteX27" fmla="*/ 10515712 w 11223582"/>
              <a:gd name="connsiteY27" fmla="*/ 2026087 h 2028726"/>
              <a:gd name="connsiteX28" fmla="*/ 9758054 w 11223582"/>
              <a:gd name="connsiteY28" fmla="*/ 1271362 h 2028726"/>
              <a:gd name="connsiteX29" fmla="*/ 9758347 w 11223582"/>
              <a:gd name="connsiteY29" fmla="*/ 1271069 h 2028726"/>
              <a:gd name="connsiteX30" fmla="*/ 10488150 w 11223582"/>
              <a:gd name="connsiteY30" fmla="*/ 521915 h 2028726"/>
              <a:gd name="connsiteX31" fmla="*/ 3100118 w 11223582"/>
              <a:gd name="connsiteY31" fmla="*/ 521915 h 2028726"/>
              <a:gd name="connsiteX32" fmla="*/ 3585675 w 11223582"/>
              <a:gd name="connsiteY32" fmla="*/ 699601 h 2028726"/>
              <a:gd name="connsiteX33" fmla="*/ 3835490 w 11223582"/>
              <a:gd name="connsiteY33" fmla="*/ 1390699 h 2028726"/>
              <a:gd name="connsiteX34" fmla="*/ 2814237 w 11223582"/>
              <a:gd name="connsiteY34" fmla="*/ 1390699 h 2028726"/>
              <a:gd name="connsiteX35" fmla="*/ 3133250 w 11223582"/>
              <a:gd name="connsiteY35" fmla="*/ 1701502 h 2028726"/>
              <a:gd name="connsiteX36" fmla="*/ 3368992 w 11223582"/>
              <a:gd name="connsiteY36" fmla="*/ 1559882 h 2028726"/>
              <a:gd name="connsiteX37" fmla="*/ 3810273 w 11223582"/>
              <a:gd name="connsiteY37" fmla="*/ 1559882 h 2028726"/>
              <a:gd name="connsiteX38" fmla="*/ 3571600 w 11223582"/>
              <a:gd name="connsiteY38" fmla="*/ 1895608 h 2028726"/>
              <a:gd name="connsiteX39" fmla="*/ 3127680 w 11223582"/>
              <a:gd name="connsiteY39" fmla="*/ 2026087 h 2028726"/>
              <a:gd name="connsiteX40" fmla="*/ 2370023 w 11223582"/>
              <a:gd name="connsiteY40" fmla="*/ 1271362 h 2028726"/>
              <a:gd name="connsiteX41" fmla="*/ 2370316 w 11223582"/>
              <a:gd name="connsiteY41" fmla="*/ 1271069 h 2028726"/>
              <a:gd name="connsiteX42" fmla="*/ 3100118 w 11223582"/>
              <a:gd name="connsiteY42" fmla="*/ 521915 h 2028726"/>
              <a:gd name="connsiteX43" fmla="*/ 8360905 w 11223582"/>
              <a:gd name="connsiteY43" fmla="*/ 521622 h 2028726"/>
              <a:gd name="connsiteX44" fmla="*/ 8760551 w 11223582"/>
              <a:gd name="connsiteY44" fmla="*/ 771438 h 2028726"/>
              <a:gd name="connsiteX45" fmla="*/ 8766122 w 11223582"/>
              <a:gd name="connsiteY45" fmla="*/ 771438 h 2028726"/>
              <a:gd name="connsiteX46" fmla="*/ 9212975 w 11223582"/>
              <a:gd name="connsiteY46" fmla="*/ 521622 h 2028726"/>
              <a:gd name="connsiteX47" fmla="*/ 9695894 w 11223582"/>
              <a:gd name="connsiteY47" fmla="*/ 1059957 h 2028726"/>
              <a:gd name="connsiteX48" fmla="*/ 9695894 w 11223582"/>
              <a:gd name="connsiteY48" fmla="*/ 1983865 h 2028726"/>
              <a:gd name="connsiteX49" fmla="*/ 9243469 w 11223582"/>
              <a:gd name="connsiteY49" fmla="*/ 1983865 h 2028726"/>
              <a:gd name="connsiteX50" fmla="*/ 9243469 w 11223582"/>
              <a:gd name="connsiteY50" fmla="*/ 1140297 h 2028726"/>
              <a:gd name="connsiteX51" fmla="*/ 9043793 w 11223582"/>
              <a:gd name="connsiteY51" fmla="*/ 898984 h 2028726"/>
              <a:gd name="connsiteX52" fmla="*/ 8818900 w 11223582"/>
              <a:gd name="connsiteY52" fmla="*/ 1187504 h 2028726"/>
              <a:gd name="connsiteX53" fmla="*/ 8818900 w 11223582"/>
              <a:gd name="connsiteY53" fmla="*/ 1983865 h 2028726"/>
              <a:gd name="connsiteX54" fmla="*/ 8366476 w 11223582"/>
              <a:gd name="connsiteY54" fmla="*/ 1983865 h 2028726"/>
              <a:gd name="connsiteX55" fmla="*/ 8366476 w 11223582"/>
              <a:gd name="connsiteY55" fmla="*/ 1140297 h 2028726"/>
              <a:gd name="connsiteX56" fmla="*/ 8166506 w 11223582"/>
              <a:gd name="connsiteY56" fmla="*/ 898984 h 2028726"/>
              <a:gd name="connsiteX57" fmla="*/ 7941614 w 11223582"/>
              <a:gd name="connsiteY57" fmla="*/ 1187504 h 2028726"/>
              <a:gd name="connsiteX58" fmla="*/ 7941614 w 11223582"/>
              <a:gd name="connsiteY58" fmla="*/ 1983865 h 2028726"/>
              <a:gd name="connsiteX59" fmla="*/ 7489189 w 11223582"/>
              <a:gd name="connsiteY59" fmla="*/ 1983865 h 2028726"/>
              <a:gd name="connsiteX60" fmla="*/ 7489189 w 11223582"/>
              <a:gd name="connsiteY60" fmla="*/ 563258 h 2028726"/>
              <a:gd name="connsiteX61" fmla="*/ 7489776 w 11223582"/>
              <a:gd name="connsiteY61" fmla="*/ 563258 h 2028726"/>
              <a:gd name="connsiteX62" fmla="*/ 7922555 w 11223582"/>
              <a:gd name="connsiteY62" fmla="*/ 563258 h 2028726"/>
              <a:gd name="connsiteX63" fmla="*/ 7922555 w 11223582"/>
              <a:gd name="connsiteY63" fmla="*/ 765867 h 2028726"/>
              <a:gd name="connsiteX64" fmla="*/ 7930765 w 11223582"/>
              <a:gd name="connsiteY64" fmla="*/ 765867 h 2028726"/>
              <a:gd name="connsiteX65" fmla="*/ 8360905 w 11223582"/>
              <a:gd name="connsiteY65" fmla="*/ 521622 h 2028726"/>
              <a:gd name="connsiteX66" fmla="*/ 6678754 w 11223582"/>
              <a:gd name="connsiteY66" fmla="*/ 515757 h 2028726"/>
              <a:gd name="connsiteX67" fmla="*/ 7424389 w 11223582"/>
              <a:gd name="connsiteY67" fmla="*/ 1261392 h 2028726"/>
              <a:gd name="connsiteX68" fmla="*/ 6678754 w 11223582"/>
              <a:gd name="connsiteY68" fmla="*/ 2007027 h 2028726"/>
              <a:gd name="connsiteX69" fmla="*/ 5933119 w 11223582"/>
              <a:gd name="connsiteY69" fmla="*/ 1261392 h 2028726"/>
              <a:gd name="connsiteX70" fmla="*/ 6678754 w 11223582"/>
              <a:gd name="connsiteY70" fmla="*/ 515757 h 2028726"/>
              <a:gd name="connsiteX71" fmla="*/ 3907912 w 11223582"/>
              <a:gd name="connsiteY71" fmla="*/ 0 h 2028726"/>
              <a:gd name="connsiteX72" fmla="*/ 4365907 w 11223582"/>
              <a:gd name="connsiteY72" fmla="*/ 0 h 2028726"/>
              <a:gd name="connsiteX73" fmla="*/ 4365907 w 11223582"/>
              <a:gd name="connsiteY73" fmla="*/ 1984158 h 2028726"/>
              <a:gd name="connsiteX74" fmla="*/ 3907912 w 11223582"/>
              <a:gd name="connsiteY74" fmla="*/ 1984158 h 2028726"/>
              <a:gd name="connsiteX75" fmla="*/ 0 w 11223582"/>
              <a:gd name="connsiteY75" fmla="*/ 0 h 2028726"/>
              <a:gd name="connsiteX76" fmla="*/ 496699 w 11223582"/>
              <a:gd name="connsiteY76" fmla="*/ 0 h 2028726"/>
              <a:gd name="connsiteX77" fmla="*/ 696375 w 11223582"/>
              <a:gd name="connsiteY77" fmla="*/ 832426 h 2028726"/>
              <a:gd name="connsiteX78" fmla="*/ 787858 w 11223582"/>
              <a:gd name="connsiteY78" fmla="*/ 1323554 h 2028726"/>
              <a:gd name="connsiteX79" fmla="*/ 793428 w 11223582"/>
              <a:gd name="connsiteY79" fmla="*/ 1323554 h 2028726"/>
              <a:gd name="connsiteX80" fmla="*/ 890481 w 11223582"/>
              <a:gd name="connsiteY80" fmla="*/ 851778 h 2028726"/>
              <a:gd name="connsiteX81" fmla="*/ 1076670 w 11223582"/>
              <a:gd name="connsiteY81" fmla="*/ 0 h 2028726"/>
              <a:gd name="connsiteX82" fmla="*/ 1531733 w 11223582"/>
              <a:gd name="connsiteY82" fmla="*/ 0 h 2028726"/>
              <a:gd name="connsiteX83" fmla="*/ 1717629 w 11223582"/>
              <a:gd name="connsiteY83" fmla="*/ 846500 h 2028726"/>
              <a:gd name="connsiteX84" fmla="*/ 1812042 w 11223582"/>
              <a:gd name="connsiteY84" fmla="*/ 1323847 h 2028726"/>
              <a:gd name="connsiteX85" fmla="*/ 1817614 w 11223582"/>
              <a:gd name="connsiteY85" fmla="*/ 1323847 h 2028726"/>
              <a:gd name="connsiteX86" fmla="*/ 1917598 w 11223582"/>
              <a:gd name="connsiteY86" fmla="*/ 827148 h 2028726"/>
              <a:gd name="connsiteX87" fmla="*/ 2114637 w 11223582"/>
              <a:gd name="connsiteY87" fmla="*/ 0 h 2028726"/>
              <a:gd name="connsiteX88" fmla="*/ 2608697 w 11223582"/>
              <a:gd name="connsiteY88" fmla="*/ 0 h 2028726"/>
              <a:gd name="connsiteX89" fmla="*/ 2064791 w 11223582"/>
              <a:gd name="connsiteY89" fmla="*/ 1984158 h 2028726"/>
              <a:gd name="connsiteX90" fmla="*/ 1584804 w 11223582"/>
              <a:gd name="connsiteY90" fmla="*/ 1984158 h 2028726"/>
              <a:gd name="connsiteX91" fmla="*/ 1376625 w 11223582"/>
              <a:gd name="connsiteY91" fmla="*/ 1032395 h 2028726"/>
              <a:gd name="connsiteX92" fmla="*/ 1307134 w 11223582"/>
              <a:gd name="connsiteY92" fmla="*/ 663243 h 2028726"/>
              <a:gd name="connsiteX93" fmla="*/ 1301563 w 11223582"/>
              <a:gd name="connsiteY93" fmla="*/ 663243 h 2028726"/>
              <a:gd name="connsiteX94" fmla="*/ 1235004 w 11223582"/>
              <a:gd name="connsiteY94" fmla="*/ 1032395 h 2028726"/>
              <a:gd name="connsiteX95" fmla="*/ 1026824 w 11223582"/>
              <a:gd name="connsiteY95" fmla="*/ 1984158 h 2028726"/>
              <a:gd name="connsiteX96" fmla="*/ 543906 w 11223582"/>
              <a:gd name="connsiteY96" fmla="*/ 1984158 h 2028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11223582" h="2028726">
                <a:moveTo>
                  <a:pt x="10496360" y="844154"/>
                </a:moveTo>
                <a:cubicBezTo>
                  <a:pt x="10324244" y="844154"/>
                  <a:pt x="10235401" y="952349"/>
                  <a:pt x="10204908" y="1121531"/>
                </a:cubicBezTo>
                <a:lnTo>
                  <a:pt x="10765527" y="1121531"/>
                </a:lnTo>
                <a:cubicBezTo>
                  <a:pt x="10748814" y="952349"/>
                  <a:pt x="10643551" y="844154"/>
                  <a:pt x="10496360" y="844154"/>
                </a:cubicBezTo>
                <a:close/>
                <a:moveTo>
                  <a:pt x="3108035" y="844154"/>
                </a:moveTo>
                <a:cubicBezTo>
                  <a:pt x="2935920" y="844154"/>
                  <a:pt x="2847077" y="952349"/>
                  <a:pt x="2816583" y="1121531"/>
                </a:cubicBezTo>
                <a:lnTo>
                  <a:pt x="3377202" y="1121531"/>
                </a:lnTo>
                <a:cubicBezTo>
                  <a:pt x="3360488" y="952349"/>
                  <a:pt x="3255226" y="844154"/>
                  <a:pt x="3108035" y="844154"/>
                </a:cubicBezTo>
                <a:close/>
                <a:moveTo>
                  <a:pt x="5181913" y="524554"/>
                </a:moveTo>
                <a:cubicBezTo>
                  <a:pt x="5567778" y="524554"/>
                  <a:pt x="5814662" y="749447"/>
                  <a:pt x="5856298" y="1068460"/>
                </a:cubicBezTo>
                <a:lnTo>
                  <a:pt x="5420586" y="1068460"/>
                </a:lnTo>
                <a:cubicBezTo>
                  <a:pt x="5392731" y="940913"/>
                  <a:pt x="5315031" y="857642"/>
                  <a:pt x="5187484" y="857642"/>
                </a:cubicBezTo>
                <a:cubicBezTo>
                  <a:pt x="4993378" y="857642"/>
                  <a:pt x="4896032" y="1018614"/>
                  <a:pt x="4896032" y="1276640"/>
                </a:cubicBezTo>
                <a:cubicBezTo>
                  <a:pt x="4896032" y="1534665"/>
                  <a:pt x="4993085" y="1690067"/>
                  <a:pt x="5187484" y="1690067"/>
                </a:cubicBezTo>
                <a:cubicBezTo>
                  <a:pt x="5329105" y="1690067"/>
                  <a:pt x="5415015" y="1606795"/>
                  <a:pt x="5434367" y="1445823"/>
                </a:cubicBezTo>
                <a:lnTo>
                  <a:pt x="5867440" y="1445823"/>
                </a:lnTo>
                <a:cubicBezTo>
                  <a:pt x="5856298" y="1773339"/>
                  <a:pt x="5595340" y="2028726"/>
                  <a:pt x="5193055" y="2028726"/>
                </a:cubicBezTo>
                <a:cubicBezTo>
                  <a:pt x="4735060" y="2028726"/>
                  <a:pt x="4438330" y="1704141"/>
                  <a:pt x="4438330" y="1276640"/>
                </a:cubicBezTo>
                <a:cubicBezTo>
                  <a:pt x="4438330" y="849432"/>
                  <a:pt x="4732420" y="524554"/>
                  <a:pt x="5181913" y="524554"/>
                </a:cubicBezTo>
                <a:close/>
                <a:moveTo>
                  <a:pt x="10488150" y="521915"/>
                </a:moveTo>
                <a:cubicBezTo>
                  <a:pt x="10690758" y="521915"/>
                  <a:pt x="10851731" y="588474"/>
                  <a:pt x="10973707" y="699601"/>
                </a:cubicBezTo>
                <a:cubicBezTo>
                  <a:pt x="11142889" y="855003"/>
                  <a:pt x="11226161" y="1101886"/>
                  <a:pt x="11223522" y="1390699"/>
                </a:cubicBezTo>
                <a:lnTo>
                  <a:pt x="10202269" y="1390699"/>
                </a:lnTo>
                <a:cubicBezTo>
                  <a:pt x="10230124" y="1582166"/>
                  <a:pt x="10335386" y="1701502"/>
                  <a:pt x="10521282" y="1701502"/>
                </a:cubicBezTo>
                <a:cubicBezTo>
                  <a:pt x="10640619" y="1701502"/>
                  <a:pt x="10718319" y="1648724"/>
                  <a:pt x="10757023" y="1559882"/>
                </a:cubicBezTo>
                <a:lnTo>
                  <a:pt x="11198306" y="1559882"/>
                </a:lnTo>
                <a:cubicBezTo>
                  <a:pt x="11167812" y="1687428"/>
                  <a:pt x="11084540" y="1809697"/>
                  <a:pt x="10959632" y="1895608"/>
                </a:cubicBezTo>
                <a:cubicBezTo>
                  <a:pt x="10840295" y="1978880"/>
                  <a:pt x="10696036" y="2026087"/>
                  <a:pt x="10515712" y="2026087"/>
                </a:cubicBezTo>
                <a:cubicBezTo>
                  <a:pt x="10046867" y="2026087"/>
                  <a:pt x="9758054" y="1701502"/>
                  <a:pt x="9758054" y="1271362"/>
                </a:cubicBezTo>
                <a:lnTo>
                  <a:pt x="9758347" y="1271069"/>
                </a:lnTo>
                <a:cubicBezTo>
                  <a:pt x="9758347" y="846499"/>
                  <a:pt x="10055370" y="521915"/>
                  <a:pt x="10488150" y="521915"/>
                </a:cubicBezTo>
                <a:close/>
                <a:moveTo>
                  <a:pt x="3100118" y="521915"/>
                </a:moveTo>
                <a:cubicBezTo>
                  <a:pt x="3302727" y="521915"/>
                  <a:pt x="3463699" y="588474"/>
                  <a:pt x="3585675" y="699601"/>
                </a:cubicBezTo>
                <a:cubicBezTo>
                  <a:pt x="3754857" y="855003"/>
                  <a:pt x="3838128" y="1101886"/>
                  <a:pt x="3835490" y="1390699"/>
                </a:cubicBezTo>
                <a:lnTo>
                  <a:pt x="2814237" y="1390699"/>
                </a:lnTo>
                <a:cubicBezTo>
                  <a:pt x="2842091" y="1582166"/>
                  <a:pt x="2947354" y="1701502"/>
                  <a:pt x="3133250" y="1701502"/>
                </a:cubicBezTo>
                <a:cubicBezTo>
                  <a:pt x="3252588" y="1701502"/>
                  <a:pt x="3330288" y="1648724"/>
                  <a:pt x="3368992" y="1559882"/>
                </a:cubicBezTo>
                <a:lnTo>
                  <a:pt x="3810273" y="1559882"/>
                </a:lnTo>
                <a:cubicBezTo>
                  <a:pt x="3779780" y="1687428"/>
                  <a:pt x="3696509" y="1809697"/>
                  <a:pt x="3571600" y="1895608"/>
                </a:cubicBezTo>
                <a:cubicBezTo>
                  <a:pt x="3452264" y="1978880"/>
                  <a:pt x="3308004" y="2026087"/>
                  <a:pt x="3127680" y="2026087"/>
                </a:cubicBezTo>
                <a:cubicBezTo>
                  <a:pt x="2658836" y="2026087"/>
                  <a:pt x="2370023" y="1701502"/>
                  <a:pt x="2370023" y="1271362"/>
                </a:cubicBezTo>
                <a:lnTo>
                  <a:pt x="2370316" y="1271069"/>
                </a:lnTo>
                <a:cubicBezTo>
                  <a:pt x="2370316" y="846499"/>
                  <a:pt x="2667044" y="521915"/>
                  <a:pt x="3100118" y="521915"/>
                </a:cubicBezTo>
                <a:close/>
                <a:moveTo>
                  <a:pt x="8360905" y="521622"/>
                </a:moveTo>
                <a:cubicBezTo>
                  <a:pt x="8546800" y="521622"/>
                  <a:pt x="8688422" y="618675"/>
                  <a:pt x="8760551" y="771438"/>
                </a:cubicBezTo>
                <a:lnTo>
                  <a:pt x="8766122" y="771438"/>
                </a:lnTo>
                <a:cubicBezTo>
                  <a:pt x="8877249" y="599323"/>
                  <a:pt x="9029718" y="521622"/>
                  <a:pt x="9212975" y="521622"/>
                </a:cubicBezTo>
                <a:cubicBezTo>
                  <a:pt x="9534921" y="521622"/>
                  <a:pt x="9695894" y="740944"/>
                  <a:pt x="9695894" y="1059957"/>
                </a:cubicBezTo>
                <a:lnTo>
                  <a:pt x="9695894" y="1983865"/>
                </a:lnTo>
                <a:lnTo>
                  <a:pt x="9243469" y="1983865"/>
                </a:lnTo>
                <a:lnTo>
                  <a:pt x="9243469" y="1140297"/>
                </a:lnTo>
                <a:cubicBezTo>
                  <a:pt x="9243469" y="987827"/>
                  <a:pt x="9179550" y="898984"/>
                  <a:pt x="9043793" y="898984"/>
                </a:cubicBezTo>
                <a:cubicBezTo>
                  <a:pt x="8899533" y="898984"/>
                  <a:pt x="8818900" y="1018321"/>
                  <a:pt x="8818900" y="1187504"/>
                </a:cubicBezTo>
                <a:lnTo>
                  <a:pt x="8818900" y="1983865"/>
                </a:lnTo>
                <a:lnTo>
                  <a:pt x="8366476" y="1983865"/>
                </a:lnTo>
                <a:lnTo>
                  <a:pt x="8366476" y="1140297"/>
                </a:lnTo>
                <a:cubicBezTo>
                  <a:pt x="8366476" y="987827"/>
                  <a:pt x="8302556" y="898984"/>
                  <a:pt x="8166506" y="898984"/>
                </a:cubicBezTo>
                <a:cubicBezTo>
                  <a:pt x="8030456" y="898984"/>
                  <a:pt x="7941614" y="1018321"/>
                  <a:pt x="7941614" y="1187504"/>
                </a:cubicBezTo>
                <a:lnTo>
                  <a:pt x="7941614" y="1983865"/>
                </a:lnTo>
                <a:lnTo>
                  <a:pt x="7489189" y="1983865"/>
                </a:lnTo>
                <a:lnTo>
                  <a:pt x="7489189" y="563258"/>
                </a:lnTo>
                <a:lnTo>
                  <a:pt x="7489776" y="563258"/>
                </a:lnTo>
                <a:lnTo>
                  <a:pt x="7922555" y="563258"/>
                </a:lnTo>
                <a:lnTo>
                  <a:pt x="7922555" y="765867"/>
                </a:lnTo>
                <a:lnTo>
                  <a:pt x="7930765" y="765867"/>
                </a:lnTo>
                <a:cubicBezTo>
                  <a:pt x="8019608" y="618675"/>
                  <a:pt x="8155657" y="521622"/>
                  <a:pt x="8360905" y="521622"/>
                </a:cubicBezTo>
                <a:close/>
                <a:moveTo>
                  <a:pt x="6678754" y="515757"/>
                </a:moveTo>
                <a:cubicBezTo>
                  <a:pt x="7090422" y="515757"/>
                  <a:pt x="7424389" y="849724"/>
                  <a:pt x="7424389" y="1261392"/>
                </a:cubicBezTo>
                <a:cubicBezTo>
                  <a:pt x="7424389" y="1673060"/>
                  <a:pt x="7090422" y="2007027"/>
                  <a:pt x="6678754" y="2007027"/>
                </a:cubicBezTo>
                <a:cubicBezTo>
                  <a:pt x="6267086" y="2007027"/>
                  <a:pt x="5933119" y="1673060"/>
                  <a:pt x="5933119" y="1261392"/>
                </a:cubicBezTo>
                <a:cubicBezTo>
                  <a:pt x="5933119" y="849724"/>
                  <a:pt x="6267086" y="515757"/>
                  <a:pt x="6678754" y="515757"/>
                </a:cubicBezTo>
                <a:close/>
                <a:moveTo>
                  <a:pt x="3907912" y="0"/>
                </a:moveTo>
                <a:lnTo>
                  <a:pt x="4365907" y="0"/>
                </a:lnTo>
                <a:lnTo>
                  <a:pt x="4365907" y="1984158"/>
                </a:lnTo>
                <a:lnTo>
                  <a:pt x="3907912" y="1984158"/>
                </a:lnTo>
                <a:close/>
                <a:moveTo>
                  <a:pt x="0" y="0"/>
                </a:moveTo>
                <a:lnTo>
                  <a:pt x="496699" y="0"/>
                </a:lnTo>
                <a:lnTo>
                  <a:pt x="696375" y="832426"/>
                </a:lnTo>
                <a:cubicBezTo>
                  <a:pt x="740651" y="1023892"/>
                  <a:pt x="787858" y="1323554"/>
                  <a:pt x="787858" y="1323554"/>
                </a:cubicBezTo>
                <a:lnTo>
                  <a:pt x="793428" y="1323554"/>
                </a:lnTo>
                <a:cubicBezTo>
                  <a:pt x="793428" y="1323554"/>
                  <a:pt x="846206" y="1051747"/>
                  <a:pt x="890481" y="851778"/>
                </a:cubicBezTo>
                <a:lnTo>
                  <a:pt x="1076670" y="0"/>
                </a:lnTo>
                <a:lnTo>
                  <a:pt x="1531733" y="0"/>
                </a:lnTo>
                <a:lnTo>
                  <a:pt x="1717629" y="846500"/>
                </a:lnTo>
                <a:cubicBezTo>
                  <a:pt x="1761904" y="1049109"/>
                  <a:pt x="1812042" y="1323847"/>
                  <a:pt x="1812042" y="1323847"/>
                </a:cubicBezTo>
                <a:lnTo>
                  <a:pt x="1817614" y="1323847"/>
                </a:lnTo>
                <a:cubicBezTo>
                  <a:pt x="1817614" y="1323847"/>
                  <a:pt x="1873031" y="1024186"/>
                  <a:pt x="1917598" y="827148"/>
                </a:cubicBezTo>
                <a:lnTo>
                  <a:pt x="2114637" y="0"/>
                </a:lnTo>
                <a:lnTo>
                  <a:pt x="2608697" y="0"/>
                </a:lnTo>
                <a:lnTo>
                  <a:pt x="2064791" y="1984158"/>
                </a:lnTo>
                <a:lnTo>
                  <a:pt x="1584804" y="1984158"/>
                </a:lnTo>
                <a:lnTo>
                  <a:pt x="1376625" y="1032395"/>
                </a:lnTo>
                <a:cubicBezTo>
                  <a:pt x="1340560" y="874355"/>
                  <a:pt x="1307134" y="663243"/>
                  <a:pt x="1307134" y="663243"/>
                </a:cubicBezTo>
                <a:lnTo>
                  <a:pt x="1301563" y="663243"/>
                </a:lnTo>
                <a:cubicBezTo>
                  <a:pt x="1301563" y="663243"/>
                  <a:pt x="1268137" y="874062"/>
                  <a:pt x="1235004" y="1032395"/>
                </a:cubicBezTo>
                <a:lnTo>
                  <a:pt x="1026824" y="1984158"/>
                </a:lnTo>
                <a:lnTo>
                  <a:pt x="543906" y="1984158"/>
                </a:lnTo>
                <a:close/>
              </a:path>
            </a:pathLst>
          </a:custGeom>
          <a:solidFill>
            <a:schemeClr val="bg1"/>
          </a:solidFill>
        </p:spPr>
        <p:txBody>
          <a:bodyPr wrap="square">
            <a:noAutofit/>
          </a:bodyPr>
          <a:lstStyle>
            <a:lvl1pPr marL="0" indent="0">
              <a:buNone/>
              <a:defRPr/>
            </a:lvl1pPr>
          </a:lstStyle>
          <a:p>
            <a:pPr lvl="0"/>
            <a:r>
              <a:rPr lang="en-US"/>
              <a:t> </a:t>
            </a:r>
            <a:endParaRPr lang="en-AU"/>
          </a:p>
        </p:txBody>
      </p:sp>
      <p:sp>
        <p:nvSpPr>
          <p:cNvPr id="9" name="Content Placeholder 40">
            <a:extLst>
              <a:ext uri="{FF2B5EF4-FFF2-40B4-BE49-F238E27FC236}">
                <a16:creationId xmlns:a16="http://schemas.microsoft.com/office/drawing/2014/main" id="{F1532452-CC41-4D46-929A-DD7E87248532}"/>
              </a:ext>
            </a:extLst>
          </p:cNvPr>
          <p:cNvSpPr>
            <a:spLocks noGrp="1"/>
          </p:cNvSpPr>
          <p:nvPr>
            <p:ph sz="quarter" idx="38" hasCustomPrompt="1"/>
          </p:nvPr>
        </p:nvSpPr>
        <p:spPr>
          <a:xfrm flipH="1">
            <a:off x="6515100" y="3487421"/>
            <a:ext cx="1305560" cy="426720"/>
          </a:xfrm>
          <a:prstGeom prst="rect">
            <a:avLst/>
          </a:prstGeom>
        </p:spPr>
        <p:txBody>
          <a:bodyPr/>
          <a:lstStyle>
            <a:lvl1pPr marL="0" indent="0" algn="ctr">
              <a:buNone/>
              <a:defRPr>
                <a:solidFill>
                  <a:schemeClr val="tx1"/>
                </a:solidFill>
              </a:defRPr>
            </a:lvl1pPr>
          </a:lstStyle>
          <a:p>
            <a:pPr lvl="0"/>
            <a:r>
              <a:rPr lang="en-US"/>
              <a:t>Black logo here</a:t>
            </a:r>
            <a:endParaRPr lang="en-AU"/>
          </a:p>
        </p:txBody>
      </p:sp>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479425" y="5497576"/>
            <a:ext cx="10796270" cy="395224"/>
          </a:xfrm>
          <a:prstGeom prst="rect">
            <a:avLst/>
          </a:prstGeom>
        </p:spPr>
        <p:txBody>
          <a:bodyPr lIns="0" tIns="0" rIns="0" bIns="0" anchor="t" anchorCtr="0"/>
          <a:lstStyle>
            <a:lvl1pPr algn="l">
              <a:defRPr sz="3000">
                <a:solidFill>
                  <a:schemeClr val="bg1"/>
                </a:solidFill>
              </a:defRPr>
            </a:lvl1pPr>
          </a:lstStyle>
          <a:p>
            <a:r>
              <a:rPr lang="en-AU"/>
              <a:t>Title goes here</a:t>
            </a:r>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479425" y="5976747"/>
            <a:ext cx="3600000" cy="252000"/>
          </a:xfrm>
          <a:prstGeom prst="rect">
            <a:avLst/>
          </a:prstGeom>
        </p:spPr>
        <p:txBody>
          <a:bodyPr lIns="0" tIns="0" rIns="0" bIns="0"/>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Date</a:t>
            </a:r>
            <a:endParaRPr lang="en-AU"/>
          </a:p>
        </p:txBody>
      </p:sp>
      <p:sp>
        <p:nvSpPr>
          <p:cNvPr id="4" name="Text Placeholder 23">
            <a:extLst>
              <a:ext uri="{FF2B5EF4-FFF2-40B4-BE49-F238E27FC236}">
                <a16:creationId xmlns:a16="http://schemas.microsoft.com/office/drawing/2014/main" id="{939F8C7D-4C00-307D-49A5-533A86057913}"/>
              </a:ext>
            </a:extLst>
          </p:cNvPr>
          <p:cNvSpPr>
            <a:spLocks noGrp="1"/>
          </p:cNvSpPr>
          <p:nvPr>
            <p:ph type="body" sz="quarter" idx="40" hasCustomPrompt="1"/>
          </p:nvPr>
        </p:nvSpPr>
        <p:spPr>
          <a:xfrm>
            <a:off x="479427" y="947722"/>
            <a:ext cx="2318400" cy="4572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lIns="0" tIns="0" rIns="0" bIns="0"/>
          <a:lstStyle>
            <a:lvl1pPr>
              <a:defRPr/>
            </a:lvl1pPr>
          </a:lstStyle>
          <a:p>
            <a:pPr lvl="0"/>
            <a:r>
              <a:rPr lang="en-US"/>
              <a:t> </a:t>
            </a:r>
            <a:endParaRPr lang="en-AU"/>
          </a:p>
        </p:txBody>
      </p:sp>
      <p:sp>
        <p:nvSpPr>
          <p:cNvPr id="5" name="Text Placeholder 4">
            <a:extLst>
              <a:ext uri="{FF2B5EF4-FFF2-40B4-BE49-F238E27FC236}">
                <a16:creationId xmlns:a16="http://schemas.microsoft.com/office/drawing/2014/main" id="{C0ABAAB8-3686-1E77-310A-76C8EB896F2B}"/>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3304996773"/>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showMasterSp="0" preserve="1">
  <p:cSld name="3_Title_Together">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492387" y="5497576"/>
            <a:ext cx="10796270" cy="395224"/>
          </a:xfrm>
          <a:prstGeom prst="rect">
            <a:avLst/>
          </a:prstGeom>
        </p:spPr>
        <p:txBody>
          <a:bodyPr lIns="0" tIns="0" rIns="0" bIns="0" anchor="t" anchorCtr="0"/>
          <a:lstStyle>
            <a:lvl1pPr algn="l">
              <a:defRPr sz="3000">
                <a:solidFill>
                  <a:schemeClr val="bg1"/>
                </a:solidFill>
              </a:defRPr>
            </a:lvl1pPr>
          </a:lstStyle>
          <a:p>
            <a:r>
              <a:rPr lang="en-AU"/>
              <a:t>Title goes here</a:t>
            </a:r>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492387" y="5976747"/>
            <a:ext cx="3600000" cy="252000"/>
          </a:xfrm>
          <a:prstGeom prst="rect">
            <a:avLst/>
          </a:prstGeom>
        </p:spPr>
        <p:txBody>
          <a:bodyPr lIns="0" tIns="0" rIns="0" bIns="0"/>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Date</a:t>
            </a:r>
            <a:endParaRPr lang="en-AU"/>
          </a:p>
        </p:txBody>
      </p:sp>
      <p:sp>
        <p:nvSpPr>
          <p:cNvPr id="25" name="Text Placeholder 23">
            <a:extLst>
              <a:ext uri="{FF2B5EF4-FFF2-40B4-BE49-F238E27FC236}">
                <a16:creationId xmlns:a16="http://schemas.microsoft.com/office/drawing/2014/main" id="{1FE731C3-8128-7CC9-181E-1EE52468E737}"/>
              </a:ext>
            </a:extLst>
          </p:cNvPr>
          <p:cNvSpPr>
            <a:spLocks noGrp="1"/>
          </p:cNvSpPr>
          <p:nvPr>
            <p:ph type="body" sz="quarter" idx="35" hasCustomPrompt="1"/>
          </p:nvPr>
        </p:nvSpPr>
        <p:spPr>
          <a:xfrm>
            <a:off x="479425" y="947722"/>
            <a:ext cx="2318400" cy="4572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lIns="0" tIns="0" rIns="0" bIns="0"/>
          <a:lstStyle>
            <a:lvl1pPr marL="0" indent="0">
              <a:buNone/>
              <a:defRPr/>
            </a:lvl1pPr>
          </a:lstStyle>
          <a:p>
            <a:pPr lvl="0"/>
            <a:r>
              <a:rPr lang="en-US"/>
              <a:t> </a:t>
            </a:r>
            <a:endParaRPr lang="en-AU"/>
          </a:p>
        </p:txBody>
      </p:sp>
      <p:sp>
        <p:nvSpPr>
          <p:cNvPr id="21" name="Text Placeholder 20">
            <a:extLst>
              <a:ext uri="{FF2B5EF4-FFF2-40B4-BE49-F238E27FC236}">
                <a16:creationId xmlns:a16="http://schemas.microsoft.com/office/drawing/2014/main" id="{561FD153-AAE6-ACB8-0298-56640AE34860}"/>
              </a:ext>
            </a:extLst>
          </p:cNvPr>
          <p:cNvSpPr>
            <a:spLocks noGrp="1"/>
          </p:cNvSpPr>
          <p:nvPr>
            <p:ph type="body" sz="quarter" idx="36" hasCustomPrompt="1"/>
          </p:nvPr>
        </p:nvSpPr>
        <p:spPr>
          <a:xfrm>
            <a:off x="476568" y="2189120"/>
            <a:ext cx="11225849" cy="2525176"/>
          </a:xfrm>
          <a:custGeom>
            <a:avLst/>
            <a:gdLst>
              <a:gd name="connsiteX0" fmla="*/ 3749439 w 11225849"/>
              <a:gd name="connsiteY0" fmla="*/ 880102 h 2525176"/>
              <a:gd name="connsiteX1" fmla="*/ 3463460 w 11225849"/>
              <a:gd name="connsiteY1" fmla="*/ 1242424 h 2525176"/>
              <a:gd name="connsiteX2" fmla="*/ 3749439 w 11225849"/>
              <a:gd name="connsiteY2" fmla="*/ 1601977 h 2525176"/>
              <a:gd name="connsiteX3" fmla="*/ 4044037 w 11225849"/>
              <a:gd name="connsiteY3" fmla="*/ 1239654 h 2525176"/>
              <a:gd name="connsiteX4" fmla="*/ 3749439 w 11225849"/>
              <a:gd name="connsiteY4" fmla="*/ 880102 h 2525176"/>
              <a:gd name="connsiteX5" fmla="*/ 9423160 w 11225849"/>
              <a:gd name="connsiteY5" fmla="*/ 860401 h 2525176"/>
              <a:gd name="connsiteX6" fmla="*/ 9125792 w 11225849"/>
              <a:gd name="connsiteY6" fmla="*/ 1143610 h 2525176"/>
              <a:gd name="connsiteX7" fmla="*/ 9697750 w 11225849"/>
              <a:gd name="connsiteY7" fmla="*/ 1143610 h 2525176"/>
              <a:gd name="connsiteX8" fmla="*/ 9423160 w 11225849"/>
              <a:gd name="connsiteY8" fmla="*/ 860401 h 2525176"/>
              <a:gd name="connsiteX9" fmla="*/ 5354187 w 11225849"/>
              <a:gd name="connsiteY9" fmla="*/ 860401 h 2525176"/>
              <a:gd name="connsiteX10" fmla="*/ 5056818 w 11225849"/>
              <a:gd name="connsiteY10" fmla="*/ 1143610 h 2525176"/>
              <a:gd name="connsiteX11" fmla="*/ 5628777 w 11225849"/>
              <a:gd name="connsiteY11" fmla="*/ 1143610 h 2525176"/>
              <a:gd name="connsiteX12" fmla="*/ 5354187 w 11225849"/>
              <a:gd name="connsiteY12" fmla="*/ 860401 h 2525176"/>
              <a:gd name="connsiteX13" fmla="*/ 11135345 w 11225849"/>
              <a:gd name="connsiteY13" fmla="*/ 552257 h 2525176"/>
              <a:gd name="connsiteX14" fmla="*/ 11225849 w 11225849"/>
              <a:gd name="connsiteY14" fmla="*/ 563647 h 2525176"/>
              <a:gd name="connsiteX15" fmla="*/ 11225849 w 11225849"/>
              <a:gd name="connsiteY15" fmla="*/ 960139 h 2525176"/>
              <a:gd name="connsiteX16" fmla="*/ 11214458 w 11225849"/>
              <a:gd name="connsiteY16" fmla="*/ 960139 h 2525176"/>
              <a:gd name="connsiteX17" fmla="*/ 10750242 w 11225849"/>
              <a:gd name="connsiteY17" fmla="*/ 1373563 h 2525176"/>
              <a:gd name="connsiteX18" fmla="*/ 10750242 w 11225849"/>
              <a:gd name="connsiteY18" fmla="*/ 2024635 h 2525176"/>
              <a:gd name="connsiteX19" fmla="*/ 10288796 w 11225849"/>
              <a:gd name="connsiteY19" fmla="*/ 2024635 h 2525176"/>
              <a:gd name="connsiteX20" fmla="*/ 10288796 w 11225849"/>
              <a:gd name="connsiteY20" fmla="*/ 574729 h 2525176"/>
              <a:gd name="connsiteX21" fmla="*/ 10730233 w 11225849"/>
              <a:gd name="connsiteY21" fmla="*/ 574729 h 2525176"/>
              <a:gd name="connsiteX22" fmla="*/ 10730233 w 11225849"/>
              <a:gd name="connsiteY22" fmla="*/ 801296 h 2525176"/>
              <a:gd name="connsiteX23" fmla="*/ 10738852 w 11225849"/>
              <a:gd name="connsiteY23" fmla="*/ 801296 h 2525176"/>
              <a:gd name="connsiteX24" fmla="*/ 11135345 w 11225849"/>
              <a:gd name="connsiteY24" fmla="*/ 552257 h 2525176"/>
              <a:gd name="connsiteX25" fmla="*/ 3621996 w 11225849"/>
              <a:gd name="connsiteY25" fmla="*/ 532863 h 2525176"/>
              <a:gd name="connsiteX26" fmla="*/ 4029569 w 11225849"/>
              <a:gd name="connsiteY26" fmla="*/ 731109 h 2525176"/>
              <a:gd name="connsiteX27" fmla="*/ 4035110 w 11225849"/>
              <a:gd name="connsiteY27" fmla="*/ 731109 h 2525176"/>
              <a:gd name="connsiteX28" fmla="*/ 4035110 w 11225849"/>
              <a:gd name="connsiteY28" fmla="*/ 575344 h 2525176"/>
              <a:gd name="connsiteX29" fmla="*/ 4476854 w 11225849"/>
              <a:gd name="connsiteY29" fmla="*/ 575344 h 2525176"/>
              <a:gd name="connsiteX30" fmla="*/ 4476854 w 11225849"/>
              <a:gd name="connsiteY30" fmla="*/ 1882723 h 2525176"/>
              <a:gd name="connsiteX31" fmla="*/ 4284457 w 11225849"/>
              <a:gd name="connsiteY31" fmla="*/ 2363870 h 2525176"/>
              <a:gd name="connsiteX32" fmla="*/ 3752209 w 11225849"/>
              <a:gd name="connsiteY32" fmla="*/ 2525176 h 2525176"/>
              <a:gd name="connsiteX33" fmla="*/ 3044495 w 11225849"/>
              <a:gd name="connsiteY33" fmla="*/ 2057881 h 2525176"/>
              <a:gd name="connsiteX34" fmla="*/ 3044803 w 11225849"/>
              <a:gd name="connsiteY34" fmla="*/ 2058497 h 2525176"/>
              <a:gd name="connsiteX35" fmla="*/ 3492089 w 11225849"/>
              <a:gd name="connsiteY35" fmla="*/ 2058497 h 2525176"/>
              <a:gd name="connsiteX36" fmla="*/ 3746976 w 11225849"/>
              <a:gd name="connsiteY36" fmla="*/ 2200101 h 2525176"/>
              <a:gd name="connsiteX37" fmla="*/ 4024336 w 11225849"/>
              <a:gd name="connsiteY37" fmla="*/ 1922741 h 2525176"/>
              <a:gd name="connsiteX38" fmla="*/ 4024336 w 11225849"/>
              <a:gd name="connsiteY38" fmla="*/ 1778366 h 2525176"/>
              <a:gd name="connsiteX39" fmla="*/ 4012946 w 11225849"/>
              <a:gd name="connsiteY39" fmla="*/ 1778366 h 2525176"/>
              <a:gd name="connsiteX40" fmla="*/ 3642005 w 11225849"/>
              <a:gd name="connsiteY40" fmla="*/ 1945521 h 2525176"/>
              <a:gd name="connsiteX41" fmla="*/ 3013404 w 11225849"/>
              <a:gd name="connsiteY41" fmla="*/ 1257508 h 2525176"/>
              <a:gd name="connsiteX42" fmla="*/ 3621996 w 11225849"/>
              <a:gd name="connsiteY42" fmla="*/ 532863 h 2525176"/>
              <a:gd name="connsiteX43" fmla="*/ 9414541 w 11225849"/>
              <a:gd name="connsiteY43" fmla="*/ 532248 h 2525176"/>
              <a:gd name="connsiteX44" fmla="*/ 9910157 w 11225849"/>
              <a:gd name="connsiteY44" fmla="*/ 713563 h 2525176"/>
              <a:gd name="connsiteX45" fmla="*/ 10165045 w 11225849"/>
              <a:gd name="connsiteY45" fmla="*/ 1418507 h 2525176"/>
              <a:gd name="connsiteX46" fmla="*/ 9123020 w 11225849"/>
              <a:gd name="connsiteY46" fmla="*/ 1418507 h 2525176"/>
              <a:gd name="connsiteX47" fmla="*/ 9448711 w 11225849"/>
              <a:gd name="connsiteY47" fmla="*/ 1735578 h 2525176"/>
              <a:gd name="connsiteX48" fmla="*/ 9689439 w 11225849"/>
              <a:gd name="connsiteY48" fmla="*/ 1591203 h 2525176"/>
              <a:gd name="connsiteX49" fmla="*/ 10139495 w 11225849"/>
              <a:gd name="connsiteY49" fmla="*/ 1591203 h 2525176"/>
              <a:gd name="connsiteX50" fmla="*/ 9895997 w 11225849"/>
              <a:gd name="connsiteY50" fmla="*/ 1933824 h 2525176"/>
              <a:gd name="connsiteX51" fmla="*/ 9442862 w 11225849"/>
              <a:gd name="connsiteY51" fmla="*/ 2066809 h 2525176"/>
              <a:gd name="connsiteX52" fmla="*/ 8669887 w 11225849"/>
              <a:gd name="connsiteY52" fmla="*/ 1296604 h 2525176"/>
              <a:gd name="connsiteX53" fmla="*/ 9414541 w 11225849"/>
              <a:gd name="connsiteY53" fmla="*/ 532248 h 2525176"/>
              <a:gd name="connsiteX54" fmla="*/ 5345876 w 11225849"/>
              <a:gd name="connsiteY54" fmla="*/ 532248 h 2525176"/>
              <a:gd name="connsiteX55" fmla="*/ 5841183 w 11225849"/>
              <a:gd name="connsiteY55" fmla="*/ 713563 h 2525176"/>
              <a:gd name="connsiteX56" fmla="*/ 6096071 w 11225849"/>
              <a:gd name="connsiteY56" fmla="*/ 1418507 h 2525176"/>
              <a:gd name="connsiteX57" fmla="*/ 5054047 w 11225849"/>
              <a:gd name="connsiteY57" fmla="*/ 1418507 h 2525176"/>
              <a:gd name="connsiteX58" fmla="*/ 5379737 w 11225849"/>
              <a:gd name="connsiteY58" fmla="*/ 1735578 h 2525176"/>
              <a:gd name="connsiteX59" fmla="*/ 5620465 w 11225849"/>
              <a:gd name="connsiteY59" fmla="*/ 1591203 h 2525176"/>
              <a:gd name="connsiteX60" fmla="*/ 6070521 w 11225849"/>
              <a:gd name="connsiteY60" fmla="*/ 1591203 h 2525176"/>
              <a:gd name="connsiteX61" fmla="*/ 5827023 w 11225849"/>
              <a:gd name="connsiteY61" fmla="*/ 1933824 h 2525176"/>
              <a:gd name="connsiteX62" fmla="*/ 5373889 w 11225849"/>
              <a:gd name="connsiteY62" fmla="*/ 2066809 h 2525176"/>
              <a:gd name="connsiteX63" fmla="*/ 4600913 w 11225849"/>
              <a:gd name="connsiteY63" fmla="*/ 1296604 h 2525176"/>
              <a:gd name="connsiteX64" fmla="*/ 4601221 w 11225849"/>
              <a:gd name="connsiteY64" fmla="*/ 1296604 h 2525176"/>
              <a:gd name="connsiteX65" fmla="*/ 5345876 w 11225849"/>
              <a:gd name="connsiteY65" fmla="*/ 532248 h 2525176"/>
              <a:gd name="connsiteX66" fmla="*/ 2157004 w 11225849"/>
              <a:gd name="connsiteY66" fmla="*/ 521165 h 2525176"/>
              <a:gd name="connsiteX67" fmla="*/ 2938907 w 11225849"/>
              <a:gd name="connsiteY67" fmla="*/ 1303068 h 2525176"/>
              <a:gd name="connsiteX68" fmla="*/ 2157004 w 11225849"/>
              <a:gd name="connsiteY68" fmla="*/ 2084971 h 2525176"/>
              <a:gd name="connsiteX69" fmla="*/ 1375101 w 11225849"/>
              <a:gd name="connsiteY69" fmla="*/ 1303068 h 2525176"/>
              <a:gd name="connsiteX70" fmla="*/ 2157004 w 11225849"/>
              <a:gd name="connsiteY70" fmla="*/ 521165 h 2525176"/>
              <a:gd name="connsiteX71" fmla="*/ 6304784 w 11225849"/>
              <a:gd name="connsiteY71" fmla="*/ 116054 h 2525176"/>
              <a:gd name="connsiteX72" fmla="*/ 6754840 w 11225849"/>
              <a:gd name="connsiteY72" fmla="*/ 116054 h 2525176"/>
              <a:gd name="connsiteX73" fmla="*/ 6754840 w 11225849"/>
              <a:gd name="connsiteY73" fmla="*/ 574729 h 2525176"/>
              <a:gd name="connsiteX74" fmla="*/ 7018040 w 11225849"/>
              <a:gd name="connsiteY74" fmla="*/ 574729 h 2525176"/>
              <a:gd name="connsiteX75" fmla="*/ 7018040 w 11225849"/>
              <a:gd name="connsiteY75" fmla="*/ 863479 h 2525176"/>
              <a:gd name="connsiteX76" fmla="*/ 6754840 w 11225849"/>
              <a:gd name="connsiteY76" fmla="*/ 863479 h 2525176"/>
              <a:gd name="connsiteX77" fmla="*/ 6754840 w 11225849"/>
              <a:gd name="connsiteY77" fmla="*/ 1542873 h 2525176"/>
              <a:gd name="connsiteX78" fmla="*/ 6916146 w 11225849"/>
              <a:gd name="connsiteY78" fmla="*/ 1684477 h 2525176"/>
              <a:gd name="connsiteX79" fmla="*/ 7018040 w 11225849"/>
              <a:gd name="connsiteY79" fmla="*/ 1681707 h 2525176"/>
              <a:gd name="connsiteX80" fmla="*/ 7018040 w 11225849"/>
              <a:gd name="connsiteY80" fmla="*/ 2018787 h 2525176"/>
              <a:gd name="connsiteX81" fmla="*/ 6766231 w 11225849"/>
              <a:gd name="connsiteY81" fmla="*/ 2041567 h 2525176"/>
              <a:gd name="connsiteX82" fmla="*/ 6304784 w 11225849"/>
              <a:gd name="connsiteY82" fmla="*/ 1642304 h 2525176"/>
              <a:gd name="connsiteX83" fmla="*/ 6304784 w 11225849"/>
              <a:gd name="connsiteY83" fmla="*/ 863479 h 2525176"/>
              <a:gd name="connsiteX84" fmla="*/ 6112387 w 11225849"/>
              <a:gd name="connsiteY84" fmla="*/ 863479 h 2525176"/>
              <a:gd name="connsiteX85" fmla="*/ 6112387 w 11225849"/>
              <a:gd name="connsiteY85" fmla="*/ 574729 h 2525176"/>
              <a:gd name="connsiteX86" fmla="*/ 6304784 w 11225849"/>
              <a:gd name="connsiteY86" fmla="*/ 574729 h 2525176"/>
              <a:gd name="connsiteX87" fmla="*/ 7153180 w 11225849"/>
              <a:gd name="connsiteY87" fmla="*/ 0 h 2525176"/>
              <a:gd name="connsiteX88" fmla="*/ 7614626 w 11225849"/>
              <a:gd name="connsiteY88" fmla="*/ 0 h 2525176"/>
              <a:gd name="connsiteX89" fmla="*/ 7614626 w 11225849"/>
              <a:gd name="connsiteY89" fmla="*/ 753274 h 2525176"/>
              <a:gd name="connsiteX90" fmla="*/ 7623245 w 11225849"/>
              <a:gd name="connsiteY90" fmla="*/ 753274 h 2525176"/>
              <a:gd name="connsiteX91" fmla="*/ 8053600 w 11225849"/>
              <a:gd name="connsiteY91" fmla="*/ 532556 h 2525176"/>
              <a:gd name="connsiteX92" fmla="*/ 8557527 w 11225849"/>
              <a:gd name="connsiteY92" fmla="*/ 1081735 h 2525176"/>
              <a:gd name="connsiteX93" fmla="*/ 8557527 w 11225849"/>
              <a:gd name="connsiteY93" fmla="*/ 2024636 h 2525176"/>
              <a:gd name="connsiteX94" fmla="*/ 8096081 w 11225849"/>
              <a:gd name="connsiteY94" fmla="*/ 2024636 h 2525176"/>
              <a:gd name="connsiteX95" fmla="*/ 8096081 w 11225849"/>
              <a:gd name="connsiteY95" fmla="*/ 1175317 h 2525176"/>
              <a:gd name="connsiteX96" fmla="*/ 7869514 w 11225849"/>
              <a:gd name="connsiteY96" fmla="*/ 917658 h 2525176"/>
              <a:gd name="connsiteX97" fmla="*/ 7614626 w 11225849"/>
              <a:gd name="connsiteY97" fmla="*/ 1223339 h 2525176"/>
              <a:gd name="connsiteX98" fmla="*/ 7614626 w 11225849"/>
              <a:gd name="connsiteY98" fmla="*/ 2024636 h 2525176"/>
              <a:gd name="connsiteX99" fmla="*/ 7153180 w 11225849"/>
              <a:gd name="connsiteY99" fmla="*/ 2024636 h 2525176"/>
              <a:gd name="connsiteX100" fmla="*/ 0 w 11225849"/>
              <a:gd name="connsiteY100" fmla="*/ 0 h 2525176"/>
              <a:gd name="connsiteX101" fmla="*/ 1684786 w 11225849"/>
              <a:gd name="connsiteY101" fmla="*/ 0 h 2525176"/>
              <a:gd name="connsiteX102" fmla="*/ 1684786 w 11225849"/>
              <a:gd name="connsiteY102" fmla="*/ 424813 h 2525176"/>
              <a:gd name="connsiteX103" fmla="*/ 1090047 w 11225849"/>
              <a:gd name="connsiteY103" fmla="*/ 424813 h 2525176"/>
              <a:gd name="connsiteX104" fmla="*/ 1090047 w 11225849"/>
              <a:gd name="connsiteY104" fmla="*/ 2024328 h 2525176"/>
              <a:gd name="connsiteX105" fmla="*/ 588890 w 11225849"/>
              <a:gd name="connsiteY105" fmla="*/ 2024328 h 2525176"/>
              <a:gd name="connsiteX106" fmla="*/ 588890 w 11225849"/>
              <a:gd name="connsiteY106" fmla="*/ 424813 h 2525176"/>
              <a:gd name="connsiteX107" fmla="*/ 0 w 11225849"/>
              <a:gd name="connsiteY107" fmla="*/ 424813 h 252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11225849" h="2525176">
                <a:moveTo>
                  <a:pt x="3749439" y="880102"/>
                </a:moveTo>
                <a:cubicBezTo>
                  <a:pt x="3576744" y="880102"/>
                  <a:pt x="3463460" y="1021706"/>
                  <a:pt x="3463460" y="1242424"/>
                </a:cubicBezTo>
                <a:cubicBezTo>
                  <a:pt x="3463460" y="1463143"/>
                  <a:pt x="3576744" y="1601977"/>
                  <a:pt x="3749439" y="1601977"/>
                </a:cubicBezTo>
                <a:cubicBezTo>
                  <a:pt x="3950455" y="1601977"/>
                  <a:pt x="4044037" y="1443441"/>
                  <a:pt x="4044037" y="1239654"/>
                </a:cubicBezTo>
                <a:cubicBezTo>
                  <a:pt x="4044037" y="1044486"/>
                  <a:pt x="3942144" y="880102"/>
                  <a:pt x="3749439" y="880102"/>
                </a:cubicBezTo>
                <a:close/>
                <a:moveTo>
                  <a:pt x="9423160" y="860401"/>
                </a:moveTo>
                <a:cubicBezTo>
                  <a:pt x="9247695" y="860401"/>
                  <a:pt x="9157191" y="970914"/>
                  <a:pt x="9125792" y="1143610"/>
                </a:cubicBezTo>
                <a:lnTo>
                  <a:pt x="9697750" y="1143610"/>
                </a:lnTo>
                <a:cubicBezTo>
                  <a:pt x="9680820" y="970914"/>
                  <a:pt x="9573077" y="860401"/>
                  <a:pt x="9423160" y="860401"/>
                </a:cubicBezTo>
                <a:close/>
                <a:moveTo>
                  <a:pt x="5354187" y="860401"/>
                </a:moveTo>
                <a:cubicBezTo>
                  <a:pt x="5178721" y="860401"/>
                  <a:pt x="5087909" y="970914"/>
                  <a:pt x="5056818" y="1143610"/>
                </a:cubicBezTo>
                <a:lnTo>
                  <a:pt x="5628777" y="1143610"/>
                </a:lnTo>
                <a:cubicBezTo>
                  <a:pt x="5611846" y="970914"/>
                  <a:pt x="5504103" y="860401"/>
                  <a:pt x="5354187" y="860401"/>
                </a:cubicBezTo>
                <a:close/>
                <a:moveTo>
                  <a:pt x="11135345" y="552257"/>
                </a:moveTo>
                <a:cubicBezTo>
                  <a:pt x="11177825" y="552257"/>
                  <a:pt x="11206147" y="555028"/>
                  <a:pt x="11225849" y="563647"/>
                </a:cubicBezTo>
                <a:lnTo>
                  <a:pt x="11225849" y="960139"/>
                </a:lnTo>
                <a:lnTo>
                  <a:pt x="11214458" y="960139"/>
                </a:lnTo>
                <a:cubicBezTo>
                  <a:pt x="10931249" y="920429"/>
                  <a:pt x="10750242" y="1059262"/>
                  <a:pt x="10750242" y="1373563"/>
                </a:cubicBezTo>
                <a:lnTo>
                  <a:pt x="10750242" y="2024635"/>
                </a:lnTo>
                <a:lnTo>
                  <a:pt x="10288796" y="2024635"/>
                </a:lnTo>
                <a:lnTo>
                  <a:pt x="10288796" y="574729"/>
                </a:lnTo>
                <a:lnTo>
                  <a:pt x="10730233" y="574729"/>
                </a:lnTo>
                <a:lnTo>
                  <a:pt x="10730233" y="801296"/>
                </a:lnTo>
                <a:lnTo>
                  <a:pt x="10738852" y="801296"/>
                </a:lnTo>
                <a:cubicBezTo>
                  <a:pt x="10840746" y="628600"/>
                  <a:pt x="10959570" y="552257"/>
                  <a:pt x="11135345" y="552257"/>
                </a:cubicBezTo>
                <a:close/>
                <a:moveTo>
                  <a:pt x="3621996" y="532863"/>
                </a:moveTo>
                <a:cubicBezTo>
                  <a:pt x="3814392" y="532863"/>
                  <a:pt x="3944606" y="609206"/>
                  <a:pt x="4029569" y="731109"/>
                </a:cubicBezTo>
                <a:lnTo>
                  <a:pt x="4035110" y="731109"/>
                </a:lnTo>
                <a:lnTo>
                  <a:pt x="4035110" y="575344"/>
                </a:lnTo>
                <a:lnTo>
                  <a:pt x="4476854" y="575344"/>
                </a:lnTo>
                <a:lnTo>
                  <a:pt x="4476854" y="1882723"/>
                </a:lnTo>
                <a:cubicBezTo>
                  <a:pt x="4476854" y="2100670"/>
                  <a:pt x="4400511" y="2259206"/>
                  <a:pt x="4284457" y="2363870"/>
                </a:cubicBezTo>
                <a:cubicBezTo>
                  <a:pt x="4157013" y="2477154"/>
                  <a:pt x="3967386" y="2525176"/>
                  <a:pt x="3752209" y="2525176"/>
                </a:cubicBezTo>
                <a:cubicBezTo>
                  <a:pt x="3352947" y="2525176"/>
                  <a:pt x="3089747" y="2361099"/>
                  <a:pt x="3044495" y="2057881"/>
                </a:cubicBezTo>
                <a:lnTo>
                  <a:pt x="3044803" y="2058497"/>
                </a:lnTo>
                <a:lnTo>
                  <a:pt x="3492089" y="2058497"/>
                </a:lnTo>
                <a:cubicBezTo>
                  <a:pt x="3517639" y="2134840"/>
                  <a:pt x="3593982" y="2200101"/>
                  <a:pt x="3746976" y="2200101"/>
                </a:cubicBezTo>
                <a:cubicBezTo>
                  <a:pt x="3942452" y="2200101"/>
                  <a:pt x="4024336" y="2098208"/>
                  <a:pt x="4024336" y="1922741"/>
                </a:cubicBezTo>
                <a:lnTo>
                  <a:pt x="4024336" y="1778366"/>
                </a:lnTo>
                <a:lnTo>
                  <a:pt x="4012946" y="1778366"/>
                </a:lnTo>
                <a:cubicBezTo>
                  <a:pt x="3927983" y="1874719"/>
                  <a:pt x="3817470" y="1945521"/>
                  <a:pt x="3642005" y="1945521"/>
                </a:cubicBezTo>
                <a:cubicBezTo>
                  <a:pt x="3316315" y="1945521"/>
                  <a:pt x="3013404" y="1702023"/>
                  <a:pt x="3013404" y="1257508"/>
                </a:cubicBezTo>
                <a:cubicBezTo>
                  <a:pt x="3013404" y="812994"/>
                  <a:pt x="3262443" y="532863"/>
                  <a:pt x="3621996" y="532863"/>
                </a:cubicBezTo>
                <a:close/>
                <a:moveTo>
                  <a:pt x="9414541" y="532248"/>
                </a:moveTo>
                <a:cubicBezTo>
                  <a:pt x="9621100" y="532248"/>
                  <a:pt x="9785484" y="600280"/>
                  <a:pt x="9910157" y="713563"/>
                </a:cubicBezTo>
                <a:cubicBezTo>
                  <a:pt x="10082853" y="872099"/>
                  <a:pt x="10167815" y="1124216"/>
                  <a:pt x="10165045" y="1418507"/>
                </a:cubicBezTo>
                <a:lnTo>
                  <a:pt x="9123020" y="1418507"/>
                </a:lnTo>
                <a:cubicBezTo>
                  <a:pt x="9151342" y="1613983"/>
                  <a:pt x="9258776" y="1735578"/>
                  <a:pt x="9448711" y="1735578"/>
                </a:cubicBezTo>
                <a:cubicBezTo>
                  <a:pt x="9570614" y="1735578"/>
                  <a:pt x="9649728" y="1681707"/>
                  <a:pt x="9689439" y="1591203"/>
                </a:cubicBezTo>
                <a:lnTo>
                  <a:pt x="10139495" y="1591203"/>
                </a:lnTo>
                <a:cubicBezTo>
                  <a:pt x="10108403" y="1721417"/>
                  <a:pt x="10023440" y="1846091"/>
                  <a:pt x="9895997" y="1933824"/>
                </a:cubicBezTo>
                <a:cubicBezTo>
                  <a:pt x="9774094" y="2018787"/>
                  <a:pt x="9626949" y="2066809"/>
                  <a:pt x="9442862" y="2066809"/>
                </a:cubicBezTo>
                <a:cubicBezTo>
                  <a:pt x="8964485" y="2066809"/>
                  <a:pt x="8669887" y="1735578"/>
                  <a:pt x="8669887" y="1296604"/>
                </a:cubicBezTo>
                <a:cubicBezTo>
                  <a:pt x="8669887" y="863479"/>
                  <a:pt x="8972797" y="532248"/>
                  <a:pt x="9414541" y="532248"/>
                </a:cubicBezTo>
                <a:close/>
                <a:moveTo>
                  <a:pt x="5345876" y="532248"/>
                </a:moveTo>
                <a:cubicBezTo>
                  <a:pt x="5552433" y="532248"/>
                  <a:pt x="5716818" y="600280"/>
                  <a:pt x="5841183" y="713563"/>
                </a:cubicBezTo>
                <a:cubicBezTo>
                  <a:pt x="6013879" y="872099"/>
                  <a:pt x="6098842" y="1124216"/>
                  <a:pt x="6096071" y="1418507"/>
                </a:cubicBezTo>
                <a:lnTo>
                  <a:pt x="5054047" y="1418507"/>
                </a:lnTo>
                <a:cubicBezTo>
                  <a:pt x="5082368" y="1613983"/>
                  <a:pt x="5189803" y="1735578"/>
                  <a:pt x="5379737" y="1735578"/>
                </a:cubicBezTo>
                <a:cubicBezTo>
                  <a:pt x="5501641" y="1735578"/>
                  <a:pt x="5580754" y="1681707"/>
                  <a:pt x="5620465" y="1591203"/>
                </a:cubicBezTo>
                <a:lnTo>
                  <a:pt x="6070521" y="1591203"/>
                </a:lnTo>
                <a:cubicBezTo>
                  <a:pt x="6039430" y="1721417"/>
                  <a:pt x="5954467" y="1846091"/>
                  <a:pt x="5827023" y="1933824"/>
                </a:cubicBezTo>
                <a:cubicBezTo>
                  <a:pt x="5705120" y="2018787"/>
                  <a:pt x="5557975" y="2066809"/>
                  <a:pt x="5373889" y="2066809"/>
                </a:cubicBezTo>
                <a:cubicBezTo>
                  <a:pt x="4895512" y="2066809"/>
                  <a:pt x="4600913" y="1735578"/>
                  <a:pt x="4600913" y="1296604"/>
                </a:cubicBezTo>
                <a:lnTo>
                  <a:pt x="4601221" y="1296604"/>
                </a:lnTo>
                <a:cubicBezTo>
                  <a:pt x="4601221" y="863479"/>
                  <a:pt x="4904131" y="532248"/>
                  <a:pt x="5345876" y="532248"/>
                </a:cubicBezTo>
                <a:close/>
                <a:moveTo>
                  <a:pt x="2157004" y="521165"/>
                </a:moveTo>
                <a:cubicBezTo>
                  <a:pt x="2588898" y="521165"/>
                  <a:pt x="2938907" y="871174"/>
                  <a:pt x="2938907" y="1303068"/>
                </a:cubicBezTo>
                <a:cubicBezTo>
                  <a:pt x="2938907" y="1734961"/>
                  <a:pt x="2588898" y="2084971"/>
                  <a:pt x="2157004" y="2084971"/>
                </a:cubicBezTo>
                <a:cubicBezTo>
                  <a:pt x="1725110" y="2084971"/>
                  <a:pt x="1375101" y="1734961"/>
                  <a:pt x="1375101" y="1303068"/>
                </a:cubicBezTo>
                <a:cubicBezTo>
                  <a:pt x="1375101" y="871174"/>
                  <a:pt x="1725110" y="521165"/>
                  <a:pt x="2157004" y="521165"/>
                </a:cubicBezTo>
                <a:close/>
                <a:moveTo>
                  <a:pt x="6304784" y="116054"/>
                </a:moveTo>
                <a:lnTo>
                  <a:pt x="6754840" y="116054"/>
                </a:lnTo>
                <a:lnTo>
                  <a:pt x="6754840" y="574729"/>
                </a:lnTo>
                <a:lnTo>
                  <a:pt x="7018040" y="574729"/>
                </a:lnTo>
                <a:lnTo>
                  <a:pt x="7018040" y="863479"/>
                </a:lnTo>
                <a:lnTo>
                  <a:pt x="6754840" y="863479"/>
                </a:lnTo>
                <a:lnTo>
                  <a:pt x="6754840" y="1542873"/>
                </a:lnTo>
                <a:cubicBezTo>
                  <a:pt x="6754840" y="1656156"/>
                  <a:pt x="6817023" y="1684477"/>
                  <a:pt x="6916146" y="1684477"/>
                </a:cubicBezTo>
                <a:cubicBezTo>
                  <a:pt x="6955858" y="1684477"/>
                  <a:pt x="7001109" y="1681707"/>
                  <a:pt x="7018040" y="1681707"/>
                </a:cubicBezTo>
                <a:lnTo>
                  <a:pt x="7018040" y="2018787"/>
                </a:lnTo>
                <a:cubicBezTo>
                  <a:pt x="6978329" y="2030177"/>
                  <a:pt x="6890596" y="2041567"/>
                  <a:pt x="6766231" y="2041567"/>
                </a:cubicBezTo>
                <a:cubicBezTo>
                  <a:pt x="6497182" y="2041567"/>
                  <a:pt x="6304784" y="1953833"/>
                  <a:pt x="6304784" y="1642304"/>
                </a:cubicBezTo>
                <a:lnTo>
                  <a:pt x="6304784" y="863479"/>
                </a:lnTo>
                <a:lnTo>
                  <a:pt x="6112387" y="863479"/>
                </a:lnTo>
                <a:lnTo>
                  <a:pt x="6112387" y="574729"/>
                </a:lnTo>
                <a:lnTo>
                  <a:pt x="6304784" y="574729"/>
                </a:lnTo>
                <a:close/>
                <a:moveTo>
                  <a:pt x="7153180" y="0"/>
                </a:moveTo>
                <a:lnTo>
                  <a:pt x="7614626" y="0"/>
                </a:lnTo>
                <a:lnTo>
                  <a:pt x="7614626" y="753274"/>
                </a:lnTo>
                <a:lnTo>
                  <a:pt x="7623245" y="753274"/>
                </a:lnTo>
                <a:cubicBezTo>
                  <a:pt x="7727909" y="614440"/>
                  <a:pt x="7852583" y="532556"/>
                  <a:pt x="8053600" y="532556"/>
                </a:cubicBezTo>
                <a:cubicBezTo>
                  <a:pt x="8370671" y="532556"/>
                  <a:pt x="8557527" y="759123"/>
                  <a:pt x="8557527" y="1081735"/>
                </a:cubicBezTo>
                <a:lnTo>
                  <a:pt x="8557527" y="2024636"/>
                </a:lnTo>
                <a:lnTo>
                  <a:pt x="8096081" y="2024636"/>
                </a:lnTo>
                <a:lnTo>
                  <a:pt x="8096081" y="1175317"/>
                </a:lnTo>
                <a:cubicBezTo>
                  <a:pt x="8096081" y="1022322"/>
                  <a:pt x="8019738" y="917658"/>
                  <a:pt x="7869514" y="917658"/>
                </a:cubicBezTo>
                <a:cubicBezTo>
                  <a:pt x="7719290" y="917658"/>
                  <a:pt x="7614626" y="1045102"/>
                  <a:pt x="7614626" y="1223339"/>
                </a:cubicBezTo>
                <a:lnTo>
                  <a:pt x="7614626" y="2024636"/>
                </a:lnTo>
                <a:lnTo>
                  <a:pt x="7153180" y="2024636"/>
                </a:lnTo>
                <a:close/>
                <a:moveTo>
                  <a:pt x="0" y="0"/>
                </a:moveTo>
                <a:lnTo>
                  <a:pt x="1684786" y="0"/>
                </a:lnTo>
                <a:lnTo>
                  <a:pt x="1684786" y="424813"/>
                </a:lnTo>
                <a:lnTo>
                  <a:pt x="1090047" y="424813"/>
                </a:lnTo>
                <a:lnTo>
                  <a:pt x="1090047" y="2024328"/>
                </a:lnTo>
                <a:lnTo>
                  <a:pt x="588890" y="2024328"/>
                </a:lnTo>
                <a:lnTo>
                  <a:pt x="588890" y="424813"/>
                </a:lnTo>
                <a:lnTo>
                  <a:pt x="0" y="424813"/>
                </a:lnTo>
                <a:close/>
              </a:path>
            </a:pathLst>
          </a:custGeom>
          <a:solidFill>
            <a:schemeClr val="bg1"/>
          </a:solidFill>
        </p:spPr>
        <p:txBody>
          <a:bodyPr wrap="square">
            <a:noAutofit/>
          </a:bodyPr>
          <a:lstStyle>
            <a:lvl1pPr>
              <a:defRPr/>
            </a:lvl1pPr>
          </a:lstStyle>
          <a:p>
            <a:pPr lvl="0"/>
            <a:r>
              <a:rPr lang="en-US"/>
              <a:t> </a:t>
            </a:r>
            <a:endParaRPr lang="en-AU"/>
          </a:p>
        </p:txBody>
      </p:sp>
      <p:sp>
        <p:nvSpPr>
          <p:cNvPr id="23" name="Content Placeholder 40">
            <a:extLst>
              <a:ext uri="{FF2B5EF4-FFF2-40B4-BE49-F238E27FC236}">
                <a16:creationId xmlns:a16="http://schemas.microsoft.com/office/drawing/2014/main" id="{37A46FE4-3B29-1CB2-8CD2-2019DDB8159E}"/>
              </a:ext>
            </a:extLst>
          </p:cNvPr>
          <p:cNvSpPr>
            <a:spLocks noGrp="1"/>
          </p:cNvSpPr>
          <p:nvPr>
            <p:ph sz="quarter" idx="38" hasCustomPrompt="1"/>
          </p:nvPr>
        </p:nvSpPr>
        <p:spPr>
          <a:xfrm flipH="1">
            <a:off x="1981200" y="3225801"/>
            <a:ext cx="1305560" cy="528320"/>
          </a:xfrm>
          <a:prstGeom prst="rect">
            <a:avLst/>
          </a:prstGeom>
        </p:spPr>
        <p:txBody>
          <a:bodyPr/>
          <a:lstStyle>
            <a:lvl1pPr algn="ctr">
              <a:defRPr>
                <a:solidFill>
                  <a:schemeClr val="tx1"/>
                </a:solidFill>
              </a:defRPr>
            </a:lvl1pPr>
          </a:lstStyle>
          <a:p>
            <a:pPr lvl="0"/>
            <a:r>
              <a:rPr lang="en-US"/>
              <a:t>Black logo here</a:t>
            </a:r>
            <a:endParaRPr lang="en-AU"/>
          </a:p>
        </p:txBody>
      </p:sp>
      <p:sp>
        <p:nvSpPr>
          <p:cNvPr id="4" name="Rectangle 3">
            <a:extLst>
              <a:ext uri="{FF2B5EF4-FFF2-40B4-BE49-F238E27FC236}">
                <a16:creationId xmlns:a16="http://schemas.microsoft.com/office/drawing/2014/main" id="{562373B2-5D59-B65F-1461-89036A62FDAD}"/>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997749823"/>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p:cSld name="4_typo_we_are_one">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30" name="Footer Placeholder 4">
            <a:extLst>
              <a:ext uri="{FF2B5EF4-FFF2-40B4-BE49-F238E27FC236}">
                <a16:creationId xmlns:a16="http://schemas.microsoft.com/office/drawing/2014/main" id="{1848D18A-8192-A615-DC40-5BA0684EF664}"/>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grpSp>
        <p:nvGrpSpPr>
          <p:cNvPr id="32" name="Graphic 30">
            <a:extLst>
              <a:ext uri="{FF2B5EF4-FFF2-40B4-BE49-F238E27FC236}">
                <a16:creationId xmlns:a16="http://schemas.microsoft.com/office/drawing/2014/main" id="{55EA748E-D743-4252-08F7-2974D11A38EA}"/>
              </a:ext>
            </a:extLst>
          </p:cNvPr>
          <p:cNvGrpSpPr/>
          <p:nvPr/>
        </p:nvGrpSpPr>
        <p:grpSpPr>
          <a:xfrm>
            <a:off x="479425" y="2097088"/>
            <a:ext cx="11233150" cy="1929572"/>
            <a:chOff x="1858041" y="2460307"/>
            <a:chExt cx="8620887" cy="1480851"/>
          </a:xfrm>
        </p:grpSpPr>
        <p:grpSp>
          <p:nvGrpSpPr>
            <p:cNvPr id="33" name="Graphic 30">
              <a:extLst>
                <a:ext uri="{FF2B5EF4-FFF2-40B4-BE49-F238E27FC236}">
                  <a16:creationId xmlns:a16="http://schemas.microsoft.com/office/drawing/2014/main" id="{FF2BD7F3-5948-813D-DC59-4169B0518D84}"/>
                </a:ext>
              </a:extLst>
            </p:cNvPr>
            <p:cNvGrpSpPr/>
            <p:nvPr/>
          </p:nvGrpSpPr>
          <p:grpSpPr>
            <a:xfrm>
              <a:off x="6869525" y="2831115"/>
              <a:ext cx="3172694" cy="1106995"/>
              <a:chOff x="6869525" y="2831115"/>
              <a:chExt cx="3172694" cy="1106995"/>
            </a:xfrm>
          </p:grpSpPr>
          <p:sp>
            <p:nvSpPr>
              <p:cNvPr id="34" name="Freeform: Shape 33">
                <a:extLst>
                  <a:ext uri="{FF2B5EF4-FFF2-40B4-BE49-F238E27FC236}">
                    <a16:creationId xmlns:a16="http://schemas.microsoft.com/office/drawing/2014/main" id="{9000A0C0-4D10-541F-29AC-C4FF6B0CDE4B}"/>
                  </a:ext>
                </a:extLst>
              </p:cNvPr>
              <p:cNvSpPr/>
              <p:nvPr/>
            </p:nvSpPr>
            <p:spPr>
              <a:xfrm>
                <a:off x="6869525" y="2831115"/>
                <a:ext cx="3172694" cy="1106995"/>
              </a:xfrm>
              <a:custGeom>
                <a:avLst/>
                <a:gdLst>
                  <a:gd name="connsiteX0" fmla="*/ 2657189 w 3172694"/>
                  <a:gd name="connsiteY0" fmla="*/ 874014 h 1106995"/>
                  <a:gd name="connsiteX1" fmla="*/ 2415921 w 3172694"/>
                  <a:gd name="connsiteY1" fmla="*/ 639508 h 1106995"/>
                  <a:gd name="connsiteX2" fmla="*/ 2415159 w 3172694"/>
                  <a:gd name="connsiteY2" fmla="*/ 633889 h 1106995"/>
                  <a:gd name="connsiteX3" fmla="*/ 3172682 w 3172694"/>
                  <a:gd name="connsiteY3" fmla="*/ 633889 h 1106995"/>
                  <a:gd name="connsiteX4" fmla="*/ 2989136 w 3172694"/>
                  <a:gd name="connsiteY4" fmla="*/ 130302 h 1106995"/>
                  <a:gd name="connsiteX5" fmla="*/ 2632520 w 3172694"/>
                  <a:gd name="connsiteY5" fmla="*/ 0 h 1106995"/>
                  <a:gd name="connsiteX6" fmla="*/ 2103882 w 3172694"/>
                  <a:gd name="connsiteY6" fmla="*/ 453866 h 1106995"/>
                  <a:gd name="connsiteX7" fmla="*/ 2103882 w 3172694"/>
                  <a:gd name="connsiteY7" fmla="*/ 394144 h 1106995"/>
                  <a:gd name="connsiteX8" fmla="*/ 1745456 w 3172694"/>
                  <a:gd name="connsiteY8" fmla="*/ 95 h 1106995"/>
                  <a:gd name="connsiteX9" fmla="*/ 1420558 w 3172694"/>
                  <a:gd name="connsiteY9" fmla="*/ 174879 h 1106995"/>
                  <a:gd name="connsiteX10" fmla="*/ 1414367 w 3172694"/>
                  <a:gd name="connsiteY10" fmla="*/ 174879 h 1106995"/>
                  <a:gd name="connsiteX11" fmla="*/ 1414367 w 3172694"/>
                  <a:gd name="connsiteY11" fmla="*/ 30956 h 1106995"/>
                  <a:gd name="connsiteX12" fmla="*/ 1099089 w 3172694"/>
                  <a:gd name="connsiteY12" fmla="*/ 30956 h 1106995"/>
                  <a:gd name="connsiteX13" fmla="*/ 1099089 w 3172694"/>
                  <a:gd name="connsiteY13" fmla="*/ 464534 h 1106995"/>
                  <a:gd name="connsiteX14" fmla="*/ 553212 w 3172694"/>
                  <a:gd name="connsiteY14" fmla="*/ 571 h 1106995"/>
                  <a:gd name="connsiteX15" fmla="*/ 0 w 3172694"/>
                  <a:gd name="connsiteY15" fmla="*/ 553783 h 1106995"/>
                  <a:gd name="connsiteX16" fmla="*/ 553212 w 3172694"/>
                  <a:gd name="connsiteY16" fmla="*/ 1106996 h 1106995"/>
                  <a:gd name="connsiteX17" fmla="*/ 1099089 w 3172694"/>
                  <a:gd name="connsiteY17" fmla="*/ 643033 h 1106995"/>
                  <a:gd name="connsiteX18" fmla="*/ 1099089 w 3172694"/>
                  <a:gd name="connsiteY18" fmla="*/ 1074039 h 1106995"/>
                  <a:gd name="connsiteX19" fmla="*/ 1421796 w 3172694"/>
                  <a:gd name="connsiteY19" fmla="*/ 1074039 h 1106995"/>
                  <a:gd name="connsiteX20" fmla="*/ 1421796 w 3172694"/>
                  <a:gd name="connsiteY20" fmla="*/ 496919 h 1106995"/>
                  <a:gd name="connsiteX21" fmla="*/ 1611725 w 3172694"/>
                  <a:gd name="connsiteY21" fmla="*/ 269938 h 1106995"/>
                  <a:gd name="connsiteX22" fmla="*/ 1781080 w 3172694"/>
                  <a:gd name="connsiteY22" fmla="*/ 461963 h 1106995"/>
                  <a:gd name="connsiteX23" fmla="*/ 1781080 w 3172694"/>
                  <a:gd name="connsiteY23" fmla="*/ 1074039 h 1106995"/>
                  <a:gd name="connsiteX24" fmla="*/ 2103787 w 3172694"/>
                  <a:gd name="connsiteY24" fmla="*/ 1074039 h 1106995"/>
                  <a:gd name="connsiteX25" fmla="*/ 2103787 w 3172694"/>
                  <a:gd name="connsiteY25" fmla="*/ 650462 h 1106995"/>
                  <a:gd name="connsiteX26" fmla="*/ 2652998 w 3172694"/>
                  <a:gd name="connsiteY26" fmla="*/ 1104900 h 1106995"/>
                  <a:gd name="connsiteX27" fmla="*/ 2979229 w 3172694"/>
                  <a:gd name="connsiteY27" fmla="*/ 1009079 h 1106995"/>
                  <a:gd name="connsiteX28" fmla="*/ 3152680 w 3172694"/>
                  <a:gd name="connsiteY28" fmla="*/ 769144 h 1106995"/>
                  <a:gd name="connsiteX29" fmla="*/ 2835116 w 3172694"/>
                  <a:gd name="connsiteY29" fmla="*/ 769144 h 1106995"/>
                  <a:gd name="connsiteX30" fmla="*/ 2657189 w 3172694"/>
                  <a:gd name="connsiteY30" fmla="*/ 874014 h 1106995"/>
                  <a:gd name="connsiteX31" fmla="*/ 2638711 w 3172694"/>
                  <a:gd name="connsiteY31" fmla="*/ 228886 h 1106995"/>
                  <a:gd name="connsiteX32" fmla="*/ 2842355 w 3172694"/>
                  <a:gd name="connsiteY32" fmla="*/ 434054 h 1106995"/>
                  <a:gd name="connsiteX33" fmla="*/ 2418873 w 3172694"/>
                  <a:gd name="connsiteY33" fmla="*/ 434054 h 1106995"/>
                  <a:gd name="connsiteX34" fmla="*/ 2638711 w 3172694"/>
                  <a:gd name="connsiteY34" fmla="*/ 228886 h 1106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172694" h="1106995">
                    <a:moveTo>
                      <a:pt x="2657189" y="874014"/>
                    </a:moveTo>
                    <a:cubicBezTo>
                      <a:pt x="2523458" y="874014"/>
                      <a:pt x="2437829" y="790765"/>
                      <a:pt x="2415921" y="639508"/>
                    </a:cubicBezTo>
                    <a:lnTo>
                      <a:pt x="2415159" y="633889"/>
                    </a:lnTo>
                    <a:lnTo>
                      <a:pt x="3172682" y="633889"/>
                    </a:lnTo>
                    <a:cubicBezTo>
                      <a:pt x="3173730" y="418719"/>
                      <a:pt x="3108674" y="240030"/>
                      <a:pt x="2989136" y="130302"/>
                    </a:cubicBezTo>
                    <a:cubicBezTo>
                      <a:pt x="2893980" y="43815"/>
                      <a:pt x="2774061" y="0"/>
                      <a:pt x="2632520" y="0"/>
                    </a:cubicBezTo>
                    <a:cubicBezTo>
                      <a:pt x="2354294" y="0"/>
                      <a:pt x="2144554" y="185833"/>
                      <a:pt x="2103882" y="453866"/>
                    </a:cubicBezTo>
                    <a:lnTo>
                      <a:pt x="2103882" y="394144"/>
                    </a:lnTo>
                    <a:cubicBezTo>
                      <a:pt x="2103882" y="154781"/>
                      <a:pt x="1964912" y="95"/>
                      <a:pt x="1745456" y="95"/>
                    </a:cubicBezTo>
                    <a:cubicBezTo>
                      <a:pt x="1599438" y="95"/>
                      <a:pt x="1498663" y="61817"/>
                      <a:pt x="1420558" y="174879"/>
                    </a:cubicBezTo>
                    <a:lnTo>
                      <a:pt x="1414367" y="174879"/>
                    </a:lnTo>
                    <a:lnTo>
                      <a:pt x="1414367" y="30956"/>
                    </a:lnTo>
                    <a:lnTo>
                      <a:pt x="1099089" y="30956"/>
                    </a:lnTo>
                    <a:lnTo>
                      <a:pt x="1099089" y="464534"/>
                    </a:lnTo>
                    <a:cubicBezTo>
                      <a:pt x="1056227" y="201835"/>
                      <a:pt x="827818" y="571"/>
                      <a:pt x="553212" y="571"/>
                    </a:cubicBezTo>
                    <a:cubicBezTo>
                      <a:pt x="248126" y="571"/>
                      <a:pt x="0" y="248698"/>
                      <a:pt x="0" y="553783"/>
                    </a:cubicBezTo>
                    <a:cubicBezTo>
                      <a:pt x="0" y="858869"/>
                      <a:pt x="248126" y="1106996"/>
                      <a:pt x="553212" y="1106996"/>
                    </a:cubicBezTo>
                    <a:cubicBezTo>
                      <a:pt x="827818" y="1106996"/>
                      <a:pt x="1056322" y="905827"/>
                      <a:pt x="1099089" y="643033"/>
                    </a:cubicBezTo>
                    <a:lnTo>
                      <a:pt x="1099089" y="1074039"/>
                    </a:lnTo>
                    <a:lnTo>
                      <a:pt x="1421796" y="1074039"/>
                    </a:lnTo>
                    <a:lnTo>
                      <a:pt x="1421796" y="496919"/>
                    </a:lnTo>
                    <a:cubicBezTo>
                      <a:pt x="1421796" y="363283"/>
                      <a:pt x="1499902" y="269938"/>
                      <a:pt x="1611725" y="269938"/>
                    </a:cubicBezTo>
                    <a:cubicBezTo>
                      <a:pt x="1717834" y="269938"/>
                      <a:pt x="1781080" y="341757"/>
                      <a:pt x="1781080" y="461963"/>
                    </a:cubicBezTo>
                    <a:lnTo>
                      <a:pt x="1781080" y="1074039"/>
                    </a:lnTo>
                    <a:lnTo>
                      <a:pt x="2103787" y="1074039"/>
                    </a:lnTo>
                    <a:lnTo>
                      <a:pt x="2103787" y="650462"/>
                    </a:lnTo>
                    <a:cubicBezTo>
                      <a:pt x="2144458" y="926116"/>
                      <a:pt x="2354866" y="1104900"/>
                      <a:pt x="2652998" y="1104900"/>
                    </a:cubicBezTo>
                    <a:cubicBezTo>
                      <a:pt x="2780157" y="1104900"/>
                      <a:pt x="2886837" y="1073563"/>
                      <a:pt x="2979229" y="1009079"/>
                    </a:cubicBezTo>
                    <a:cubicBezTo>
                      <a:pt x="3067050" y="948595"/>
                      <a:pt x="3128391" y="863632"/>
                      <a:pt x="3152680" y="769144"/>
                    </a:cubicBezTo>
                    <a:lnTo>
                      <a:pt x="2835116" y="769144"/>
                    </a:lnTo>
                    <a:cubicBezTo>
                      <a:pt x="2803874" y="837819"/>
                      <a:pt x="2742343" y="874014"/>
                      <a:pt x="2657189" y="874014"/>
                    </a:cubicBezTo>
                    <a:close/>
                    <a:moveTo>
                      <a:pt x="2638711" y="228886"/>
                    </a:moveTo>
                    <a:cubicBezTo>
                      <a:pt x="2748820" y="228886"/>
                      <a:pt x="2828258" y="309277"/>
                      <a:pt x="2842355" y="434054"/>
                    </a:cubicBezTo>
                    <a:lnTo>
                      <a:pt x="2418873" y="434054"/>
                    </a:lnTo>
                    <a:cubicBezTo>
                      <a:pt x="2444782" y="297942"/>
                      <a:pt x="2518600" y="228886"/>
                      <a:pt x="2638711" y="228886"/>
                    </a:cubicBezTo>
                    <a:close/>
                  </a:path>
                </a:pathLst>
              </a:custGeom>
              <a:solidFill>
                <a:srgbClr val="FFFFFF"/>
              </a:solidFill>
              <a:ln w="9525" cap="flat">
                <a:noFill/>
                <a:prstDash val="solid"/>
                <a:miter/>
              </a:ln>
            </p:spPr>
            <p:txBody>
              <a:bodyPr rtlCol="0" anchor="ctr"/>
              <a:lstStyle/>
              <a:p>
                <a:endParaRPr lang="en-GB"/>
              </a:p>
            </p:txBody>
          </p:sp>
          <p:grpSp>
            <p:nvGrpSpPr>
              <p:cNvPr id="35" name="Graphic 30">
                <a:extLst>
                  <a:ext uri="{FF2B5EF4-FFF2-40B4-BE49-F238E27FC236}">
                    <a16:creationId xmlns:a16="http://schemas.microsoft.com/office/drawing/2014/main" id="{4D577153-92C7-4205-5693-09504E1A29AE}"/>
                  </a:ext>
                </a:extLst>
              </p:cNvPr>
              <p:cNvGrpSpPr/>
              <p:nvPr/>
            </p:nvGrpSpPr>
            <p:grpSpPr>
              <a:xfrm>
                <a:off x="6915530" y="3257817"/>
                <a:ext cx="1017183" cy="198232"/>
                <a:chOff x="6915530" y="3257817"/>
                <a:chExt cx="1017183" cy="198232"/>
              </a:xfrm>
              <a:solidFill>
                <a:srgbClr val="000000"/>
              </a:solidFill>
            </p:grpSpPr>
            <p:sp>
              <p:nvSpPr>
                <p:cNvPr id="36" name="Freeform: Shape 35">
                  <a:extLst>
                    <a:ext uri="{FF2B5EF4-FFF2-40B4-BE49-F238E27FC236}">
                      <a16:creationId xmlns:a16="http://schemas.microsoft.com/office/drawing/2014/main" id="{30B52252-A717-07ED-A35C-14DFFB2454D1}"/>
                    </a:ext>
                  </a:extLst>
                </p:cNvPr>
                <p:cNvSpPr/>
                <p:nvPr/>
              </p:nvSpPr>
              <p:spPr>
                <a:xfrm>
                  <a:off x="6915530" y="3309080"/>
                  <a:ext cx="128873" cy="146970"/>
                </a:xfrm>
                <a:custGeom>
                  <a:avLst/>
                  <a:gdLst>
                    <a:gd name="connsiteX0" fmla="*/ 76010 w 128873"/>
                    <a:gd name="connsiteY0" fmla="*/ 55436 h 146970"/>
                    <a:gd name="connsiteX1" fmla="*/ 41910 w 128873"/>
                    <a:gd name="connsiteY1" fmla="*/ 40100 h 146970"/>
                    <a:gd name="connsiteX2" fmla="*/ 62484 w 128873"/>
                    <a:gd name="connsiteY2" fmla="*/ 26003 h 146970"/>
                    <a:gd name="connsiteX3" fmla="*/ 85916 w 128873"/>
                    <a:gd name="connsiteY3" fmla="*/ 40862 h 146970"/>
                    <a:gd name="connsiteX4" fmla="*/ 123920 w 128873"/>
                    <a:gd name="connsiteY4" fmla="*/ 40862 h 146970"/>
                    <a:gd name="connsiteX5" fmla="*/ 62484 w 128873"/>
                    <a:gd name="connsiteY5" fmla="*/ 0 h 146970"/>
                    <a:gd name="connsiteX6" fmla="*/ 4191 w 128873"/>
                    <a:gd name="connsiteY6" fmla="*/ 43244 h 146970"/>
                    <a:gd name="connsiteX7" fmla="*/ 53912 w 128873"/>
                    <a:gd name="connsiteY7" fmla="*/ 86487 h 146970"/>
                    <a:gd name="connsiteX8" fmla="*/ 89631 w 128873"/>
                    <a:gd name="connsiteY8" fmla="*/ 104204 h 146970"/>
                    <a:gd name="connsiteX9" fmla="*/ 66675 w 128873"/>
                    <a:gd name="connsiteY9" fmla="*/ 120110 h 146970"/>
                    <a:gd name="connsiteX10" fmla="*/ 38577 w 128873"/>
                    <a:gd name="connsiteY10" fmla="*/ 99822 h 146970"/>
                    <a:gd name="connsiteX11" fmla="*/ 0 w 128873"/>
                    <a:gd name="connsiteY11" fmla="*/ 99822 h 146970"/>
                    <a:gd name="connsiteX12" fmla="*/ 66390 w 128873"/>
                    <a:gd name="connsiteY12" fmla="*/ 146971 h 146970"/>
                    <a:gd name="connsiteX13" fmla="*/ 128874 w 128873"/>
                    <a:gd name="connsiteY13" fmla="*/ 101346 h 146970"/>
                    <a:gd name="connsiteX14" fmla="*/ 76010 w 128873"/>
                    <a:gd name="connsiteY14" fmla="*/ 55436 h 146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873" h="146970">
                      <a:moveTo>
                        <a:pt x="76010" y="55436"/>
                      </a:moveTo>
                      <a:cubicBezTo>
                        <a:pt x="56960" y="52006"/>
                        <a:pt x="41910" y="50482"/>
                        <a:pt x="41910" y="40100"/>
                      </a:cubicBezTo>
                      <a:cubicBezTo>
                        <a:pt x="41910" y="31242"/>
                        <a:pt x="50006" y="26003"/>
                        <a:pt x="62484" y="26003"/>
                      </a:cubicBezTo>
                      <a:cubicBezTo>
                        <a:pt x="75533" y="26003"/>
                        <a:pt x="83344" y="30956"/>
                        <a:pt x="85916" y="40862"/>
                      </a:cubicBezTo>
                      <a:lnTo>
                        <a:pt x="123920" y="40862"/>
                      </a:lnTo>
                      <a:cubicBezTo>
                        <a:pt x="120301" y="16669"/>
                        <a:pt x="100965" y="0"/>
                        <a:pt x="62484" y="0"/>
                      </a:cubicBezTo>
                      <a:cubicBezTo>
                        <a:pt x="29909" y="0"/>
                        <a:pt x="4191" y="14859"/>
                        <a:pt x="4191" y="43244"/>
                      </a:cubicBezTo>
                      <a:cubicBezTo>
                        <a:pt x="4191" y="75533"/>
                        <a:pt x="29242" y="81820"/>
                        <a:pt x="53912" y="86487"/>
                      </a:cubicBezTo>
                      <a:cubicBezTo>
                        <a:pt x="73152" y="90106"/>
                        <a:pt x="89631" y="91726"/>
                        <a:pt x="89631" y="104204"/>
                      </a:cubicBezTo>
                      <a:cubicBezTo>
                        <a:pt x="89631" y="114110"/>
                        <a:pt x="81249" y="120110"/>
                        <a:pt x="66675" y="120110"/>
                      </a:cubicBezTo>
                      <a:cubicBezTo>
                        <a:pt x="50768" y="120110"/>
                        <a:pt x="40863" y="112776"/>
                        <a:pt x="38577" y="99822"/>
                      </a:cubicBezTo>
                      <a:lnTo>
                        <a:pt x="0" y="99822"/>
                      </a:lnTo>
                      <a:cubicBezTo>
                        <a:pt x="2096" y="127730"/>
                        <a:pt x="26289" y="146971"/>
                        <a:pt x="66390" y="146971"/>
                      </a:cubicBezTo>
                      <a:cubicBezTo>
                        <a:pt x="102299" y="146971"/>
                        <a:pt x="128874" y="131350"/>
                        <a:pt x="128874" y="101346"/>
                      </a:cubicBezTo>
                      <a:cubicBezTo>
                        <a:pt x="128874" y="66389"/>
                        <a:pt x="100679" y="59912"/>
                        <a:pt x="76010" y="55436"/>
                      </a:cubicBezTo>
                      <a:close/>
                    </a:path>
                  </a:pathLst>
                </a:custGeom>
                <a:solidFill>
                  <a:srgbClr val="000000"/>
                </a:solidFill>
                <a:ln w="9525"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6CA97113-A7C0-40F0-1228-8B6023B292EE}"/>
                    </a:ext>
                  </a:extLst>
                </p:cNvPr>
                <p:cNvSpPr/>
                <p:nvPr/>
              </p:nvSpPr>
              <p:spPr>
                <a:xfrm>
                  <a:off x="7047833" y="3309080"/>
                  <a:ext cx="146399" cy="146875"/>
                </a:xfrm>
                <a:custGeom>
                  <a:avLst/>
                  <a:gdLst>
                    <a:gd name="connsiteX0" fmla="*/ 73438 w 146399"/>
                    <a:gd name="connsiteY0" fmla="*/ 0 h 146875"/>
                    <a:gd name="connsiteX1" fmla="*/ 0 w 146399"/>
                    <a:gd name="connsiteY1" fmla="*/ 73438 h 146875"/>
                    <a:gd name="connsiteX2" fmla="*/ 73438 w 146399"/>
                    <a:gd name="connsiteY2" fmla="*/ 146875 h 146875"/>
                    <a:gd name="connsiteX3" fmla="*/ 146399 w 146399"/>
                    <a:gd name="connsiteY3" fmla="*/ 73438 h 146875"/>
                    <a:gd name="connsiteX4" fmla="*/ 73438 w 146399"/>
                    <a:gd name="connsiteY4" fmla="*/ 0 h 146875"/>
                    <a:gd name="connsiteX5" fmla="*/ 73152 w 146399"/>
                    <a:gd name="connsiteY5" fmla="*/ 117157 h 146875"/>
                    <a:gd name="connsiteX6" fmla="*/ 41339 w 146399"/>
                    <a:gd name="connsiteY6" fmla="*/ 73438 h 146875"/>
                    <a:gd name="connsiteX7" fmla="*/ 73152 w 146399"/>
                    <a:gd name="connsiteY7" fmla="*/ 29146 h 146875"/>
                    <a:gd name="connsiteX8" fmla="*/ 104966 w 146399"/>
                    <a:gd name="connsiteY8" fmla="*/ 73438 h 146875"/>
                    <a:gd name="connsiteX9" fmla="*/ 73152 w 146399"/>
                    <a:gd name="connsiteY9" fmla="*/ 117157 h 14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399" h="146875">
                      <a:moveTo>
                        <a:pt x="73438" y="0"/>
                      </a:moveTo>
                      <a:cubicBezTo>
                        <a:pt x="29146" y="0"/>
                        <a:pt x="0" y="31813"/>
                        <a:pt x="0" y="73438"/>
                      </a:cubicBezTo>
                      <a:cubicBezTo>
                        <a:pt x="0" y="114871"/>
                        <a:pt x="29146" y="146875"/>
                        <a:pt x="73438" y="146875"/>
                      </a:cubicBezTo>
                      <a:cubicBezTo>
                        <a:pt x="117443" y="146875"/>
                        <a:pt x="146399" y="114871"/>
                        <a:pt x="146399" y="73438"/>
                      </a:cubicBezTo>
                      <a:cubicBezTo>
                        <a:pt x="146304" y="31718"/>
                        <a:pt x="117443" y="0"/>
                        <a:pt x="73438" y="0"/>
                      </a:cubicBezTo>
                      <a:close/>
                      <a:moveTo>
                        <a:pt x="73152" y="117157"/>
                      </a:moveTo>
                      <a:cubicBezTo>
                        <a:pt x="52292" y="117157"/>
                        <a:pt x="41339" y="99441"/>
                        <a:pt x="41339" y="73438"/>
                      </a:cubicBezTo>
                      <a:cubicBezTo>
                        <a:pt x="41339" y="47149"/>
                        <a:pt x="52292" y="29146"/>
                        <a:pt x="73152" y="29146"/>
                      </a:cubicBezTo>
                      <a:cubicBezTo>
                        <a:pt x="93440" y="29146"/>
                        <a:pt x="104966" y="47149"/>
                        <a:pt x="104966" y="73438"/>
                      </a:cubicBezTo>
                      <a:cubicBezTo>
                        <a:pt x="104870" y="99441"/>
                        <a:pt x="93440" y="117157"/>
                        <a:pt x="73152" y="117157"/>
                      </a:cubicBezTo>
                      <a:close/>
                    </a:path>
                  </a:pathLst>
                </a:custGeom>
                <a:solidFill>
                  <a:srgbClr val="000000"/>
                </a:solidFill>
                <a:ln w="9525"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7D0E0879-CFA8-6BDC-016A-0C7E1CABA356}"/>
                    </a:ext>
                  </a:extLst>
                </p:cNvPr>
                <p:cNvSpPr/>
                <p:nvPr/>
              </p:nvSpPr>
              <p:spPr>
                <a:xfrm>
                  <a:off x="7188993" y="3257817"/>
                  <a:ext cx="379476" cy="195375"/>
                </a:xfrm>
                <a:custGeom>
                  <a:avLst/>
                  <a:gdLst>
                    <a:gd name="connsiteX0" fmla="*/ 339090 w 379476"/>
                    <a:gd name="connsiteY0" fmla="*/ 55168 h 195375"/>
                    <a:gd name="connsiteX1" fmla="*/ 324231 w 379476"/>
                    <a:gd name="connsiteY1" fmla="*/ 109079 h 195375"/>
                    <a:gd name="connsiteX2" fmla="*/ 315849 w 379476"/>
                    <a:gd name="connsiteY2" fmla="*/ 152322 h 195375"/>
                    <a:gd name="connsiteX3" fmla="*/ 315373 w 379476"/>
                    <a:gd name="connsiteY3" fmla="*/ 152322 h 195375"/>
                    <a:gd name="connsiteX4" fmla="*/ 306229 w 379476"/>
                    <a:gd name="connsiteY4" fmla="*/ 108603 h 195375"/>
                    <a:gd name="connsiteX5" fmla="*/ 291655 w 379476"/>
                    <a:gd name="connsiteY5" fmla="*/ 55168 h 195375"/>
                    <a:gd name="connsiteX6" fmla="*/ 256984 w 379476"/>
                    <a:gd name="connsiteY6" fmla="*/ 55168 h 195375"/>
                    <a:gd name="connsiteX7" fmla="*/ 242888 w 379476"/>
                    <a:gd name="connsiteY7" fmla="*/ 108603 h 195375"/>
                    <a:gd name="connsiteX8" fmla="*/ 234029 w 379476"/>
                    <a:gd name="connsiteY8" fmla="*/ 152132 h 195375"/>
                    <a:gd name="connsiteX9" fmla="*/ 233553 w 379476"/>
                    <a:gd name="connsiteY9" fmla="*/ 152132 h 195375"/>
                    <a:gd name="connsiteX10" fmla="*/ 225457 w 379476"/>
                    <a:gd name="connsiteY10" fmla="*/ 109174 h 195375"/>
                    <a:gd name="connsiteX11" fmla="*/ 210884 w 379476"/>
                    <a:gd name="connsiteY11" fmla="*/ 55263 h 195375"/>
                    <a:gd name="connsiteX12" fmla="*/ 186880 w 379476"/>
                    <a:gd name="connsiteY12" fmla="*/ 55263 h 195375"/>
                    <a:gd name="connsiteX13" fmla="*/ 175926 w 379476"/>
                    <a:gd name="connsiteY13" fmla="*/ 55263 h 195375"/>
                    <a:gd name="connsiteX14" fmla="*/ 170498 w 379476"/>
                    <a:gd name="connsiteY14" fmla="*/ 55263 h 195375"/>
                    <a:gd name="connsiteX15" fmla="*/ 148780 w 379476"/>
                    <a:gd name="connsiteY15" fmla="*/ 55263 h 195375"/>
                    <a:gd name="connsiteX16" fmla="*/ 148780 w 379476"/>
                    <a:gd name="connsiteY16" fmla="*/ 10971 h 195375"/>
                    <a:gd name="connsiteX17" fmla="*/ 108680 w 379476"/>
                    <a:gd name="connsiteY17" fmla="*/ 10971 h 195375"/>
                    <a:gd name="connsiteX18" fmla="*/ 108680 w 379476"/>
                    <a:gd name="connsiteY18" fmla="*/ 55263 h 195375"/>
                    <a:gd name="connsiteX19" fmla="*/ 90297 w 379476"/>
                    <a:gd name="connsiteY19" fmla="*/ 55263 h 195375"/>
                    <a:gd name="connsiteX20" fmla="*/ 61722 w 379476"/>
                    <a:gd name="connsiteY20" fmla="*/ 55263 h 195375"/>
                    <a:gd name="connsiteX21" fmla="*/ 61722 w 379476"/>
                    <a:gd name="connsiteY21" fmla="*/ 46404 h 195375"/>
                    <a:gd name="connsiteX22" fmla="*/ 90678 w 379476"/>
                    <a:gd name="connsiteY22" fmla="*/ 30212 h 195375"/>
                    <a:gd name="connsiteX23" fmla="*/ 90678 w 379476"/>
                    <a:gd name="connsiteY23" fmla="*/ 1066 h 195375"/>
                    <a:gd name="connsiteX24" fmla="*/ 73723 w 379476"/>
                    <a:gd name="connsiteY24" fmla="*/ 18 h 195375"/>
                    <a:gd name="connsiteX25" fmla="*/ 32575 w 379476"/>
                    <a:gd name="connsiteY25" fmla="*/ 10971 h 195375"/>
                    <a:gd name="connsiteX26" fmla="*/ 20860 w 379476"/>
                    <a:gd name="connsiteY26" fmla="*/ 43547 h 195375"/>
                    <a:gd name="connsiteX27" fmla="*/ 20860 w 379476"/>
                    <a:gd name="connsiteY27" fmla="*/ 55263 h 195375"/>
                    <a:gd name="connsiteX28" fmla="*/ 0 w 379476"/>
                    <a:gd name="connsiteY28" fmla="*/ 55263 h 195375"/>
                    <a:gd name="connsiteX29" fmla="*/ 0 w 379476"/>
                    <a:gd name="connsiteY29" fmla="*/ 83838 h 195375"/>
                    <a:gd name="connsiteX30" fmla="*/ 20860 w 379476"/>
                    <a:gd name="connsiteY30" fmla="*/ 83838 h 195375"/>
                    <a:gd name="connsiteX31" fmla="*/ 20860 w 379476"/>
                    <a:gd name="connsiteY31" fmla="*/ 193756 h 195375"/>
                    <a:gd name="connsiteX32" fmla="*/ 61722 w 379476"/>
                    <a:gd name="connsiteY32" fmla="*/ 193756 h 195375"/>
                    <a:gd name="connsiteX33" fmla="*/ 61722 w 379476"/>
                    <a:gd name="connsiteY33" fmla="*/ 83838 h 195375"/>
                    <a:gd name="connsiteX34" fmla="*/ 108680 w 379476"/>
                    <a:gd name="connsiteY34" fmla="*/ 83838 h 195375"/>
                    <a:gd name="connsiteX35" fmla="*/ 108680 w 379476"/>
                    <a:gd name="connsiteY35" fmla="*/ 158895 h 195375"/>
                    <a:gd name="connsiteX36" fmla="*/ 151924 w 379476"/>
                    <a:gd name="connsiteY36" fmla="*/ 195376 h 195375"/>
                    <a:gd name="connsiteX37" fmla="*/ 175641 w 379476"/>
                    <a:gd name="connsiteY37" fmla="*/ 193280 h 195375"/>
                    <a:gd name="connsiteX38" fmla="*/ 175641 w 379476"/>
                    <a:gd name="connsiteY38" fmla="*/ 162800 h 195375"/>
                    <a:gd name="connsiteX39" fmla="*/ 173545 w 379476"/>
                    <a:gd name="connsiteY39" fmla="*/ 162800 h 195375"/>
                    <a:gd name="connsiteX40" fmla="*/ 164211 w 379476"/>
                    <a:gd name="connsiteY40" fmla="*/ 163276 h 195375"/>
                    <a:gd name="connsiteX41" fmla="*/ 148876 w 379476"/>
                    <a:gd name="connsiteY41" fmla="*/ 150037 h 195375"/>
                    <a:gd name="connsiteX42" fmla="*/ 148876 w 379476"/>
                    <a:gd name="connsiteY42" fmla="*/ 83838 h 195375"/>
                    <a:gd name="connsiteX43" fmla="*/ 178022 w 379476"/>
                    <a:gd name="connsiteY43" fmla="*/ 83838 h 195375"/>
                    <a:gd name="connsiteX44" fmla="*/ 211931 w 379476"/>
                    <a:gd name="connsiteY44" fmla="*/ 193756 h 195375"/>
                    <a:gd name="connsiteX45" fmla="*/ 250031 w 379476"/>
                    <a:gd name="connsiteY45" fmla="*/ 193756 h 195375"/>
                    <a:gd name="connsiteX46" fmla="*/ 265176 w 379476"/>
                    <a:gd name="connsiteY46" fmla="*/ 137273 h 195375"/>
                    <a:gd name="connsiteX47" fmla="*/ 274320 w 379476"/>
                    <a:gd name="connsiteY47" fmla="*/ 94792 h 195375"/>
                    <a:gd name="connsiteX48" fmla="*/ 274796 w 379476"/>
                    <a:gd name="connsiteY48" fmla="*/ 94792 h 195375"/>
                    <a:gd name="connsiteX49" fmla="*/ 283369 w 379476"/>
                    <a:gd name="connsiteY49" fmla="*/ 137273 h 195375"/>
                    <a:gd name="connsiteX50" fmla="*/ 297942 w 379476"/>
                    <a:gd name="connsiteY50" fmla="*/ 193756 h 195375"/>
                    <a:gd name="connsiteX51" fmla="*/ 336518 w 379476"/>
                    <a:gd name="connsiteY51" fmla="*/ 193756 h 195375"/>
                    <a:gd name="connsiteX52" fmla="*/ 379476 w 379476"/>
                    <a:gd name="connsiteY52" fmla="*/ 55168 h 195375"/>
                    <a:gd name="connsiteX53" fmla="*/ 339090 w 379476"/>
                    <a:gd name="connsiteY53" fmla="*/ 55168 h 195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79476" h="195375">
                      <a:moveTo>
                        <a:pt x="339090" y="55168"/>
                      </a:moveTo>
                      <a:lnTo>
                        <a:pt x="324231" y="109079"/>
                      </a:lnTo>
                      <a:cubicBezTo>
                        <a:pt x="319564" y="125748"/>
                        <a:pt x="315849" y="152322"/>
                        <a:pt x="315849" y="152322"/>
                      </a:cubicBezTo>
                      <a:lnTo>
                        <a:pt x="315373" y="152322"/>
                      </a:lnTo>
                      <a:cubicBezTo>
                        <a:pt x="315373" y="152322"/>
                        <a:pt x="310896" y="125271"/>
                        <a:pt x="306229" y="108603"/>
                      </a:cubicBezTo>
                      <a:lnTo>
                        <a:pt x="291655" y="55168"/>
                      </a:lnTo>
                      <a:lnTo>
                        <a:pt x="256984" y="55168"/>
                      </a:lnTo>
                      <a:lnTo>
                        <a:pt x="242888" y="108603"/>
                      </a:lnTo>
                      <a:cubicBezTo>
                        <a:pt x="238506" y="125271"/>
                        <a:pt x="234029" y="152132"/>
                        <a:pt x="234029" y="152132"/>
                      </a:cubicBezTo>
                      <a:lnTo>
                        <a:pt x="233553" y="152132"/>
                      </a:lnTo>
                      <a:cubicBezTo>
                        <a:pt x="233553" y="152132"/>
                        <a:pt x="229934" y="125557"/>
                        <a:pt x="225457" y="109174"/>
                      </a:cubicBezTo>
                      <a:lnTo>
                        <a:pt x="210884" y="55263"/>
                      </a:lnTo>
                      <a:lnTo>
                        <a:pt x="186880" y="55263"/>
                      </a:lnTo>
                      <a:lnTo>
                        <a:pt x="175926" y="55263"/>
                      </a:lnTo>
                      <a:lnTo>
                        <a:pt x="170498" y="55263"/>
                      </a:lnTo>
                      <a:lnTo>
                        <a:pt x="148780" y="55263"/>
                      </a:lnTo>
                      <a:lnTo>
                        <a:pt x="148780" y="10971"/>
                      </a:lnTo>
                      <a:lnTo>
                        <a:pt x="108680" y="10971"/>
                      </a:lnTo>
                      <a:lnTo>
                        <a:pt x="108680" y="55263"/>
                      </a:lnTo>
                      <a:lnTo>
                        <a:pt x="90297" y="55263"/>
                      </a:lnTo>
                      <a:lnTo>
                        <a:pt x="61722" y="55263"/>
                      </a:lnTo>
                      <a:lnTo>
                        <a:pt x="61722" y="46404"/>
                      </a:lnTo>
                      <a:cubicBezTo>
                        <a:pt x="61722" y="30784"/>
                        <a:pt x="70104" y="29450"/>
                        <a:pt x="90678" y="30212"/>
                      </a:cubicBezTo>
                      <a:lnTo>
                        <a:pt x="90678" y="1066"/>
                      </a:lnTo>
                      <a:cubicBezTo>
                        <a:pt x="84963" y="303"/>
                        <a:pt x="79248" y="18"/>
                        <a:pt x="73723" y="18"/>
                      </a:cubicBezTo>
                      <a:cubicBezTo>
                        <a:pt x="56007" y="-268"/>
                        <a:pt x="41720" y="2875"/>
                        <a:pt x="32575" y="10971"/>
                      </a:cubicBezTo>
                      <a:cubicBezTo>
                        <a:pt x="24479" y="18306"/>
                        <a:pt x="20860" y="28688"/>
                        <a:pt x="20860" y="43547"/>
                      </a:cubicBezTo>
                      <a:lnTo>
                        <a:pt x="20860" y="55263"/>
                      </a:lnTo>
                      <a:lnTo>
                        <a:pt x="0" y="55263"/>
                      </a:lnTo>
                      <a:lnTo>
                        <a:pt x="0" y="83838"/>
                      </a:lnTo>
                      <a:lnTo>
                        <a:pt x="20860" y="83838"/>
                      </a:lnTo>
                      <a:lnTo>
                        <a:pt x="20860" y="193756"/>
                      </a:lnTo>
                      <a:lnTo>
                        <a:pt x="61722" y="193756"/>
                      </a:lnTo>
                      <a:lnTo>
                        <a:pt x="61722" y="83838"/>
                      </a:lnTo>
                      <a:lnTo>
                        <a:pt x="108680" y="83838"/>
                      </a:lnTo>
                      <a:lnTo>
                        <a:pt x="108680" y="158895"/>
                      </a:lnTo>
                      <a:cubicBezTo>
                        <a:pt x="108680" y="186994"/>
                        <a:pt x="126111" y="195376"/>
                        <a:pt x="151924" y="195376"/>
                      </a:cubicBezTo>
                      <a:cubicBezTo>
                        <a:pt x="162877" y="195376"/>
                        <a:pt x="171164" y="194042"/>
                        <a:pt x="175641" y="193280"/>
                      </a:cubicBezTo>
                      <a:lnTo>
                        <a:pt x="175641" y="162800"/>
                      </a:lnTo>
                      <a:lnTo>
                        <a:pt x="173545" y="162800"/>
                      </a:lnTo>
                      <a:cubicBezTo>
                        <a:pt x="170974" y="163086"/>
                        <a:pt x="166783" y="163276"/>
                        <a:pt x="164211" y="163276"/>
                      </a:cubicBezTo>
                      <a:cubicBezTo>
                        <a:pt x="154591" y="163276"/>
                        <a:pt x="148876" y="160419"/>
                        <a:pt x="148876" y="150037"/>
                      </a:cubicBezTo>
                      <a:lnTo>
                        <a:pt x="148876" y="83838"/>
                      </a:lnTo>
                      <a:lnTo>
                        <a:pt x="178022" y="83838"/>
                      </a:lnTo>
                      <a:lnTo>
                        <a:pt x="211931" y="193756"/>
                      </a:lnTo>
                      <a:lnTo>
                        <a:pt x="250031" y="193756"/>
                      </a:lnTo>
                      <a:lnTo>
                        <a:pt x="265176" y="137273"/>
                      </a:lnTo>
                      <a:cubicBezTo>
                        <a:pt x="269367" y="121366"/>
                        <a:pt x="274320" y="94792"/>
                        <a:pt x="274320" y="94792"/>
                      </a:cubicBezTo>
                      <a:lnTo>
                        <a:pt x="274796" y="94792"/>
                      </a:lnTo>
                      <a:cubicBezTo>
                        <a:pt x="274796" y="94792"/>
                        <a:pt x="279273" y="121652"/>
                        <a:pt x="283369" y="137273"/>
                      </a:cubicBezTo>
                      <a:lnTo>
                        <a:pt x="297942" y="193756"/>
                      </a:lnTo>
                      <a:lnTo>
                        <a:pt x="336518" y="193756"/>
                      </a:lnTo>
                      <a:lnTo>
                        <a:pt x="379476" y="55168"/>
                      </a:lnTo>
                      <a:lnTo>
                        <a:pt x="339090" y="55168"/>
                      </a:lnTo>
                      <a:close/>
                    </a:path>
                  </a:pathLst>
                </a:custGeom>
                <a:solidFill>
                  <a:srgbClr val="000000"/>
                </a:solidFill>
                <a:ln w="9525"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9C99767F-0E62-2DC1-7DFE-A24579CA5FBB}"/>
                    </a:ext>
                  </a:extLst>
                </p:cNvPr>
                <p:cNvSpPr/>
                <p:nvPr/>
              </p:nvSpPr>
              <p:spPr>
                <a:xfrm>
                  <a:off x="7559230" y="3308984"/>
                  <a:ext cx="135921" cy="146113"/>
                </a:xfrm>
                <a:custGeom>
                  <a:avLst/>
                  <a:gdLst>
                    <a:gd name="connsiteX0" fmla="*/ 135922 w 135921"/>
                    <a:gd name="connsiteY0" fmla="*/ 142589 h 146113"/>
                    <a:gd name="connsiteX1" fmla="*/ 129159 w 135921"/>
                    <a:gd name="connsiteY1" fmla="*/ 120968 h 146113"/>
                    <a:gd name="connsiteX2" fmla="*/ 129159 w 135921"/>
                    <a:gd name="connsiteY2" fmla="*/ 49816 h 146113"/>
                    <a:gd name="connsiteX3" fmla="*/ 108014 w 135921"/>
                    <a:gd name="connsiteY3" fmla="*/ 8382 h 146113"/>
                    <a:gd name="connsiteX4" fmla="*/ 68199 w 135921"/>
                    <a:gd name="connsiteY4" fmla="*/ 0 h 146113"/>
                    <a:gd name="connsiteX5" fmla="*/ 6763 w 135921"/>
                    <a:gd name="connsiteY5" fmla="*/ 45815 h 146113"/>
                    <a:gd name="connsiteX6" fmla="*/ 44577 w 135921"/>
                    <a:gd name="connsiteY6" fmla="*/ 45815 h 146113"/>
                    <a:gd name="connsiteX7" fmla="*/ 68771 w 135921"/>
                    <a:gd name="connsiteY7" fmla="*/ 27622 h 146113"/>
                    <a:gd name="connsiteX8" fmla="*/ 89345 w 135921"/>
                    <a:gd name="connsiteY8" fmla="*/ 44291 h 146113"/>
                    <a:gd name="connsiteX9" fmla="*/ 54483 w 135921"/>
                    <a:gd name="connsiteY9" fmla="*/ 62008 h 146113"/>
                    <a:gd name="connsiteX10" fmla="*/ 0 w 135921"/>
                    <a:gd name="connsiteY10" fmla="*/ 104204 h 146113"/>
                    <a:gd name="connsiteX11" fmla="*/ 47434 w 135921"/>
                    <a:gd name="connsiteY11" fmla="*/ 146113 h 146113"/>
                    <a:gd name="connsiteX12" fmla="*/ 89916 w 135921"/>
                    <a:gd name="connsiteY12" fmla="*/ 125539 h 146113"/>
                    <a:gd name="connsiteX13" fmla="*/ 89916 w 135921"/>
                    <a:gd name="connsiteY13" fmla="*/ 125539 h 146113"/>
                    <a:gd name="connsiteX14" fmla="*/ 94583 w 135921"/>
                    <a:gd name="connsiteY14" fmla="*/ 142494 h 146113"/>
                    <a:gd name="connsiteX15" fmla="*/ 135922 w 135921"/>
                    <a:gd name="connsiteY15" fmla="*/ 142494 h 146113"/>
                    <a:gd name="connsiteX16" fmla="*/ 90392 w 135921"/>
                    <a:gd name="connsiteY16" fmla="*/ 92774 h 146113"/>
                    <a:gd name="connsiteX17" fmla="*/ 60198 w 135921"/>
                    <a:gd name="connsiteY17" fmla="*/ 119348 h 146113"/>
                    <a:gd name="connsiteX18" fmla="*/ 39910 w 135921"/>
                    <a:gd name="connsiteY18" fmla="*/ 102965 h 146113"/>
                    <a:gd name="connsiteX19" fmla="*/ 66484 w 135921"/>
                    <a:gd name="connsiteY19" fmla="*/ 82677 h 146113"/>
                    <a:gd name="connsiteX20" fmla="*/ 90488 w 135921"/>
                    <a:gd name="connsiteY20" fmla="*/ 74867 h 146113"/>
                    <a:gd name="connsiteX21" fmla="*/ 90488 w 135921"/>
                    <a:gd name="connsiteY21" fmla="*/ 92774 h 146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5921" h="146113">
                      <a:moveTo>
                        <a:pt x="135922" y="142589"/>
                      </a:moveTo>
                      <a:cubicBezTo>
                        <a:pt x="131921" y="138970"/>
                        <a:pt x="129159" y="131921"/>
                        <a:pt x="129159" y="120968"/>
                      </a:cubicBezTo>
                      <a:lnTo>
                        <a:pt x="129159" y="49816"/>
                      </a:lnTo>
                      <a:cubicBezTo>
                        <a:pt x="129159" y="31052"/>
                        <a:pt x="122396" y="16764"/>
                        <a:pt x="108014" y="8382"/>
                      </a:cubicBezTo>
                      <a:cubicBezTo>
                        <a:pt x="98393" y="2667"/>
                        <a:pt x="85916" y="0"/>
                        <a:pt x="68199" y="0"/>
                      </a:cubicBezTo>
                      <a:cubicBezTo>
                        <a:pt x="27051" y="0"/>
                        <a:pt x="7811" y="22098"/>
                        <a:pt x="6763" y="45815"/>
                      </a:cubicBezTo>
                      <a:lnTo>
                        <a:pt x="44577" y="45815"/>
                      </a:lnTo>
                      <a:cubicBezTo>
                        <a:pt x="45625" y="34862"/>
                        <a:pt x="53150" y="27622"/>
                        <a:pt x="68771" y="27622"/>
                      </a:cubicBezTo>
                      <a:cubicBezTo>
                        <a:pt x="82868" y="27622"/>
                        <a:pt x="89345" y="34385"/>
                        <a:pt x="89345" y="44291"/>
                      </a:cubicBezTo>
                      <a:cubicBezTo>
                        <a:pt x="89345" y="54674"/>
                        <a:pt x="79153" y="58579"/>
                        <a:pt x="54483" y="62008"/>
                      </a:cubicBezTo>
                      <a:cubicBezTo>
                        <a:pt x="24289" y="65627"/>
                        <a:pt x="0" y="73438"/>
                        <a:pt x="0" y="104204"/>
                      </a:cubicBezTo>
                      <a:cubicBezTo>
                        <a:pt x="0" y="131540"/>
                        <a:pt x="20098" y="146113"/>
                        <a:pt x="47434" y="146113"/>
                      </a:cubicBezTo>
                      <a:cubicBezTo>
                        <a:pt x="68771" y="146113"/>
                        <a:pt x="80772" y="138303"/>
                        <a:pt x="89916" y="125539"/>
                      </a:cubicBezTo>
                      <a:lnTo>
                        <a:pt x="89916" y="125539"/>
                      </a:lnTo>
                      <a:cubicBezTo>
                        <a:pt x="90678" y="133350"/>
                        <a:pt x="92488" y="139351"/>
                        <a:pt x="94583" y="142494"/>
                      </a:cubicBezTo>
                      <a:lnTo>
                        <a:pt x="135922" y="142494"/>
                      </a:lnTo>
                      <a:close/>
                      <a:moveTo>
                        <a:pt x="90392" y="92774"/>
                      </a:moveTo>
                      <a:cubicBezTo>
                        <a:pt x="90392" y="107918"/>
                        <a:pt x="78391" y="119348"/>
                        <a:pt x="60198" y="119348"/>
                      </a:cubicBezTo>
                      <a:cubicBezTo>
                        <a:pt x="48959" y="119348"/>
                        <a:pt x="39910" y="114967"/>
                        <a:pt x="39910" y="102965"/>
                      </a:cubicBezTo>
                      <a:cubicBezTo>
                        <a:pt x="39910" y="90964"/>
                        <a:pt x="48483" y="86582"/>
                        <a:pt x="66484" y="82677"/>
                      </a:cubicBezTo>
                      <a:cubicBezTo>
                        <a:pt x="75629" y="80581"/>
                        <a:pt x="84487" y="78486"/>
                        <a:pt x="90488" y="74867"/>
                      </a:cubicBezTo>
                      <a:lnTo>
                        <a:pt x="90488" y="92774"/>
                      </a:lnTo>
                      <a:close/>
                    </a:path>
                  </a:pathLst>
                </a:custGeom>
                <a:solidFill>
                  <a:srgbClr val="000000"/>
                </a:solidFill>
                <a:ln w="9525"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E2D89350-1165-41EA-19A0-6AEB8980945D}"/>
                    </a:ext>
                  </a:extLst>
                </p:cNvPr>
                <p:cNvSpPr/>
                <p:nvPr/>
              </p:nvSpPr>
              <p:spPr>
                <a:xfrm>
                  <a:off x="7705438" y="3310604"/>
                  <a:ext cx="87249" cy="140874"/>
                </a:xfrm>
                <a:custGeom>
                  <a:avLst/>
                  <a:gdLst>
                    <a:gd name="connsiteX0" fmla="*/ 87249 w 87249"/>
                    <a:gd name="connsiteY0" fmla="*/ 36766 h 140874"/>
                    <a:gd name="connsiteX1" fmla="*/ 87249 w 87249"/>
                    <a:gd name="connsiteY1" fmla="*/ 1048 h 140874"/>
                    <a:gd name="connsiteX2" fmla="*/ 78677 w 87249"/>
                    <a:gd name="connsiteY2" fmla="*/ 0 h 140874"/>
                    <a:gd name="connsiteX3" fmla="*/ 40100 w 87249"/>
                    <a:gd name="connsiteY3" fmla="*/ 27051 h 140874"/>
                    <a:gd name="connsiteX4" fmla="*/ 39338 w 87249"/>
                    <a:gd name="connsiteY4" fmla="*/ 27051 h 140874"/>
                    <a:gd name="connsiteX5" fmla="*/ 39338 w 87249"/>
                    <a:gd name="connsiteY5" fmla="*/ 2286 h 140874"/>
                    <a:gd name="connsiteX6" fmla="*/ 0 w 87249"/>
                    <a:gd name="connsiteY6" fmla="*/ 2286 h 140874"/>
                    <a:gd name="connsiteX7" fmla="*/ 0 w 87249"/>
                    <a:gd name="connsiteY7" fmla="*/ 140875 h 140874"/>
                    <a:gd name="connsiteX8" fmla="*/ 40863 w 87249"/>
                    <a:gd name="connsiteY8" fmla="*/ 140875 h 140874"/>
                    <a:gd name="connsiteX9" fmla="*/ 40863 w 87249"/>
                    <a:gd name="connsiteY9" fmla="*/ 76581 h 140874"/>
                    <a:gd name="connsiteX10" fmla="*/ 77629 w 87249"/>
                    <a:gd name="connsiteY10" fmla="*/ 35909 h 140874"/>
                    <a:gd name="connsiteX11" fmla="*/ 86202 w 87249"/>
                    <a:gd name="connsiteY11" fmla="*/ 36671 h 140874"/>
                    <a:gd name="connsiteX12" fmla="*/ 87249 w 87249"/>
                    <a:gd name="connsiteY12" fmla="*/ 36671 h 140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7249" h="140874">
                      <a:moveTo>
                        <a:pt x="87249" y="36766"/>
                      </a:moveTo>
                      <a:lnTo>
                        <a:pt x="87249" y="1048"/>
                      </a:lnTo>
                      <a:cubicBezTo>
                        <a:pt x="85440" y="286"/>
                        <a:pt x="82582" y="0"/>
                        <a:pt x="78677" y="0"/>
                      </a:cubicBezTo>
                      <a:cubicBezTo>
                        <a:pt x="61532" y="0"/>
                        <a:pt x="48959" y="7811"/>
                        <a:pt x="40100" y="27051"/>
                      </a:cubicBezTo>
                      <a:lnTo>
                        <a:pt x="39338" y="27051"/>
                      </a:lnTo>
                      <a:lnTo>
                        <a:pt x="39338" y="2286"/>
                      </a:lnTo>
                      <a:lnTo>
                        <a:pt x="0" y="2286"/>
                      </a:lnTo>
                      <a:lnTo>
                        <a:pt x="0" y="140875"/>
                      </a:lnTo>
                      <a:lnTo>
                        <a:pt x="40863" y="140875"/>
                      </a:lnTo>
                      <a:lnTo>
                        <a:pt x="40863" y="76581"/>
                      </a:lnTo>
                      <a:cubicBezTo>
                        <a:pt x="40863" y="49530"/>
                        <a:pt x="55436" y="35719"/>
                        <a:pt x="77629" y="35909"/>
                      </a:cubicBezTo>
                      <a:cubicBezTo>
                        <a:pt x="80486" y="35909"/>
                        <a:pt x="83344" y="36195"/>
                        <a:pt x="86202" y="36671"/>
                      </a:cubicBezTo>
                      <a:lnTo>
                        <a:pt x="87249" y="36671"/>
                      </a:lnTo>
                      <a:close/>
                    </a:path>
                  </a:pathLst>
                </a:custGeom>
                <a:solidFill>
                  <a:srgbClr val="000000"/>
                </a:solidFill>
                <a:ln w="9525"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F74440A3-0463-7E77-4C9E-5D7BDE09AB97}"/>
                    </a:ext>
                  </a:extLst>
                </p:cNvPr>
                <p:cNvSpPr/>
                <p:nvPr/>
              </p:nvSpPr>
              <p:spPr>
                <a:xfrm>
                  <a:off x="7791545" y="3309080"/>
                  <a:ext cx="141168" cy="146589"/>
                </a:xfrm>
                <a:custGeom>
                  <a:avLst/>
                  <a:gdLst>
                    <a:gd name="connsiteX0" fmla="*/ 73723 w 141168"/>
                    <a:gd name="connsiteY0" fmla="*/ 116967 h 146589"/>
                    <a:gd name="connsiteX1" fmla="*/ 40100 w 141168"/>
                    <a:gd name="connsiteY1" fmla="*/ 83629 h 146589"/>
                    <a:gd name="connsiteX2" fmla="*/ 141161 w 141168"/>
                    <a:gd name="connsiteY2" fmla="*/ 83629 h 146589"/>
                    <a:gd name="connsiteX3" fmla="*/ 118776 w 141168"/>
                    <a:gd name="connsiteY3" fmla="*/ 17716 h 146589"/>
                    <a:gd name="connsiteX4" fmla="*/ 71151 w 141168"/>
                    <a:gd name="connsiteY4" fmla="*/ 0 h 146589"/>
                    <a:gd name="connsiteX5" fmla="*/ 0 w 141168"/>
                    <a:gd name="connsiteY5" fmla="*/ 73438 h 146589"/>
                    <a:gd name="connsiteX6" fmla="*/ 73152 w 141168"/>
                    <a:gd name="connsiteY6" fmla="*/ 146590 h 146589"/>
                    <a:gd name="connsiteX7" fmla="*/ 138493 w 141168"/>
                    <a:gd name="connsiteY7" fmla="*/ 103346 h 146589"/>
                    <a:gd name="connsiteX8" fmla="*/ 98870 w 141168"/>
                    <a:gd name="connsiteY8" fmla="*/ 103346 h 146589"/>
                    <a:gd name="connsiteX9" fmla="*/ 73723 w 141168"/>
                    <a:gd name="connsiteY9" fmla="*/ 116967 h 146589"/>
                    <a:gd name="connsiteX10" fmla="*/ 71056 w 141168"/>
                    <a:gd name="connsiteY10" fmla="*/ 28861 h 146589"/>
                    <a:gd name="connsiteX11" fmla="*/ 99441 w 141168"/>
                    <a:gd name="connsiteY11" fmla="*/ 59817 h 146589"/>
                    <a:gd name="connsiteX12" fmla="*/ 40291 w 141168"/>
                    <a:gd name="connsiteY12" fmla="*/ 59817 h 146589"/>
                    <a:gd name="connsiteX13" fmla="*/ 71056 w 141168"/>
                    <a:gd name="connsiteY13" fmla="*/ 28861 h 146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168" h="146589">
                      <a:moveTo>
                        <a:pt x="73723" y="116967"/>
                      </a:moveTo>
                      <a:cubicBezTo>
                        <a:pt x="53911" y="116967"/>
                        <a:pt x="42767" y="104489"/>
                        <a:pt x="40100" y="83629"/>
                      </a:cubicBezTo>
                      <a:lnTo>
                        <a:pt x="141161" y="83629"/>
                      </a:lnTo>
                      <a:cubicBezTo>
                        <a:pt x="141446" y="56293"/>
                        <a:pt x="134398" y="32861"/>
                        <a:pt x="118776" y="17716"/>
                      </a:cubicBezTo>
                      <a:cubicBezTo>
                        <a:pt x="106489" y="6477"/>
                        <a:pt x="90868" y="0"/>
                        <a:pt x="71151" y="0"/>
                      </a:cubicBezTo>
                      <a:cubicBezTo>
                        <a:pt x="28956" y="0"/>
                        <a:pt x="0" y="31813"/>
                        <a:pt x="0" y="73438"/>
                      </a:cubicBezTo>
                      <a:cubicBezTo>
                        <a:pt x="0" y="114871"/>
                        <a:pt x="27908" y="146590"/>
                        <a:pt x="73152" y="146590"/>
                      </a:cubicBezTo>
                      <a:cubicBezTo>
                        <a:pt x="108871" y="146590"/>
                        <a:pt x="131540" y="127825"/>
                        <a:pt x="138493" y="103346"/>
                      </a:cubicBezTo>
                      <a:lnTo>
                        <a:pt x="98870" y="103346"/>
                      </a:lnTo>
                      <a:cubicBezTo>
                        <a:pt x="94488" y="112014"/>
                        <a:pt x="86487" y="116967"/>
                        <a:pt x="73723" y="116967"/>
                      </a:cubicBezTo>
                      <a:close/>
                      <a:moveTo>
                        <a:pt x="71056" y="28861"/>
                      </a:moveTo>
                      <a:cubicBezTo>
                        <a:pt x="87249" y="28861"/>
                        <a:pt x="98107" y="40577"/>
                        <a:pt x="99441" y="59817"/>
                      </a:cubicBezTo>
                      <a:lnTo>
                        <a:pt x="40291" y="59817"/>
                      </a:lnTo>
                      <a:cubicBezTo>
                        <a:pt x="42958" y="40862"/>
                        <a:pt x="52292" y="28861"/>
                        <a:pt x="71056" y="28861"/>
                      </a:cubicBezTo>
                      <a:close/>
                    </a:path>
                  </a:pathLst>
                </a:custGeom>
                <a:solidFill>
                  <a:srgbClr val="000000"/>
                </a:solidFill>
                <a:ln w="9525" cap="flat">
                  <a:noFill/>
                  <a:prstDash val="solid"/>
                  <a:miter/>
                </a:ln>
              </p:spPr>
              <p:txBody>
                <a:bodyPr rtlCol="0" anchor="ctr"/>
                <a:lstStyle/>
                <a:p>
                  <a:endParaRPr lang="en-GB"/>
                </a:p>
              </p:txBody>
            </p:sp>
          </p:grpSp>
        </p:grpSp>
        <p:sp>
          <p:nvSpPr>
            <p:cNvPr id="48" name="Freeform: Shape 47">
              <a:extLst>
                <a:ext uri="{FF2B5EF4-FFF2-40B4-BE49-F238E27FC236}">
                  <a16:creationId xmlns:a16="http://schemas.microsoft.com/office/drawing/2014/main" id="{5567F5C6-B075-EFA1-9C16-2CAA88F4B03D}"/>
                </a:ext>
              </a:extLst>
            </p:cNvPr>
            <p:cNvSpPr/>
            <p:nvPr/>
          </p:nvSpPr>
          <p:spPr>
            <a:xfrm>
              <a:off x="1858041" y="2872073"/>
              <a:ext cx="1594389" cy="1038606"/>
            </a:xfrm>
            <a:custGeom>
              <a:avLst/>
              <a:gdLst>
                <a:gd name="connsiteX0" fmla="*/ 0 w 1594389"/>
                <a:gd name="connsiteY0" fmla="*/ 0 h 1038606"/>
                <a:gd name="connsiteX1" fmla="*/ 336709 w 1594389"/>
                <a:gd name="connsiteY1" fmla="*/ 0 h 1038606"/>
                <a:gd name="connsiteX2" fmla="*/ 450342 w 1594389"/>
                <a:gd name="connsiteY2" fmla="*/ 430054 h 1038606"/>
                <a:gd name="connsiteX3" fmla="*/ 497014 w 1594389"/>
                <a:gd name="connsiteY3" fmla="*/ 630936 h 1038606"/>
                <a:gd name="connsiteX4" fmla="*/ 501015 w 1594389"/>
                <a:gd name="connsiteY4" fmla="*/ 630936 h 1038606"/>
                <a:gd name="connsiteX5" fmla="*/ 547688 w 1594389"/>
                <a:gd name="connsiteY5" fmla="*/ 423958 h 1038606"/>
                <a:gd name="connsiteX6" fmla="*/ 657225 w 1594389"/>
                <a:gd name="connsiteY6" fmla="*/ 0 h 1038606"/>
                <a:gd name="connsiteX7" fmla="*/ 937165 w 1594389"/>
                <a:gd name="connsiteY7" fmla="*/ 0 h 1038606"/>
                <a:gd name="connsiteX8" fmla="*/ 1050798 w 1594389"/>
                <a:gd name="connsiteY8" fmla="*/ 423958 h 1038606"/>
                <a:gd name="connsiteX9" fmla="*/ 1099471 w 1594389"/>
                <a:gd name="connsiteY9" fmla="*/ 632936 h 1038606"/>
                <a:gd name="connsiteX10" fmla="*/ 1103471 w 1594389"/>
                <a:gd name="connsiteY10" fmla="*/ 632936 h 1038606"/>
                <a:gd name="connsiteX11" fmla="*/ 1152144 w 1594389"/>
                <a:gd name="connsiteY11" fmla="*/ 430054 h 1038606"/>
                <a:gd name="connsiteX12" fmla="*/ 1267778 w 1594389"/>
                <a:gd name="connsiteY12" fmla="*/ 0 h 1038606"/>
                <a:gd name="connsiteX13" fmla="*/ 1594390 w 1594389"/>
                <a:gd name="connsiteY13" fmla="*/ 0 h 1038606"/>
                <a:gd name="connsiteX14" fmla="*/ 1275874 w 1594389"/>
                <a:gd name="connsiteY14" fmla="*/ 1038606 h 1038606"/>
                <a:gd name="connsiteX15" fmla="*/ 965549 w 1594389"/>
                <a:gd name="connsiteY15" fmla="*/ 1038606 h 1038606"/>
                <a:gd name="connsiteX16" fmla="*/ 843820 w 1594389"/>
                <a:gd name="connsiteY16" fmla="*/ 567976 h 1038606"/>
                <a:gd name="connsiteX17" fmla="*/ 799243 w 1594389"/>
                <a:gd name="connsiteY17" fmla="*/ 381286 h 1038606"/>
                <a:gd name="connsiteX18" fmla="*/ 795242 w 1594389"/>
                <a:gd name="connsiteY18" fmla="*/ 381286 h 1038606"/>
                <a:gd name="connsiteX19" fmla="*/ 748570 w 1594389"/>
                <a:gd name="connsiteY19" fmla="*/ 567976 h 1038606"/>
                <a:gd name="connsiteX20" fmla="*/ 624840 w 1594389"/>
                <a:gd name="connsiteY20" fmla="*/ 1038606 h 1038606"/>
                <a:gd name="connsiteX21" fmla="*/ 318516 w 1594389"/>
                <a:gd name="connsiteY21" fmla="*/ 1038606 h 1038606"/>
                <a:gd name="connsiteX22" fmla="*/ 0 w 1594389"/>
                <a:gd name="connsiteY22" fmla="*/ 0 h 1038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94389" h="1038606">
                  <a:moveTo>
                    <a:pt x="0" y="0"/>
                  </a:moveTo>
                  <a:lnTo>
                    <a:pt x="336709" y="0"/>
                  </a:lnTo>
                  <a:lnTo>
                    <a:pt x="450342" y="430054"/>
                  </a:lnTo>
                  <a:cubicBezTo>
                    <a:pt x="472630" y="513302"/>
                    <a:pt x="497014" y="630936"/>
                    <a:pt x="497014" y="630936"/>
                  </a:cubicBezTo>
                  <a:lnTo>
                    <a:pt x="501015" y="630936"/>
                  </a:lnTo>
                  <a:cubicBezTo>
                    <a:pt x="501015" y="630936"/>
                    <a:pt x="525399" y="511207"/>
                    <a:pt x="547688" y="423958"/>
                  </a:cubicBezTo>
                  <a:lnTo>
                    <a:pt x="657225" y="0"/>
                  </a:lnTo>
                  <a:lnTo>
                    <a:pt x="937165" y="0"/>
                  </a:lnTo>
                  <a:lnTo>
                    <a:pt x="1050798" y="423958"/>
                  </a:lnTo>
                  <a:cubicBezTo>
                    <a:pt x="1073086" y="513302"/>
                    <a:pt x="1099471" y="632936"/>
                    <a:pt x="1099471" y="632936"/>
                  </a:cubicBezTo>
                  <a:lnTo>
                    <a:pt x="1103471" y="632936"/>
                  </a:lnTo>
                  <a:cubicBezTo>
                    <a:pt x="1103471" y="632936"/>
                    <a:pt x="1129856" y="513302"/>
                    <a:pt x="1152144" y="430054"/>
                  </a:cubicBezTo>
                  <a:lnTo>
                    <a:pt x="1267778" y="0"/>
                  </a:lnTo>
                  <a:lnTo>
                    <a:pt x="1594390" y="0"/>
                  </a:lnTo>
                  <a:lnTo>
                    <a:pt x="1275874" y="1038606"/>
                  </a:lnTo>
                  <a:lnTo>
                    <a:pt x="965549" y="1038606"/>
                  </a:lnTo>
                  <a:lnTo>
                    <a:pt x="843820" y="567976"/>
                  </a:lnTo>
                  <a:cubicBezTo>
                    <a:pt x="821531" y="486823"/>
                    <a:pt x="799243" y="381286"/>
                    <a:pt x="799243" y="381286"/>
                  </a:cubicBezTo>
                  <a:lnTo>
                    <a:pt x="795242" y="381286"/>
                  </a:lnTo>
                  <a:cubicBezTo>
                    <a:pt x="795242" y="381286"/>
                    <a:pt x="770858" y="486823"/>
                    <a:pt x="748570" y="567976"/>
                  </a:cubicBezTo>
                  <a:lnTo>
                    <a:pt x="624840" y="1038606"/>
                  </a:lnTo>
                  <a:lnTo>
                    <a:pt x="318516" y="1038606"/>
                  </a:lnTo>
                  <a:lnTo>
                    <a:pt x="0" y="0"/>
                  </a:lnTo>
                  <a:close/>
                </a:path>
              </a:pathLst>
            </a:custGeom>
            <a:solidFill>
              <a:srgbClr val="FFFFFF"/>
            </a:solidFill>
            <a:ln w="9525"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E3C33E23-C9DB-E342-6E88-53EF6A67801C}"/>
                </a:ext>
              </a:extLst>
            </p:cNvPr>
            <p:cNvSpPr/>
            <p:nvPr/>
          </p:nvSpPr>
          <p:spPr>
            <a:xfrm>
              <a:off x="3398710" y="2841688"/>
              <a:ext cx="1071043" cy="1099470"/>
            </a:xfrm>
            <a:custGeom>
              <a:avLst/>
              <a:gdLst>
                <a:gd name="connsiteX0" fmla="*/ 0 w 1071043"/>
                <a:gd name="connsiteY0" fmla="*/ 547688 h 1099470"/>
                <a:gd name="connsiteX1" fmla="*/ 533495 w 1071043"/>
                <a:gd name="connsiteY1" fmla="*/ 0 h 1099470"/>
                <a:gd name="connsiteX2" fmla="*/ 888492 w 1071043"/>
                <a:gd name="connsiteY2" fmla="*/ 129826 h 1099470"/>
                <a:gd name="connsiteX3" fmla="*/ 1070991 w 1071043"/>
                <a:gd name="connsiteY3" fmla="*/ 634937 h 1099470"/>
                <a:gd name="connsiteX4" fmla="*/ 324612 w 1071043"/>
                <a:gd name="connsiteY4" fmla="*/ 634937 h 1099470"/>
                <a:gd name="connsiteX5" fmla="*/ 557879 w 1071043"/>
                <a:gd name="connsiteY5" fmla="*/ 862108 h 1099470"/>
                <a:gd name="connsiteX6" fmla="*/ 730282 w 1071043"/>
                <a:gd name="connsiteY6" fmla="*/ 758666 h 1099470"/>
                <a:gd name="connsiteX7" fmla="*/ 1052798 w 1071043"/>
                <a:gd name="connsiteY7" fmla="*/ 758666 h 1099470"/>
                <a:gd name="connsiteX8" fmla="*/ 878396 w 1071043"/>
                <a:gd name="connsiteY8" fmla="*/ 1004126 h 1099470"/>
                <a:gd name="connsiteX9" fmla="*/ 553879 w 1071043"/>
                <a:gd name="connsiteY9" fmla="*/ 1099471 h 1099470"/>
                <a:gd name="connsiteX10" fmla="*/ 0 w 1071043"/>
                <a:gd name="connsiteY10" fmla="*/ 547688 h 1099470"/>
                <a:gd name="connsiteX11" fmla="*/ 736378 w 1071043"/>
                <a:gd name="connsiteY11" fmla="*/ 438150 h 1099470"/>
                <a:gd name="connsiteX12" fmla="*/ 539591 w 1071043"/>
                <a:gd name="connsiteY12" fmla="*/ 235268 h 1099470"/>
                <a:gd name="connsiteX13" fmla="*/ 326612 w 1071043"/>
                <a:gd name="connsiteY13" fmla="*/ 438150 h 1099470"/>
                <a:gd name="connsiteX14" fmla="*/ 736378 w 1071043"/>
                <a:gd name="connsiteY14" fmla="*/ 438150 h 1099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1043" h="1099470">
                  <a:moveTo>
                    <a:pt x="0" y="547688"/>
                  </a:moveTo>
                  <a:cubicBezTo>
                    <a:pt x="0" y="237268"/>
                    <a:pt x="217075" y="0"/>
                    <a:pt x="533495" y="0"/>
                  </a:cubicBezTo>
                  <a:cubicBezTo>
                    <a:pt x="681609" y="0"/>
                    <a:pt x="799243" y="48673"/>
                    <a:pt x="888492" y="129826"/>
                  </a:cubicBezTo>
                  <a:cubicBezTo>
                    <a:pt x="1012222" y="243459"/>
                    <a:pt x="1073087" y="423958"/>
                    <a:pt x="1070991" y="634937"/>
                  </a:cubicBezTo>
                  <a:lnTo>
                    <a:pt x="324612" y="634937"/>
                  </a:lnTo>
                  <a:cubicBezTo>
                    <a:pt x="344900" y="774954"/>
                    <a:pt x="421957" y="862108"/>
                    <a:pt x="557879" y="862108"/>
                  </a:cubicBezTo>
                  <a:cubicBezTo>
                    <a:pt x="645128" y="862108"/>
                    <a:pt x="701897" y="823531"/>
                    <a:pt x="730282" y="758666"/>
                  </a:cubicBezTo>
                  <a:lnTo>
                    <a:pt x="1052798" y="758666"/>
                  </a:lnTo>
                  <a:cubicBezTo>
                    <a:pt x="1030510" y="851916"/>
                    <a:pt x="969645" y="941165"/>
                    <a:pt x="878396" y="1004126"/>
                  </a:cubicBezTo>
                  <a:cubicBezTo>
                    <a:pt x="791147" y="1064990"/>
                    <a:pt x="685705" y="1099471"/>
                    <a:pt x="553879" y="1099471"/>
                  </a:cubicBezTo>
                  <a:cubicBezTo>
                    <a:pt x="210979" y="1099471"/>
                    <a:pt x="0" y="862108"/>
                    <a:pt x="0" y="547688"/>
                  </a:cubicBezTo>
                  <a:close/>
                  <a:moveTo>
                    <a:pt x="736378" y="438150"/>
                  </a:moveTo>
                  <a:cubicBezTo>
                    <a:pt x="724186" y="314420"/>
                    <a:pt x="647129" y="235268"/>
                    <a:pt x="539591" y="235268"/>
                  </a:cubicBezTo>
                  <a:cubicBezTo>
                    <a:pt x="413861" y="235268"/>
                    <a:pt x="348901" y="314325"/>
                    <a:pt x="326612" y="438150"/>
                  </a:cubicBezTo>
                  <a:lnTo>
                    <a:pt x="736378" y="438150"/>
                  </a:lnTo>
                  <a:close/>
                </a:path>
              </a:pathLst>
            </a:custGeom>
            <a:solidFill>
              <a:srgbClr val="FFFFFF"/>
            </a:solidFill>
            <a:ln w="9525"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C98110B2-F7E5-E4D6-A8D7-878933909BF5}"/>
                </a:ext>
              </a:extLst>
            </p:cNvPr>
            <p:cNvSpPr/>
            <p:nvPr/>
          </p:nvSpPr>
          <p:spPr>
            <a:xfrm>
              <a:off x="4427505" y="2460307"/>
              <a:ext cx="308324" cy="602456"/>
            </a:xfrm>
            <a:custGeom>
              <a:avLst/>
              <a:gdLst>
                <a:gd name="connsiteX0" fmla="*/ 0 w 308324"/>
                <a:gd name="connsiteY0" fmla="*/ 484823 h 602456"/>
                <a:gd name="connsiteX1" fmla="*/ 144018 w 308324"/>
                <a:gd name="connsiteY1" fmla="*/ 302228 h 602456"/>
                <a:gd name="connsiteX2" fmla="*/ 6096 w 308324"/>
                <a:gd name="connsiteY2" fmla="*/ 302228 h 602456"/>
                <a:gd name="connsiteX3" fmla="*/ 6096 w 308324"/>
                <a:gd name="connsiteY3" fmla="*/ 0 h 602456"/>
                <a:gd name="connsiteX4" fmla="*/ 308325 w 308324"/>
                <a:gd name="connsiteY4" fmla="*/ 0 h 602456"/>
                <a:gd name="connsiteX5" fmla="*/ 308325 w 308324"/>
                <a:gd name="connsiteY5" fmla="*/ 265747 h 602456"/>
                <a:gd name="connsiteX6" fmla="*/ 221075 w 308324"/>
                <a:gd name="connsiteY6" fmla="*/ 501015 h 602456"/>
                <a:gd name="connsiteX7" fmla="*/ 0 w 308324"/>
                <a:gd name="connsiteY7" fmla="*/ 602456 h 602456"/>
                <a:gd name="connsiteX8" fmla="*/ 0 w 308324"/>
                <a:gd name="connsiteY8" fmla="*/ 484823 h 602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8324" h="602456">
                  <a:moveTo>
                    <a:pt x="0" y="484823"/>
                  </a:moveTo>
                  <a:cubicBezTo>
                    <a:pt x="79058" y="460439"/>
                    <a:pt x="144018" y="391573"/>
                    <a:pt x="144018" y="302228"/>
                  </a:cubicBezTo>
                  <a:lnTo>
                    <a:pt x="6096" y="302228"/>
                  </a:lnTo>
                  <a:lnTo>
                    <a:pt x="6096" y="0"/>
                  </a:lnTo>
                  <a:lnTo>
                    <a:pt x="308325" y="0"/>
                  </a:lnTo>
                  <a:lnTo>
                    <a:pt x="308325" y="265747"/>
                  </a:lnTo>
                  <a:cubicBezTo>
                    <a:pt x="308325" y="371284"/>
                    <a:pt x="273844" y="446342"/>
                    <a:pt x="221075" y="501015"/>
                  </a:cubicBezTo>
                  <a:cubicBezTo>
                    <a:pt x="164306" y="559879"/>
                    <a:pt x="81058" y="594360"/>
                    <a:pt x="0" y="602456"/>
                  </a:cubicBezTo>
                  <a:lnTo>
                    <a:pt x="0" y="484823"/>
                  </a:lnTo>
                  <a:close/>
                </a:path>
              </a:pathLst>
            </a:custGeom>
            <a:solidFill>
              <a:srgbClr val="FFFFFF"/>
            </a:solidFill>
            <a:ln w="9525"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BDABAF64-60A7-0333-39BD-D8546123FFE4}"/>
                </a:ext>
              </a:extLst>
            </p:cNvPr>
            <p:cNvSpPr/>
            <p:nvPr/>
          </p:nvSpPr>
          <p:spPr>
            <a:xfrm>
              <a:off x="4774215" y="2855880"/>
              <a:ext cx="671417" cy="1054798"/>
            </a:xfrm>
            <a:custGeom>
              <a:avLst/>
              <a:gdLst>
                <a:gd name="connsiteX0" fmla="*/ 0 w 671417"/>
                <a:gd name="connsiteY0" fmla="*/ 16193 h 1054798"/>
                <a:gd name="connsiteX1" fmla="*/ 316421 w 671417"/>
                <a:gd name="connsiteY1" fmla="*/ 16193 h 1054798"/>
                <a:gd name="connsiteX2" fmla="*/ 316421 w 671417"/>
                <a:gd name="connsiteY2" fmla="*/ 178499 h 1054798"/>
                <a:gd name="connsiteX3" fmla="*/ 322516 w 671417"/>
                <a:gd name="connsiteY3" fmla="*/ 178499 h 1054798"/>
                <a:gd name="connsiteX4" fmla="*/ 606552 w 671417"/>
                <a:gd name="connsiteY4" fmla="*/ 0 h 1054798"/>
                <a:gd name="connsiteX5" fmla="*/ 671417 w 671417"/>
                <a:gd name="connsiteY5" fmla="*/ 8096 h 1054798"/>
                <a:gd name="connsiteX6" fmla="*/ 671417 w 671417"/>
                <a:gd name="connsiteY6" fmla="*/ 292132 h 1054798"/>
                <a:gd name="connsiteX7" fmla="*/ 663321 w 671417"/>
                <a:gd name="connsiteY7" fmla="*/ 292132 h 1054798"/>
                <a:gd name="connsiteX8" fmla="*/ 330613 w 671417"/>
                <a:gd name="connsiteY8" fmla="*/ 588264 h 1054798"/>
                <a:gd name="connsiteX9" fmla="*/ 330613 w 671417"/>
                <a:gd name="connsiteY9" fmla="*/ 1054799 h 1054798"/>
                <a:gd name="connsiteX10" fmla="*/ 0 w 671417"/>
                <a:gd name="connsiteY10" fmla="*/ 1054799 h 1054798"/>
                <a:gd name="connsiteX11" fmla="*/ 0 w 671417"/>
                <a:gd name="connsiteY11" fmla="*/ 16193 h 105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1417" h="1054798">
                  <a:moveTo>
                    <a:pt x="0" y="16193"/>
                  </a:moveTo>
                  <a:lnTo>
                    <a:pt x="316421" y="16193"/>
                  </a:lnTo>
                  <a:lnTo>
                    <a:pt x="316421" y="178499"/>
                  </a:lnTo>
                  <a:lnTo>
                    <a:pt x="322516" y="178499"/>
                  </a:lnTo>
                  <a:cubicBezTo>
                    <a:pt x="395573" y="54769"/>
                    <a:pt x="480727" y="0"/>
                    <a:pt x="606552" y="0"/>
                  </a:cubicBezTo>
                  <a:cubicBezTo>
                    <a:pt x="636937" y="0"/>
                    <a:pt x="657225" y="2000"/>
                    <a:pt x="671417" y="8096"/>
                  </a:cubicBezTo>
                  <a:lnTo>
                    <a:pt x="671417" y="292132"/>
                  </a:lnTo>
                  <a:lnTo>
                    <a:pt x="663321" y="292132"/>
                  </a:lnTo>
                  <a:cubicBezTo>
                    <a:pt x="460438" y="263747"/>
                    <a:pt x="330613" y="363093"/>
                    <a:pt x="330613" y="588264"/>
                  </a:cubicBezTo>
                  <a:lnTo>
                    <a:pt x="330613" y="1054799"/>
                  </a:lnTo>
                  <a:lnTo>
                    <a:pt x="0" y="1054799"/>
                  </a:lnTo>
                  <a:lnTo>
                    <a:pt x="0" y="16193"/>
                  </a:lnTo>
                  <a:close/>
                </a:path>
              </a:pathLst>
            </a:custGeom>
            <a:solidFill>
              <a:srgbClr val="FFFFFF"/>
            </a:solidFill>
            <a:ln w="9525"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B56B4491-B501-6169-5BE1-BFAE00D66848}"/>
                </a:ext>
              </a:extLst>
            </p:cNvPr>
            <p:cNvSpPr/>
            <p:nvPr/>
          </p:nvSpPr>
          <p:spPr>
            <a:xfrm>
              <a:off x="5468588" y="2841688"/>
              <a:ext cx="1071043" cy="1099470"/>
            </a:xfrm>
            <a:custGeom>
              <a:avLst/>
              <a:gdLst>
                <a:gd name="connsiteX0" fmla="*/ 0 w 1071043"/>
                <a:gd name="connsiteY0" fmla="*/ 547688 h 1099470"/>
                <a:gd name="connsiteX1" fmla="*/ 533495 w 1071043"/>
                <a:gd name="connsiteY1" fmla="*/ 0 h 1099470"/>
                <a:gd name="connsiteX2" fmla="*/ 888492 w 1071043"/>
                <a:gd name="connsiteY2" fmla="*/ 129826 h 1099470"/>
                <a:gd name="connsiteX3" fmla="*/ 1070991 w 1071043"/>
                <a:gd name="connsiteY3" fmla="*/ 634937 h 1099470"/>
                <a:gd name="connsiteX4" fmla="*/ 324517 w 1071043"/>
                <a:gd name="connsiteY4" fmla="*/ 634937 h 1099470"/>
                <a:gd name="connsiteX5" fmla="*/ 557784 w 1071043"/>
                <a:gd name="connsiteY5" fmla="*/ 862108 h 1099470"/>
                <a:gd name="connsiteX6" fmla="*/ 730186 w 1071043"/>
                <a:gd name="connsiteY6" fmla="*/ 758666 h 1099470"/>
                <a:gd name="connsiteX7" fmla="*/ 1052703 w 1071043"/>
                <a:gd name="connsiteY7" fmla="*/ 758666 h 1099470"/>
                <a:gd name="connsiteX8" fmla="*/ 878300 w 1071043"/>
                <a:gd name="connsiteY8" fmla="*/ 1004126 h 1099470"/>
                <a:gd name="connsiteX9" fmla="*/ 553784 w 1071043"/>
                <a:gd name="connsiteY9" fmla="*/ 1099471 h 1099470"/>
                <a:gd name="connsiteX10" fmla="*/ 0 w 1071043"/>
                <a:gd name="connsiteY10" fmla="*/ 547688 h 1099470"/>
                <a:gd name="connsiteX11" fmla="*/ 736378 w 1071043"/>
                <a:gd name="connsiteY11" fmla="*/ 438150 h 1099470"/>
                <a:gd name="connsiteX12" fmla="*/ 539592 w 1071043"/>
                <a:gd name="connsiteY12" fmla="*/ 235268 h 1099470"/>
                <a:gd name="connsiteX13" fmla="*/ 326612 w 1071043"/>
                <a:gd name="connsiteY13" fmla="*/ 438150 h 1099470"/>
                <a:gd name="connsiteX14" fmla="*/ 736378 w 1071043"/>
                <a:gd name="connsiteY14" fmla="*/ 438150 h 1099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1043" h="1099470">
                  <a:moveTo>
                    <a:pt x="0" y="547688"/>
                  </a:moveTo>
                  <a:cubicBezTo>
                    <a:pt x="0" y="237268"/>
                    <a:pt x="217075" y="0"/>
                    <a:pt x="533495" y="0"/>
                  </a:cubicBezTo>
                  <a:cubicBezTo>
                    <a:pt x="681609" y="0"/>
                    <a:pt x="799243" y="48673"/>
                    <a:pt x="888492" y="129826"/>
                  </a:cubicBezTo>
                  <a:cubicBezTo>
                    <a:pt x="1012222" y="243459"/>
                    <a:pt x="1073086" y="423958"/>
                    <a:pt x="1070991" y="634937"/>
                  </a:cubicBezTo>
                  <a:lnTo>
                    <a:pt x="324517" y="634937"/>
                  </a:lnTo>
                  <a:cubicBezTo>
                    <a:pt x="344805" y="774954"/>
                    <a:pt x="421862" y="862108"/>
                    <a:pt x="557784" y="862108"/>
                  </a:cubicBezTo>
                  <a:cubicBezTo>
                    <a:pt x="645033" y="862108"/>
                    <a:pt x="701802" y="823531"/>
                    <a:pt x="730186" y="758666"/>
                  </a:cubicBezTo>
                  <a:lnTo>
                    <a:pt x="1052703" y="758666"/>
                  </a:lnTo>
                  <a:cubicBezTo>
                    <a:pt x="1030414" y="851916"/>
                    <a:pt x="969550" y="941165"/>
                    <a:pt x="878300" y="1004126"/>
                  </a:cubicBezTo>
                  <a:cubicBezTo>
                    <a:pt x="791051" y="1064990"/>
                    <a:pt x="685609" y="1099471"/>
                    <a:pt x="553784" y="1099471"/>
                  </a:cubicBezTo>
                  <a:cubicBezTo>
                    <a:pt x="210979" y="1099471"/>
                    <a:pt x="0" y="862108"/>
                    <a:pt x="0" y="547688"/>
                  </a:cubicBezTo>
                  <a:close/>
                  <a:moveTo>
                    <a:pt x="736378" y="438150"/>
                  </a:moveTo>
                  <a:cubicBezTo>
                    <a:pt x="724185" y="314420"/>
                    <a:pt x="647129" y="235268"/>
                    <a:pt x="539592" y="235268"/>
                  </a:cubicBezTo>
                  <a:cubicBezTo>
                    <a:pt x="413861" y="235268"/>
                    <a:pt x="348901" y="314325"/>
                    <a:pt x="326612" y="438150"/>
                  </a:cubicBezTo>
                  <a:lnTo>
                    <a:pt x="736378" y="438150"/>
                  </a:lnTo>
                  <a:close/>
                </a:path>
              </a:pathLst>
            </a:custGeom>
            <a:solidFill>
              <a:srgbClr val="FFFFFF"/>
            </a:solidFill>
            <a:ln w="9525"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CA96A436-2EEA-097C-497B-FE4AD8C316F4}"/>
                </a:ext>
              </a:extLst>
            </p:cNvPr>
            <p:cNvSpPr/>
            <p:nvPr/>
          </p:nvSpPr>
          <p:spPr>
            <a:xfrm>
              <a:off x="10132028" y="3569874"/>
              <a:ext cx="346900" cy="340804"/>
            </a:xfrm>
            <a:custGeom>
              <a:avLst/>
              <a:gdLst>
                <a:gd name="connsiteX0" fmla="*/ 0 w 346900"/>
                <a:gd name="connsiteY0" fmla="*/ 0 h 340804"/>
                <a:gd name="connsiteX1" fmla="*/ 346901 w 346900"/>
                <a:gd name="connsiteY1" fmla="*/ 0 h 340804"/>
                <a:gd name="connsiteX2" fmla="*/ 346901 w 346900"/>
                <a:gd name="connsiteY2" fmla="*/ 340805 h 340804"/>
                <a:gd name="connsiteX3" fmla="*/ 0 w 346900"/>
                <a:gd name="connsiteY3" fmla="*/ 340805 h 340804"/>
                <a:gd name="connsiteX4" fmla="*/ 0 w 346900"/>
                <a:gd name="connsiteY4" fmla="*/ 0 h 340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900" h="340804">
                  <a:moveTo>
                    <a:pt x="0" y="0"/>
                  </a:moveTo>
                  <a:lnTo>
                    <a:pt x="346901" y="0"/>
                  </a:lnTo>
                  <a:lnTo>
                    <a:pt x="346901" y="340805"/>
                  </a:lnTo>
                  <a:lnTo>
                    <a:pt x="0" y="340805"/>
                  </a:lnTo>
                  <a:lnTo>
                    <a:pt x="0" y="0"/>
                  </a:lnTo>
                  <a:close/>
                </a:path>
              </a:pathLst>
            </a:custGeom>
            <a:solidFill>
              <a:srgbClr val="FFFFFF"/>
            </a:solidFill>
            <a:ln w="9525" cap="flat">
              <a:noFill/>
              <a:prstDash val="solid"/>
              <a:miter/>
            </a:ln>
          </p:spPr>
          <p:txBody>
            <a:bodyPr rtlCol="0" anchor="ctr"/>
            <a:lstStyle/>
            <a:p>
              <a:endParaRPr lang="en-GB"/>
            </a:p>
          </p:txBody>
        </p:sp>
      </p:grpSp>
      <p:sp>
        <p:nvSpPr>
          <p:cNvPr id="2" name="Rectangle 1">
            <a:extLst>
              <a:ext uri="{FF2B5EF4-FFF2-40B4-BE49-F238E27FC236}">
                <a16:creationId xmlns:a16="http://schemas.microsoft.com/office/drawing/2014/main" id="{DDB7F3EC-7DBE-A1A4-F4D8-291AFDF67754}"/>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Graphic 10">
            <a:extLst>
              <a:ext uri="{FF2B5EF4-FFF2-40B4-BE49-F238E27FC236}">
                <a16:creationId xmlns:a16="http://schemas.microsoft.com/office/drawing/2014/main" id="{A1021D48-5ED1-6FCE-125F-612488706BB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303089182"/>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p:cSld name="4_typo_all_in_one">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30" name="Footer Placeholder 4">
            <a:extLst>
              <a:ext uri="{FF2B5EF4-FFF2-40B4-BE49-F238E27FC236}">
                <a16:creationId xmlns:a16="http://schemas.microsoft.com/office/drawing/2014/main" id="{1848D18A-8192-A615-DC40-5BA0684EF664}"/>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grpSp>
        <p:nvGrpSpPr>
          <p:cNvPr id="15" name="Group 14">
            <a:extLst>
              <a:ext uri="{FF2B5EF4-FFF2-40B4-BE49-F238E27FC236}">
                <a16:creationId xmlns:a16="http://schemas.microsoft.com/office/drawing/2014/main" id="{FAA1BAB2-ABA9-F2E2-7D6B-6060A128F961}"/>
              </a:ext>
            </a:extLst>
          </p:cNvPr>
          <p:cNvGrpSpPr/>
          <p:nvPr userDrawn="1"/>
        </p:nvGrpSpPr>
        <p:grpSpPr>
          <a:xfrm>
            <a:off x="987402" y="2099579"/>
            <a:ext cx="10217196" cy="1938107"/>
            <a:chOff x="2304764" y="2239232"/>
            <a:chExt cx="7785068" cy="1476755"/>
          </a:xfrm>
        </p:grpSpPr>
        <p:grpSp>
          <p:nvGrpSpPr>
            <p:cNvPr id="6" name="Graphic 2">
              <a:extLst>
                <a:ext uri="{FF2B5EF4-FFF2-40B4-BE49-F238E27FC236}">
                  <a16:creationId xmlns:a16="http://schemas.microsoft.com/office/drawing/2014/main" id="{3466FD4B-32EC-B4D5-D735-96F29A57ED5D}"/>
                </a:ext>
              </a:extLst>
            </p:cNvPr>
            <p:cNvGrpSpPr/>
            <p:nvPr/>
          </p:nvGrpSpPr>
          <p:grpSpPr>
            <a:xfrm>
              <a:off x="6560248" y="2601372"/>
              <a:ext cx="3126485" cy="1098899"/>
              <a:chOff x="6560248" y="2601372"/>
              <a:chExt cx="3126485" cy="1098899"/>
            </a:xfrm>
          </p:grpSpPr>
          <p:sp>
            <p:nvSpPr>
              <p:cNvPr id="7" name="Freeform: Shape 6">
                <a:extLst>
                  <a:ext uri="{FF2B5EF4-FFF2-40B4-BE49-F238E27FC236}">
                    <a16:creationId xmlns:a16="http://schemas.microsoft.com/office/drawing/2014/main" id="{99F91CEA-44BB-6D99-D6C4-475E1D24D581}"/>
                  </a:ext>
                </a:extLst>
              </p:cNvPr>
              <p:cNvSpPr/>
              <p:nvPr/>
            </p:nvSpPr>
            <p:spPr>
              <a:xfrm>
                <a:off x="6560248" y="2601372"/>
                <a:ext cx="3126485" cy="1098899"/>
              </a:xfrm>
              <a:custGeom>
                <a:avLst/>
                <a:gdLst>
                  <a:gd name="connsiteX0" fmla="*/ 1088803 w 3126485"/>
                  <a:gd name="connsiteY0" fmla="*/ 654558 h 1098899"/>
                  <a:gd name="connsiteX1" fmla="*/ 549402 w 3126485"/>
                  <a:gd name="connsiteY1" fmla="*/ 1098899 h 1098899"/>
                  <a:gd name="connsiteX2" fmla="*/ 0 w 3126485"/>
                  <a:gd name="connsiteY2" fmla="*/ 549497 h 1098899"/>
                  <a:gd name="connsiteX3" fmla="*/ 549402 w 3126485"/>
                  <a:gd name="connsiteY3" fmla="*/ 95 h 1098899"/>
                  <a:gd name="connsiteX4" fmla="*/ 1088803 w 3126485"/>
                  <a:gd name="connsiteY4" fmla="*/ 444436 h 1098899"/>
                  <a:gd name="connsiteX5" fmla="*/ 1088803 w 3126485"/>
                  <a:gd name="connsiteY5" fmla="*/ 30766 h 1098899"/>
                  <a:gd name="connsiteX6" fmla="*/ 1401033 w 3126485"/>
                  <a:gd name="connsiteY6" fmla="*/ 30766 h 1098899"/>
                  <a:gd name="connsiteX7" fmla="*/ 1401033 w 3126485"/>
                  <a:gd name="connsiteY7" fmla="*/ 157925 h 1098899"/>
                  <a:gd name="connsiteX8" fmla="*/ 1714691 w 3126485"/>
                  <a:gd name="connsiteY8" fmla="*/ 0 h 1098899"/>
                  <a:gd name="connsiteX9" fmla="*/ 2082642 w 3126485"/>
                  <a:gd name="connsiteY9" fmla="*/ 430054 h 1098899"/>
                  <a:gd name="connsiteX10" fmla="*/ 2082642 w 3126485"/>
                  <a:gd name="connsiteY10" fmla="*/ 449390 h 1098899"/>
                  <a:gd name="connsiteX11" fmla="*/ 2614232 w 3126485"/>
                  <a:gd name="connsiteY11" fmla="*/ 0 h 1098899"/>
                  <a:gd name="connsiteX12" fmla="*/ 3126486 w 3126485"/>
                  <a:gd name="connsiteY12" fmla="*/ 563690 h 1098899"/>
                  <a:gd name="connsiteX13" fmla="*/ 3126486 w 3126485"/>
                  <a:gd name="connsiteY13" fmla="*/ 633032 h 1098899"/>
                  <a:gd name="connsiteX14" fmla="*/ 2386299 w 3126485"/>
                  <a:gd name="connsiteY14" fmla="*/ 633032 h 1098899"/>
                  <a:gd name="connsiteX15" fmla="*/ 2629948 w 3126485"/>
                  <a:gd name="connsiteY15" fmla="*/ 870966 h 1098899"/>
                  <a:gd name="connsiteX16" fmla="*/ 2818543 w 3126485"/>
                  <a:gd name="connsiteY16" fmla="*/ 748760 h 1098899"/>
                  <a:gd name="connsiteX17" fmla="*/ 3112199 w 3126485"/>
                  <a:gd name="connsiteY17" fmla="*/ 748760 h 1098899"/>
                  <a:gd name="connsiteX18" fmla="*/ 2625662 w 3126485"/>
                  <a:gd name="connsiteY18" fmla="*/ 1098804 h 1098899"/>
                  <a:gd name="connsiteX19" fmla="*/ 2082642 w 3126485"/>
                  <a:gd name="connsiteY19" fmla="*/ 650176 h 1098899"/>
                  <a:gd name="connsiteX20" fmla="*/ 2082642 w 3126485"/>
                  <a:gd name="connsiteY20" fmla="*/ 1068134 h 1098899"/>
                  <a:gd name="connsiteX21" fmla="*/ 1765459 w 3126485"/>
                  <a:gd name="connsiteY21" fmla="*/ 1068134 h 1098899"/>
                  <a:gd name="connsiteX22" fmla="*/ 1765459 w 3126485"/>
                  <a:gd name="connsiteY22" fmla="*/ 463010 h 1098899"/>
                  <a:gd name="connsiteX23" fmla="*/ 1586103 w 3126485"/>
                  <a:gd name="connsiteY23" fmla="*/ 260794 h 1098899"/>
                  <a:gd name="connsiteX24" fmla="*/ 1406747 w 3126485"/>
                  <a:gd name="connsiteY24" fmla="*/ 463010 h 1098899"/>
                  <a:gd name="connsiteX25" fmla="*/ 1406747 w 3126485"/>
                  <a:gd name="connsiteY25" fmla="*/ 1068134 h 1098899"/>
                  <a:gd name="connsiteX26" fmla="*/ 1088803 w 3126485"/>
                  <a:gd name="connsiteY26" fmla="*/ 1068134 h 1098899"/>
                  <a:gd name="connsiteX27" fmla="*/ 1088803 w 3126485"/>
                  <a:gd name="connsiteY27" fmla="*/ 654558 h 1098899"/>
                  <a:gd name="connsiteX28" fmla="*/ 2816352 w 3126485"/>
                  <a:gd name="connsiteY28" fmla="*/ 433102 h 1098899"/>
                  <a:gd name="connsiteX29" fmla="*/ 2607755 w 3126485"/>
                  <a:gd name="connsiteY29" fmla="*/ 219456 h 1098899"/>
                  <a:gd name="connsiteX30" fmla="*/ 2391251 w 3126485"/>
                  <a:gd name="connsiteY30" fmla="*/ 433102 h 1098899"/>
                  <a:gd name="connsiteX31" fmla="*/ 2816352 w 3126485"/>
                  <a:gd name="connsiteY31" fmla="*/ 433102 h 1098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126485" h="1098899">
                    <a:moveTo>
                      <a:pt x="1088803" y="654558"/>
                    </a:moveTo>
                    <a:cubicBezTo>
                      <a:pt x="1039463" y="912495"/>
                      <a:pt x="812292" y="1098899"/>
                      <a:pt x="549402" y="1098899"/>
                    </a:cubicBezTo>
                    <a:cubicBezTo>
                      <a:pt x="246507" y="1098899"/>
                      <a:pt x="0" y="852392"/>
                      <a:pt x="0" y="549497"/>
                    </a:cubicBezTo>
                    <a:cubicBezTo>
                      <a:pt x="0" y="245840"/>
                      <a:pt x="246507" y="95"/>
                      <a:pt x="549402" y="95"/>
                    </a:cubicBezTo>
                    <a:cubicBezTo>
                      <a:pt x="813054" y="95"/>
                      <a:pt x="1039463" y="186595"/>
                      <a:pt x="1088803" y="444436"/>
                    </a:cubicBezTo>
                    <a:lnTo>
                      <a:pt x="1088803" y="30766"/>
                    </a:lnTo>
                    <a:lnTo>
                      <a:pt x="1401033" y="30766"/>
                    </a:lnTo>
                    <a:lnTo>
                      <a:pt x="1401033" y="157925"/>
                    </a:lnTo>
                    <a:cubicBezTo>
                      <a:pt x="1488186" y="48578"/>
                      <a:pt x="1585341" y="0"/>
                      <a:pt x="1714691" y="0"/>
                    </a:cubicBezTo>
                    <a:cubicBezTo>
                      <a:pt x="1941862" y="0"/>
                      <a:pt x="2082642" y="164306"/>
                      <a:pt x="2082642" y="430054"/>
                    </a:cubicBezTo>
                    <a:lnTo>
                      <a:pt x="2082642" y="449390"/>
                    </a:lnTo>
                    <a:cubicBezTo>
                      <a:pt x="2125504" y="179356"/>
                      <a:pt x="2336959" y="0"/>
                      <a:pt x="2614232" y="0"/>
                    </a:cubicBezTo>
                    <a:cubicBezTo>
                      <a:pt x="2918556" y="0"/>
                      <a:pt x="3126486" y="229362"/>
                      <a:pt x="3126486" y="563690"/>
                    </a:cubicBezTo>
                    <a:lnTo>
                      <a:pt x="3126486" y="633032"/>
                    </a:lnTo>
                    <a:lnTo>
                      <a:pt x="2386299" y="633032"/>
                    </a:lnTo>
                    <a:cubicBezTo>
                      <a:pt x="2408491" y="784479"/>
                      <a:pt x="2497074" y="870966"/>
                      <a:pt x="2629948" y="870966"/>
                    </a:cubicBezTo>
                    <a:cubicBezTo>
                      <a:pt x="2727103" y="870966"/>
                      <a:pt x="2797112" y="825913"/>
                      <a:pt x="2818543" y="748760"/>
                    </a:cubicBezTo>
                    <a:lnTo>
                      <a:pt x="3112199" y="748760"/>
                    </a:lnTo>
                    <a:cubicBezTo>
                      <a:pt x="3070765" y="958786"/>
                      <a:pt x="2876455" y="1098804"/>
                      <a:pt x="2625662" y="1098804"/>
                    </a:cubicBezTo>
                    <a:cubicBezTo>
                      <a:pt x="2344198" y="1098804"/>
                      <a:pt x="2126266" y="918782"/>
                      <a:pt x="2082642" y="650176"/>
                    </a:cubicBezTo>
                    <a:lnTo>
                      <a:pt x="2082642" y="1068134"/>
                    </a:lnTo>
                    <a:lnTo>
                      <a:pt x="1765459" y="1068134"/>
                    </a:lnTo>
                    <a:lnTo>
                      <a:pt x="1765459" y="463010"/>
                    </a:lnTo>
                    <a:cubicBezTo>
                      <a:pt x="1765459" y="332994"/>
                      <a:pt x="1701165" y="260794"/>
                      <a:pt x="1586103" y="260794"/>
                    </a:cubicBezTo>
                    <a:cubicBezTo>
                      <a:pt x="1478185" y="260794"/>
                      <a:pt x="1406747" y="340805"/>
                      <a:pt x="1406747" y="463010"/>
                    </a:cubicBezTo>
                    <a:lnTo>
                      <a:pt x="1406747" y="1068134"/>
                    </a:lnTo>
                    <a:lnTo>
                      <a:pt x="1088803" y="1068134"/>
                    </a:lnTo>
                    <a:lnTo>
                      <a:pt x="1088803" y="654558"/>
                    </a:lnTo>
                    <a:close/>
                    <a:moveTo>
                      <a:pt x="2816352" y="433102"/>
                    </a:moveTo>
                    <a:cubicBezTo>
                      <a:pt x="2796350" y="298037"/>
                      <a:pt x="2719197" y="219456"/>
                      <a:pt x="2607755" y="219456"/>
                    </a:cubicBezTo>
                    <a:cubicBezTo>
                      <a:pt x="2495550" y="219456"/>
                      <a:pt x="2416969" y="296609"/>
                      <a:pt x="2391251" y="433102"/>
                    </a:cubicBezTo>
                    <a:lnTo>
                      <a:pt x="2816352" y="433102"/>
                    </a:lnTo>
                    <a:close/>
                  </a:path>
                </a:pathLst>
              </a:custGeom>
              <a:solidFill>
                <a:srgbClr val="FFFFFF"/>
              </a:solidFill>
              <a:ln w="9525"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06D9F4D6-F7AD-D8B9-C119-1E2629735112}"/>
                  </a:ext>
                </a:extLst>
              </p:cNvPr>
              <p:cNvSpPr/>
              <p:nvPr/>
            </p:nvSpPr>
            <p:spPr>
              <a:xfrm>
                <a:off x="6602825" y="3014472"/>
                <a:ext cx="1010126" cy="200501"/>
              </a:xfrm>
              <a:custGeom>
                <a:avLst/>
                <a:gdLst>
                  <a:gd name="connsiteX0" fmla="*/ 0 w 1010126"/>
                  <a:gd name="connsiteY0" fmla="*/ 154305 h 200501"/>
                  <a:gd name="connsiteX1" fmla="*/ 39433 w 1010126"/>
                  <a:gd name="connsiteY1" fmla="*/ 154305 h 200501"/>
                  <a:gd name="connsiteX2" fmla="*/ 64961 w 1010126"/>
                  <a:gd name="connsiteY2" fmla="*/ 173355 h 200501"/>
                  <a:gd name="connsiteX3" fmla="*/ 86392 w 1010126"/>
                  <a:gd name="connsiteY3" fmla="*/ 156686 h 200501"/>
                  <a:gd name="connsiteX4" fmla="*/ 69342 w 1010126"/>
                  <a:gd name="connsiteY4" fmla="*/ 142589 h 200501"/>
                  <a:gd name="connsiteX5" fmla="*/ 54007 w 1010126"/>
                  <a:gd name="connsiteY5" fmla="*/ 140017 h 200501"/>
                  <a:gd name="connsiteX6" fmla="*/ 3429 w 1010126"/>
                  <a:gd name="connsiteY6" fmla="*/ 97060 h 200501"/>
                  <a:gd name="connsiteX7" fmla="*/ 63246 w 1010126"/>
                  <a:gd name="connsiteY7" fmla="*/ 53721 h 200501"/>
                  <a:gd name="connsiteX8" fmla="*/ 124492 w 1010126"/>
                  <a:gd name="connsiteY8" fmla="*/ 95345 h 200501"/>
                  <a:gd name="connsiteX9" fmla="*/ 85439 w 1010126"/>
                  <a:gd name="connsiteY9" fmla="*/ 95345 h 200501"/>
                  <a:gd name="connsiteX10" fmla="*/ 62960 w 1010126"/>
                  <a:gd name="connsiteY10" fmla="*/ 78867 h 200501"/>
                  <a:gd name="connsiteX11" fmla="*/ 42100 w 1010126"/>
                  <a:gd name="connsiteY11" fmla="*/ 95250 h 200501"/>
                  <a:gd name="connsiteX12" fmla="*/ 60579 w 1010126"/>
                  <a:gd name="connsiteY12" fmla="*/ 108394 h 200501"/>
                  <a:gd name="connsiteX13" fmla="*/ 77248 w 1010126"/>
                  <a:gd name="connsiteY13" fmla="*/ 111347 h 200501"/>
                  <a:gd name="connsiteX14" fmla="*/ 126301 w 1010126"/>
                  <a:gd name="connsiteY14" fmla="*/ 155734 h 200501"/>
                  <a:gd name="connsiteX15" fmla="*/ 65532 w 1010126"/>
                  <a:gd name="connsiteY15" fmla="*/ 200406 h 200501"/>
                  <a:gd name="connsiteX16" fmla="*/ 0 w 1010126"/>
                  <a:gd name="connsiteY16" fmla="*/ 154305 h 200501"/>
                  <a:gd name="connsiteX17" fmla="*/ 132873 w 1010126"/>
                  <a:gd name="connsiteY17" fmla="*/ 127635 h 200501"/>
                  <a:gd name="connsiteX18" fmla="*/ 206502 w 1010126"/>
                  <a:gd name="connsiteY18" fmla="*/ 53816 h 200501"/>
                  <a:gd name="connsiteX19" fmla="*/ 278892 w 1010126"/>
                  <a:gd name="connsiteY19" fmla="*/ 126397 h 200501"/>
                  <a:gd name="connsiteX20" fmla="*/ 205454 w 1010126"/>
                  <a:gd name="connsiteY20" fmla="*/ 200406 h 200501"/>
                  <a:gd name="connsiteX21" fmla="*/ 132873 w 1010126"/>
                  <a:gd name="connsiteY21" fmla="*/ 127635 h 200501"/>
                  <a:gd name="connsiteX22" fmla="*/ 237172 w 1010126"/>
                  <a:gd name="connsiteY22" fmla="*/ 126682 h 200501"/>
                  <a:gd name="connsiteX23" fmla="*/ 205835 w 1010126"/>
                  <a:gd name="connsiteY23" fmla="*/ 84772 h 200501"/>
                  <a:gd name="connsiteX24" fmla="*/ 174784 w 1010126"/>
                  <a:gd name="connsiteY24" fmla="*/ 126968 h 200501"/>
                  <a:gd name="connsiteX25" fmla="*/ 205835 w 1010126"/>
                  <a:gd name="connsiteY25" fmla="*/ 169545 h 200501"/>
                  <a:gd name="connsiteX26" fmla="*/ 237172 w 1010126"/>
                  <a:gd name="connsiteY26" fmla="*/ 126682 h 200501"/>
                  <a:gd name="connsiteX27" fmla="*/ 276701 w 1010126"/>
                  <a:gd name="connsiteY27" fmla="*/ 58102 h 200501"/>
                  <a:gd name="connsiteX28" fmla="*/ 299371 w 1010126"/>
                  <a:gd name="connsiteY28" fmla="*/ 58102 h 200501"/>
                  <a:gd name="connsiteX29" fmla="*/ 299371 w 1010126"/>
                  <a:gd name="connsiteY29" fmla="*/ 44672 h 200501"/>
                  <a:gd name="connsiteX30" fmla="*/ 345376 w 1010126"/>
                  <a:gd name="connsiteY30" fmla="*/ 0 h 200501"/>
                  <a:gd name="connsiteX31" fmla="*/ 360712 w 1010126"/>
                  <a:gd name="connsiteY31" fmla="*/ 1143 h 200501"/>
                  <a:gd name="connsiteX32" fmla="*/ 360712 w 1010126"/>
                  <a:gd name="connsiteY32" fmla="*/ 30385 h 200501"/>
                  <a:gd name="connsiteX33" fmla="*/ 355568 w 1010126"/>
                  <a:gd name="connsiteY33" fmla="*/ 30289 h 200501"/>
                  <a:gd name="connsiteX34" fmla="*/ 340042 w 1010126"/>
                  <a:gd name="connsiteY34" fmla="*/ 44005 h 200501"/>
                  <a:gd name="connsiteX35" fmla="*/ 340042 w 1010126"/>
                  <a:gd name="connsiteY35" fmla="*/ 58102 h 200501"/>
                  <a:gd name="connsiteX36" fmla="*/ 380333 w 1010126"/>
                  <a:gd name="connsiteY36" fmla="*/ 58102 h 200501"/>
                  <a:gd name="connsiteX37" fmla="*/ 380333 w 1010126"/>
                  <a:gd name="connsiteY37" fmla="*/ 14859 h 200501"/>
                  <a:gd name="connsiteX38" fmla="*/ 421005 w 1010126"/>
                  <a:gd name="connsiteY38" fmla="*/ 14859 h 200501"/>
                  <a:gd name="connsiteX39" fmla="*/ 421005 w 1010126"/>
                  <a:gd name="connsiteY39" fmla="*/ 58102 h 200501"/>
                  <a:gd name="connsiteX40" fmla="*/ 484441 w 1010126"/>
                  <a:gd name="connsiteY40" fmla="*/ 58102 h 200501"/>
                  <a:gd name="connsiteX41" fmla="*/ 499110 w 1010126"/>
                  <a:gd name="connsiteY41" fmla="*/ 123920 h 200501"/>
                  <a:gd name="connsiteX42" fmla="*/ 504920 w 1010126"/>
                  <a:gd name="connsiteY42" fmla="*/ 152781 h 200501"/>
                  <a:gd name="connsiteX43" fmla="*/ 511873 w 1010126"/>
                  <a:gd name="connsiteY43" fmla="*/ 124015 h 200501"/>
                  <a:gd name="connsiteX44" fmla="*/ 529018 w 1010126"/>
                  <a:gd name="connsiteY44" fmla="*/ 59150 h 200501"/>
                  <a:gd name="connsiteX45" fmla="*/ 562260 w 1010126"/>
                  <a:gd name="connsiteY45" fmla="*/ 59150 h 200501"/>
                  <a:gd name="connsiteX46" fmla="*/ 579691 w 1010126"/>
                  <a:gd name="connsiteY46" fmla="*/ 124015 h 200501"/>
                  <a:gd name="connsiteX47" fmla="*/ 586264 w 1010126"/>
                  <a:gd name="connsiteY47" fmla="*/ 151066 h 200501"/>
                  <a:gd name="connsiteX48" fmla="*/ 591693 w 1010126"/>
                  <a:gd name="connsiteY48" fmla="*/ 124015 h 200501"/>
                  <a:gd name="connsiteX49" fmla="*/ 606361 w 1010126"/>
                  <a:gd name="connsiteY49" fmla="*/ 58102 h 200501"/>
                  <a:gd name="connsiteX50" fmla="*/ 646462 w 1010126"/>
                  <a:gd name="connsiteY50" fmla="*/ 58102 h 200501"/>
                  <a:gd name="connsiteX51" fmla="*/ 607219 w 1010126"/>
                  <a:gd name="connsiteY51" fmla="*/ 196215 h 200501"/>
                  <a:gd name="connsiteX52" fmla="*/ 568166 w 1010126"/>
                  <a:gd name="connsiteY52" fmla="*/ 196215 h 200501"/>
                  <a:gd name="connsiteX53" fmla="*/ 544830 w 1010126"/>
                  <a:gd name="connsiteY53" fmla="*/ 107728 h 200501"/>
                  <a:gd name="connsiteX54" fmla="*/ 521970 w 1010126"/>
                  <a:gd name="connsiteY54" fmla="*/ 196215 h 200501"/>
                  <a:gd name="connsiteX55" fmla="*/ 481679 w 1010126"/>
                  <a:gd name="connsiteY55" fmla="*/ 196215 h 200501"/>
                  <a:gd name="connsiteX56" fmla="*/ 451199 w 1010126"/>
                  <a:gd name="connsiteY56" fmla="*/ 86963 h 200501"/>
                  <a:gd name="connsiteX57" fmla="*/ 420719 w 1010126"/>
                  <a:gd name="connsiteY57" fmla="*/ 86963 h 200501"/>
                  <a:gd name="connsiteX58" fmla="*/ 420719 w 1010126"/>
                  <a:gd name="connsiteY58" fmla="*/ 149923 h 200501"/>
                  <a:gd name="connsiteX59" fmla="*/ 437388 w 1010126"/>
                  <a:gd name="connsiteY59" fmla="*/ 165830 h 200501"/>
                  <a:gd name="connsiteX60" fmla="*/ 446532 w 1010126"/>
                  <a:gd name="connsiteY60" fmla="*/ 165068 h 200501"/>
                  <a:gd name="connsiteX61" fmla="*/ 446532 w 1010126"/>
                  <a:gd name="connsiteY61" fmla="*/ 194977 h 200501"/>
                  <a:gd name="connsiteX62" fmla="*/ 425767 w 1010126"/>
                  <a:gd name="connsiteY62" fmla="*/ 197167 h 200501"/>
                  <a:gd name="connsiteX63" fmla="*/ 380143 w 1010126"/>
                  <a:gd name="connsiteY63" fmla="*/ 154210 h 200501"/>
                  <a:gd name="connsiteX64" fmla="*/ 380143 w 1010126"/>
                  <a:gd name="connsiteY64" fmla="*/ 86963 h 200501"/>
                  <a:gd name="connsiteX65" fmla="*/ 339852 w 1010126"/>
                  <a:gd name="connsiteY65" fmla="*/ 86963 h 200501"/>
                  <a:gd name="connsiteX66" fmla="*/ 339852 w 1010126"/>
                  <a:gd name="connsiteY66" fmla="*/ 196215 h 200501"/>
                  <a:gd name="connsiteX67" fmla="*/ 299085 w 1010126"/>
                  <a:gd name="connsiteY67" fmla="*/ 196215 h 200501"/>
                  <a:gd name="connsiteX68" fmla="*/ 299085 w 1010126"/>
                  <a:gd name="connsiteY68" fmla="*/ 86963 h 200501"/>
                  <a:gd name="connsiteX69" fmla="*/ 276415 w 1010126"/>
                  <a:gd name="connsiteY69" fmla="*/ 86963 h 200501"/>
                  <a:gd name="connsiteX70" fmla="*/ 276415 w 1010126"/>
                  <a:gd name="connsiteY70" fmla="*/ 58102 h 200501"/>
                  <a:gd name="connsiteX71" fmla="*/ 639032 w 1010126"/>
                  <a:gd name="connsiteY71" fmla="*/ 160591 h 200501"/>
                  <a:gd name="connsiteX72" fmla="*/ 696944 w 1010126"/>
                  <a:gd name="connsiteY72" fmla="*/ 115824 h 200501"/>
                  <a:gd name="connsiteX73" fmla="*/ 727520 w 1010126"/>
                  <a:gd name="connsiteY73" fmla="*/ 96393 h 200501"/>
                  <a:gd name="connsiteX74" fmla="*/ 706660 w 1010126"/>
                  <a:gd name="connsiteY74" fmla="*/ 79343 h 200501"/>
                  <a:gd name="connsiteX75" fmla="*/ 684086 w 1010126"/>
                  <a:gd name="connsiteY75" fmla="*/ 97631 h 200501"/>
                  <a:gd name="connsiteX76" fmla="*/ 646557 w 1010126"/>
                  <a:gd name="connsiteY76" fmla="*/ 97631 h 200501"/>
                  <a:gd name="connsiteX77" fmla="*/ 707041 w 1010126"/>
                  <a:gd name="connsiteY77" fmla="*/ 53816 h 200501"/>
                  <a:gd name="connsiteX78" fmla="*/ 766763 w 1010126"/>
                  <a:gd name="connsiteY78" fmla="*/ 112109 h 200501"/>
                  <a:gd name="connsiteX79" fmla="*/ 766763 w 1010126"/>
                  <a:gd name="connsiteY79" fmla="*/ 166973 h 200501"/>
                  <a:gd name="connsiteX80" fmla="*/ 772192 w 1010126"/>
                  <a:gd name="connsiteY80" fmla="*/ 196215 h 200501"/>
                  <a:gd name="connsiteX81" fmla="*/ 732948 w 1010126"/>
                  <a:gd name="connsiteY81" fmla="*/ 196215 h 200501"/>
                  <a:gd name="connsiteX82" fmla="*/ 729234 w 1010126"/>
                  <a:gd name="connsiteY82" fmla="*/ 179165 h 200501"/>
                  <a:gd name="connsiteX83" fmla="*/ 685609 w 1010126"/>
                  <a:gd name="connsiteY83" fmla="*/ 199644 h 200501"/>
                  <a:gd name="connsiteX84" fmla="*/ 639032 w 1010126"/>
                  <a:gd name="connsiteY84" fmla="*/ 160591 h 200501"/>
                  <a:gd name="connsiteX85" fmla="*/ 704755 w 1010126"/>
                  <a:gd name="connsiteY85" fmla="*/ 136779 h 200501"/>
                  <a:gd name="connsiteX86" fmla="*/ 678180 w 1010126"/>
                  <a:gd name="connsiteY86" fmla="*/ 156781 h 200501"/>
                  <a:gd name="connsiteX87" fmla="*/ 697516 w 1010126"/>
                  <a:gd name="connsiteY87" fmla="*/ 173831 h 200501"/>
                  <a:gd name="connsiteX88" fmla="*/ 727710 w 1010126"/>
                  <a:gd name="connsiteY88" fmla="*/ 142970 h 200501"/>
                  <a:gd name="connsiteX89" fmla="*/ 727710 w 1010126"/>
                  <a:gd name="connsiteY89" fmla="*/ 130112 h 200501"/>
                  <a:gd name="connsiteX90" fmla="*/ 704755 w 1010126"/>
                  <a:gd name="connsiteY90" fmla="*/ 136779 h 200501"/>
                  <a:gd name="connsiteX91" fmla="*/ 787051 w 1010126"/>
                  <a:gd name="connsiteY91" fmla="*/ 58102 h 200501"/>
                  <a:gd name="connsiteX92" fmla="*/ 827437 w 1010126"/>
                  <a:gd name="connsiteY92" fmla="*/ 58102 h 200501"/>
                  <a:gd name="connsiteX93" fmla="*/ 827437 w 1010126"/>
                  <a:gd name="connsiteY93" fmla="*/ 79248 h 200501"/>
                  <a:gd name="connsiteX94" fmla="*/ 863155 w 1010126"/>
                  <a:gd name="connsiteY94" fmla="*/ 55816 h 200501"/>
                  <a:gd name="connsiteX95" fmla="*/ 871823 w 1010126"/>
                  <a:gd name="connsiteY95" fmla="*/ 56864 h 200501"/>
                  <a:gd name="connsiteX96" fmla="*/ 871823 w 1010126"/>
                  <a:gd name="connsiteY96" fmla="*/ 90678 h 200501"/>
                  <a:gd name="connsiteX97" fmla="*/ 860870 w 1010126"/>
                  <a:gd name="connsiteY97" fmla="*/ 89821 h 200501"/>
                  <a:gd name="connsiteX98" fmla="*/ 828198 w 1010126"/>
                  <a:gd name="connsiteY98" fmla="*/ 122491 h 200501"/>
                  <a:gd name="connsiteX99" fmla="*/ 828198 w 1010126"/>
                  <a:gd name="connsiteY99" fmla="*/ 196405 h 200501"/>
                  <a:gd name="connsiteX100" fmla="*/ 787051 w 1010126"/>
                  <a:gd name="connsiteY100" fmla="*/ 196405 h 200501"/>
                  <a:gd name="connsiteX101" fmla="*/ 787051 w 1010126"/>
                  <a:gd name="connsiteY101" fmla="*/ 58102 h 200501"/>
                  <a:gd name="connsiteX102" fmla="*/ 870489 w 1010126"/>
                  <a:gd name="connsiteY102" fmla="*/ 127635 h 200501"/>
                  <a:gd name="connsiteX103" fmla="*/ 942118 w 1010126"/>
                  <a:gd name="connsiteY103" fmla="*/ 53816 h 200501"/>
                  <a:gd name="connsiteX104" fmla="*/ 1010126 w 1010126"/>
                  <a:gd name="connsiteY104" fmla="*/ 129826 h 200501"/>
                  <a:gd name="connsiteX105" fmla="*/ 1010126 w 1010126"/>
                  <a:gd name="connsiteY105" fmla="*/ 136874 h 200501"/>
                  <a:gd name="connsiteX106" fmla="*/ 911447 w 1010126"/>
                  <a:gd name="connsiteY106" fmla="*/ 136874 h 200501"/>
                  <a:gd name="connsiteX107" fmla="*/ 944213 w 1010126"/>
                  <a:gd name="connsiteY107" fmla="*/ 172879 h 200501"/>
                  <a:gd name="connsiteX108" fmla="*/ 969740 w 1010126"/>
                  <a:gd name="connsiteY108" fmla="*/ 154686 h 200501"/>
                  <a:gd name="connsiteX109" fmla="*/ 1008221 w 1010126"/>
                  <a:gd name="connsiteY109" fmla="*/ 154686 h 200501"/>
                  <a:gd name="connsiteX110" fmla="*/ 943737 w 1010126"/>
                  <a:gd name="connsiteY110" fmla="*/ 200501 h 200501"/>
                  <a:gd name="connsiteX111" fmla="*/ 870489 w 1010126"/>
                  <a:gd name="connsiteY111" fmla="*/ 127635 h 200501"/>
                  <a:gd name="connsiteX112" fmla="*/ 969550 w 1010126"/>
                  <a:gd name="connsiteY112" fmla="*/ 112776 h 200501"/>
                  <a:gd name="connsiteX113" fmla="*/ 941261 w 1010126"/>
                  <a:gd name="connsiteY113" fmla="*/ 80486 h 200501"/>
                  <a:gd name="connsiteX114" fmla="*/ 912114 w 1010126"/>
                  <a:gd name="connsiteY114" fmla="*/ 112776 h 200501"/>
                  <a:gd name="connsiteX115" fmla="*/ 969550 w 1010126"/>
                  <a:gd name="connsiteY115" fmla="*/ 112776 h 200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1010126" h="200501">
                    <a:moveTo>
                      <a:pt x="0" y="154305"/>
                    </a:moveTo>
                    <a:lnTo>
                      <a:pt x="39433" y="154305"/>
                    </a:lnTo>
                    <a:cubicBezTo>
                      <a:pt x="41910" y="167545"/>
                      <a:pt x="49530" y="173355"/>
                      <a:pt x="64961" y="173355"/>
                    </a:cubicBezTo>
                    <a:cubicBezTo>
                      <a:pt x="77819" y="173355"/>
                      <a:pt x="86392" y="166783"/>
                      <a:pt x="86392" y="156686"/>
                    </a:cubicBezTo>
                    <a:cubicBezTo>
                      <a:pt x="86392" y="149352"/>
                      <a:pt x="80676" y="144589"/>
                      <a:pt x="69342" y="142589"/>
                    </a:cubicBezTo>
                    <a:lnTo>
                      <a:pt x="54007" y="140017"/>
                    </a:lnTo>
                    <a:cubicBezTo>
                      <a:pt x="18764" y="134112"/>
                      <a:pt x="3429" y="121063"/>
                      <a:pt x="3429" y="97060"/>
                    </a:cubicBezTo>
                    <a:cubicBezTo>
                      <a:pt x="3429" y="71628"/>
                      <a:pt x="28194" y="53721"/>
                      <a:pt x="63246" y="53721"/>
                    </a:cubicBezTo>
                    <a:cubicBezTo>
                      <a:pt x="98584" y="53721"/>
                      <a:pt x="119729" y="68008"/>
                      <a:pt x="124492" y="95345"/>
                    </a:cubicBezTo>
                    <a:lnTo>
                      <a:pt x="85439" y="95345"/>
                    </a:lnTo>
                    <a:cubicBezTo>
                      <a:pt x="83629" y="84677"/>
                      <a:pt x="75723" y="78867"/>
                      <a:pt x="62960" y="78867"/>
                    </a:cubicBezTo>
                    <a:cubicBezTo>
                      <a:pt x="50959" y="78867"/>
                      <a:pt x="42100" y="85820"/>
                      <a:pt x="42100" y="95250"/>
                    </a:cubicBezTo>
                    <a:cubicBezTo>
                      <a:pt x="42100" y="102203"/>
                      <a:pt x="47625" y="106108"/>
                      <a:pt x="60579" y="108394"/>
                    </a:cubicBezTo>
                    <a:lnTo>
                      <a:pt x="77248" y="111347"/>
                    </a:lnTo>
                    <a:cubicBezTo>
                      <a:pt x="111347" y="117443"/>
                      <a:pt x="126301" y="130969"/>
                      <a:pt x="126301" y="155734"/>
                    </a:cubicBezTo>
                    <a:cubicBezTo>
                      <a:pt x="126301" y="182404"/>
                      <a:pt x="101917" y="200406"/>
                      <a:pt x="65532" y="200406"/>
                    </a:cubicBezTo>
                    <a:cubicBezTo>
                      <a:pt x="26575" y="200501"/>
                      <a:pt x="2762" y="183737"/>
                      <a:pt x="0" y="154305"/>
                    </a:cubicBezTo>
                    <a:close/>
                    <a:moveTo>
                      <a:pt x="132873" y="127635"/>
                    </a:moveTo>
                    <a:cubicBezTo>
                      <a:pt x="132873" y="84963"/>
                      <a:pt x="163830" y="53816"/>
                      <a:pt x="206502" y="53816"/>
                    </a:cubicBezTo>
                    <a:cubicBezTo>
                      <a:pt x="248983" y="53816"/>
                      <a:pt x="278892" y="83725"/>
                      <a:pt x="278892" y="126397"/>
                    </a:cubicBezTo>
                    <a:cubicBezTo>
                      <a:pt x="278892" y="169640"/>
                      <a:pt x="248317" y="200406"/>
                      <a:pt x="205454" y="200406"/>
                    </a:cubicBezTo>
                    <a:cubicBezTo>
                      <a:pt x="162592" y="200406"/>
                      <a:pt x="132873" y="170593"/>
                      <a:pt x="132873" y="127635"/>
                    </a:cubicBezTo>
                    <a:close/>
                    <a:moveTo>
                      <a:pt x="237172" y="126682"/>
                    </a:moveTo>
                    <a:cubicBezTo>
                      <a:pt x="237172" y="100965"/>
                      <a:pt x="225076" y="84772"/>
                      <a:pt x="205835" y="84772"/>
                    </a:cubicBezTo>
                    <a:cubicBezTo>
                      <a:pt x="186880" y="84772"/>
                      <a:pt x="174784" y="101251"/>
                      <a:pt x="174784" y="126968"/>
                    </a:cubicBezTo>
                    <a:cubicBezTo>
                      <a:pt x="174784" y="153257"/>
                      <a:pt x="186690" y="169545"/>
                      <a:pt x="205835" y="169545"/>
                    </a:cubicBezTo>
                    <a:cubicBezTo>
                      <a:pt x="225171" y="169545"/>
                      <a:pt x="237172" y="153067"/>
                      <a:pt x="237172" y="126682"/>
                    </a:cubicBezTo>
                    <a:close/>
                    <a:moveTo>
                      <a:pt x="276701" y="58102"/>
                    </a:moveTo>
                    <a:lnTo>
                      <a:pt x="299371" y="58102"/>
                    </a:lnTo>
                    <a:lnTo>
                      <a:pt x="299371" y="44672"/>
                    </a:lnTo>
                    <a:cubicBezTo>
                      <a:pt x="299371" y="13716"/>
                      <a:pt x="313563" y="0"/>
                      <a:pt x="345376" y="0"/>
                    </a:cubicBezTo>
                    <a:cubicBezTo>
                      <a:pt x="350711" y="0"/>
                      <a:pt x="357092" y="476"/>
                      <a:pt x="360712" y="1143"/>
                    </a:cubicBezTo>
                    <a:lnTo>
                      <a:pt x="360712" y="30385"/>
                    </a:lnTo>
                    <a:cubicBezTo>
                      <a:pt x="358426" y="30289"/>
                      <a:pt x="358426" y="30289"/>
                      <a:pt x="355568" y="30289"/>
                    </a:cubicBezTo>
                    <a:cubicBezTo>
                      <a:pt x="343948" y="30289"/>
                      <a:pt x="340042" y="33623"/>
                      <a:pt x="340042" y="44005"/>
                    </a:cubicBezTo>
                    <a:lnTo>
                      <a:pt x="340042" y="58102"/>
                    </a:lnTo>
                    <a:lnTo>
                      <a:pt x="380333" y="58102"/>
                    </a:lnTo>
                    <a:lnTo>
                      <a:pt x="380333" y="14859"/>
                    </a:lnTo>
                    <a:lnTo>
                      <a:pt x="421005" y="14859"/>
                    </a:lnTo>
                    <a:lnTo>
                      <a:pt x="421005" y="58102"/>
                    </a:lnTo>
                    <a:lnTo>
                      <a:pt x="484441" y="58102"/>
                    </a:lnTo>
                    <a:lnTo>
                      <a:pt x="499110" y="123920"/>
                    </a:lnTo>
                    <a:cubicBezTo>
                      <a:pt x="501205" y="133350"/>
                      <a:pt x="503205" y="143351"/>
                      <a:pt x="504920" y="152781"/>
                    </a:cubicBezTo>
                    <a:cubicBezTo>
                      <a:pt x="507016" y="142970"/>
                      <a:pt x="509397" y="133159"/>
                      <a:pt x="511873" y="124015"/>
                    </a:cubicBezTo>
                    <a:lnTo>
                      <a:pt x="529018" y="59150"/>
                    </a:lnTo>
                    <a:lnTo>
                      <a:pt x="562260" y="59150"/>
                    </a:lnTo>
                    <a:lnTo>
                      <a:pt x="579691" y="124015"/>
                    </a:lnTo>
                    <a:cubicBezTo>
                      <a:pt x="581787" y="132016"/>
                      <a:pt x="584168" y="142304"/>
                      <a:pt x="586264" y="151066"/>
                    </a:cubicBezTo>
                    <a:cubicBezTo>
                      <a:pt x="588740" y="137827"/>
                      <a:pt x="589979" y="131350"/>
                      <a:pt x="591693" y="124015"/>
                    </a:cubicBezTo>
                    <a:lnTo>
                      <a:pt x="606361" y="58102"/>
                    </a:lnTo>
                    <a:lnTo>
                      <a:pt x="646462" y="58102"/>
                    </a:lnTo>
                    <a:lnTo>
                      <a:pt x="607219" y="196215"/>
                    </a:lnTo>
                    <a:lnTo>
                      <a:pt x="568166" y="196215"/>
                    </a:lnTo>
                    <a:lnTo>
                      <a:pt x="544830" y="107728"/>
                    </a:lnTo>
                    <a:lnTo>
                      <a:pt x="521970" y="196215"/>
                    </a:lnTo>
                    <a:lnTo>
                      <a:pt x="481679" y="196215"/>
                    </a:lnTo>
                    <a:lnTo>
                      <a:pt x="451199" y="86963"/>
                    </a:lnTo>
                    <a:lnTo>
                      <a:pt x="420719" y="86963"/>
                    </a:lnTo>
                    <a:lnTo>
                      <a:pt x="420719" y="149923"/>
                    </a:lnTo>
                    <a:cubicBezTo>
                      <a:pt x="420719" y="161830"/>
                      <a:pt x="425005" y="165830"/>
                      <a:pt x="437388" y="165830"/>
                    </a:cubicBezTo>
                    <a:cubicBezTo>
                      <a:pt x="441007" y="165830"/>
                      <a:pt x="442913" y="165735"/>
                      <a:pt x="446532" y="165068"/>
                    </a:cubicBezTo>
                    <a:lnTo>
                      <a:pt x="446532" y="194977"/>
                    </a:lnTo>
                    <a:cubicBezTo>
                      <a:pt x="439674" y="196310"/>
                      <a:pt x="431959" y="197167"/>
                      <a:pt x="425767" y="197167"/>
                    </a:cubicBezTo>
                    <a:cubicBezTo>
                      <a:pt x="393001" y="197167"/>
                      <a:pt x="380143" y="185071"/>
                      <a:pt x="380143" y="154210"/>
                    </a:cubicBezTo>
                    <a:lnTo>
                      <a:pt x="380143" y="86963"/>
                    </a:lnTo>
                    <a:lnTo>
                      <a:pt x="339852" y="86963"/>
                    </a:lnTo>
                    <a:lnTo>
                      <a:pt x="339852" y="196215"/>
                    </a:lnTo>
                    <a:lnTo>
                      <a:pt x="299085" y="196215"/>
                    </a:lnTo>
                    <a:lnTo>
                      <a:pt x="299085" y="86963"/>
                    </a:lnTo>
                    <a:lnTo>
                      <a:pt x="276415" y="86963"/>
                    </a:lnTo>
                    <a:lnTo>
                      <a:pt x="276415" y="58102"/>
                    </a:lnTo>
                    <a:close/>
                    <a:moveTo>
                      <a:pt x="639032" y="160591"/>
                    </a:moveTo>
                    <a:cubicBezTo>
                      <a:pt x="639032" y="135541"/>
                      <a:pt x="655320" y="122968"/>
                      <a:pt x="696944" y="115824"/>
                    </a:cubicBezTo>
                    <a:cubicBezTo>
                      <a:pt x="719423" y="112109"/>
                      <a:pt x="727520" y="106966"/>
                      <a:pt x="727520" y="96393"/>
                    </a:cubicBezTo>
                    <a:cubicBezTo>
                      <a:pt x="727520" y="85820"/>
                      <a:pt x="719614" y="79343"/>
                      <a:pt x="706660" y="79343"/>
                    </a:cubicBezTo>
                    <a:cubicBezTo>
                      <a:pt x="692848" y="79343"/>
                      <a:pt x="684943" y="85630"/>
                      <a:pt x="684086" y="97631"/>
                    </a:cubicBezTo>
                    <a:lnTo>
                      <a:pt x="646557" y="97631"/>
                    </a:lnTo>
                    <a:cubicBezTo>
                      <a:pt x="649510" y="69247"/>
                      <a:pt x="670846" y="53816"/>
                      <a:pt x="707041" y="53816"/>
                    </a:cubicBezTo>
                    <a:cubicBezTo>
                      <a:pt x="747046" y="53816"/>
                      <a:pt x="766763" y="73057"/>
                      <a:pt x="766763" y="112109"/>
                    </a:cubicBezTo>
                    <a:lnTo>
                      <a:pt x="766763" y="166973"/>
                    </a:lnTo>
                    <a:cubicBezTo>
                      <a:pt x="766763" y="184023"/>
                      <a:pt x="767619" y="188881"/>
                      <a:pt x="772192" y="196215"/>
                    </a:cubicBezTo>
                    <a:lnTo>
                      <a:pt x="732948" y="196215"/>
                    </a:lnTo>
                    <a:cubicBezTo>
                      <a:pt x="731044" y="191548"/>
                      <a:pt x="729710" y="186309"/>
                      <a:pt x="729234" y="179165"/>
                    </a:cubicBezTo>
                    <a:cubicBezTo>
                      <a:pt x="718566" y="193262"/>
                      <a:pt x="704755" y="199644"/>
                      <a:pt x="685609" y="199644"/>
                    </a:cubicBezTo>
                    <a:cubicBezTo>
                      <a:pt x="656748" y="199739"/>
                      <a:pt x="639032" y="184880"/>
                      <a:pt x="639032" y="160591"/>
                    </a:cubicBezTo>
                    <a:close/>
                    <a:moveTo>
                      <a:pt x="704755" y="136779"/>
                    </a:moveTo>
                    <a:cubicBezTo>
                      <a:pt x="685419" y="140684"/>
                      <a:pt x="678180" y="146113"/>
                      <a:pt x="678180" y="156781"/>
                    </a:cubicBezTo>
                    <a:cubicBezTo>
                      <a:pt x="678180" y="167640"/>
                      <a:pt x="685133" y="173831"/>
                      <a:pt x="697516" y="173831"/>
                    </a:cubicBezTo>
                    <a:cubicBezTo>
                      <a:pt x="716185" y="173831"/>
                      <a:pt x="727710" y="161925"/>
                      <a:pt x="727710" y="142970"/>
                    </a:cubicBezTo>
                    <a:lnTo>
                      <a:pt x="727710" y="130112"/>
                    </a:lnTo>
                    <a:cubicBezTo>
                      <a:pt x="721804" y="132874"/>
                      <a:pt x="716851" y="134302"/>
                      <a:pt x="704755" y="136779"/>
                    </a:cubicBezTo>
                    <a:close/>
                    <a:moveTo>
                      <a:pt x="787051" y="58102"/>
                    </a:moveTo>
                    <a:lnTo>
                      <a:pt x="827437" y="58102"/>
                    </a:lnTo>
                    <a:lnTo>
                      <a:pt x="827437" y="79248"/>
                    </a:lnTo>
                    <a:cubicBezTo>
                      <a:pt x="836200" y="63341"/>
                      <a:pt x="847725" y="55816"/>
                      <a:pt x="863155" y="55816"/>
                    </a:cubicBezTo>
                    <a:cubicBezTo>
                      <a:pt x="864965" y="55816"/>
                      <a:pt x="868680" y="56197"/>
                      <a:pt x="871823" y="56864"/>
                    </a:cubicBezTo>
                    <a:lnTo>
                      <a:pt x="871823" y="90678"/>
                    </a:lnTo>
                    <a:cubicBezTo>
                      <a:pt x="869251" y="90011"/>
                      <a:pt x="866489" y="89821"/>
                      <a:pt x="860870" y="89821"/>
                    </a:cubicBezTo>
                    <a:cubicBezTo>
                      <a:pt x="840962" y="89821"/>
                      <a:pt x="828198" y="102584"/>
                      <a:pt x="828198" y="122491"/>
                    </a:cubicBezTo>
                    <a:lnTo>
                      <a:pt x="828198" y="196405"/>
                    </a:lnTo>
                    <a:lnTo>
                      <a:pt x="787051" y="196405"/>
                    </a:lnTo>
                    <a:lnTo>
                      <a:pt x="787051" y="58102"/>
                    </a:lnTo>
                    <a:close/>
                    <a:moveTo>
                      <a:pt x="870489" y="127635"/>
                    </a:moveTo>
                    <a:cubicBezTo>
                      <a:pt x="870489" y="83629"/>
                      <a:pt x="899350" y="53816"/>
                      <a:pt x="942118" y="53816"/>
                    </a:cubicBezTo>
                    <a:cubicBezTo>
                      <a:pt x="982789" y="53816"/>
                      <a:pt x="1010126" y="84296"/>
                      <a:pt x="1010126" y="129826"/>
                    </a:cubicBezTo>
                    <a:lnTo>
                      <a:pt x="1010126" y="136874"/>
                    </a:lnTo>
                    <a:lnTo>
                      <a:pt x="911447" y="136874"/>
                    </a:lnTo>
                    <a:cubicBezTo>
                      <a:pt x="914114" y="159829"/>
                      <a:pt x="926020" y="172879"/>
                      <a:pt x="944213" y="172879"/>
                    </a:cubicBezTo>
                    <a:cubicBezTo>
                      <a:pt x="957929" y="172879"/>
                      <a:pt x="966788" y="166402"/>
                      <a:pt x="969740" y="154686"/>
                    </a:cubicBezTo>
                    <a:lnTo>
                      <a:pt x="1008221" y="154686"/>
                    </a:lnTo>
                    <a:cubicBezTo>
                      <a:pt x="1002696" y="182118"/>
                      <a:pt x="976884" y="200501"/>
                      <a:pt x="943737" y="200501"/>
                    </a:cubicBezTo>
                    <a:cubicBezTo>
                      <a:pt x="900207" y="200501"/>
                      <a:pt x="870489" y="170974"/>
                      <a:pt x="870489" y="127635"/>
                    </a:cubicBezTo>
                    <a:close/>
                    <a:moveTo>
                      <a:pt x="969550" y="112776"/>
                    </a:moveTo>
                    <a:cubicBezTo>
                      <a:pt x="966978" y="91726"/>
                      <a:pt x="957167" y="80486"/>
                      <a:pt x="941261" y="80486"/>
                    </a:cubicBezTo>
                    <a:cubicBezTo>
                      <a:pt x="925353" y="80486"/>
                      <a:pt x="915448" y="91535"/>
                      <a:pt x="912114" y="112776"/>
                    </a:cubicBezTo>
                    <a:lnTo>
                      <a:pt x="969550" y="112776"/>
                    </a:lnTo>
                    <a:close/>
                  </a:path>
                </a:pathLst>
              </a:custGeom>
              <a:solidFill>
                <a:srgbClr val="000000"/>
              </a:solidFill>
              <a:ln w="9525" cap="flat">
                <a:noFill/>
                <a:prstDash val="solid"/>
                <a:miter/>
              </a:ln>
            </p:spPr>
            <p:txBody>
              <a:bodyPr rtlCol="0" anchor="ctr"/>
              <a:lstStyle/>
              <a:p>
                <a:endParaRPr lang="en-GB"/>
              </a:p>
            </p:txBody>
          </p:sp>
        </p:grpSp>
        <p:sp>
          <p:nvSpPr>
            <p:cNvPr id="9" name="Freeform: Shape 8">
              <a:extLst>
                <a:ext uri="{FF2B5EF4-FFF2-40B4-BE49-F238E27FC236}">
                  <a16:creationId xmlns:a16="http://schemas.microsoft.com/office/drawing/2014/main" id="{EDF1042D-301A-9905-C38F-73834F0190B1}"/>
                </a:ext>
              </a:extLst>
            </p:cNvPr>
            <p:cNvSpPr/>
            <p:nvPr/>
          </p:nvSpPr>
          <p:spPr>
            <a:xfrm>
              <a:off x="2304764" y="2622613"/>
              <a:ext cx="1022318" cy="1093374"/>
            </a:xfrm>
            <a:custGeom>
              <a:avLst/>
              <a:gdLst>
                <a:gd name="connsiteX0" fmla="*/ 0 w 1022318"/>
                <a:gd name="connsiteY0" fmla="*/ 776954 h 1093374"/>
                <a:gd name="connsiteX1" fmla="*/ 397574 w 1022318"/>
                <a:gd name="connsiteY1" fmla="*/ 450342 h 1093374"/>
                <a:gd name="connsiteX2" fmla="*/ 661226 w 1022318"/>
                <a:gd name="connsiteY2" fmla="*/ 334709 h 1093374"/>
                <a:gd name="connsiteX3" fmla="*/ 519208 w 1022318"/>
                <a:gd name="connsiteY3" fmla="*/ 223171 h 1093374"/>
                <a:gd name="connsiteX4" fmla="*/ 350806 w 1022318"/>
                <a:gd name="connsiteY4" fmla="*/ 356997 h 1093374"/>
                <a:gd name="connsiteX5" fmla="*/ 46577 w 1022318"/>
                <a:gd name="connsiteY5" fmla="*/ 356997 h 1093374"/>
                <a:gd name="connsiteX6" fmla="*/ 517208 w 1022318"/>
                <a:gd name="connsiteY6" fmla="*/ 0 h 1093374"/>
                <a:gd name="connsiteX7" fmla="*/ 853916 w 1022318"/>
                <a:gd name="connsiteY7" fmla="*/ 85154 h 1093374"/>
                <a:gd name="connsiteX8" fmla="*/ 985742 w 1022318"/>
                <a:gd name="connsiteY8" fmla="*/ 381286 h 1093374"/>
                <a:gd name="connsiteX9" fmla="*/ 985742 w 1022318"/>
                <a:gd name="connsiteY9" fmla="*/ 904685 h 1093374"/>
                <a:gd name="connsiteX10" fmla="*/ 1022318 w 1022318"/>
                <a:gd name="connsiteY10" fmla="*/ 1052798 h 1093374"/>
                <a:gd name="connsiteX11" fmla="*/ 1022318 w 1022318"/>
                <a:gd name="connsiteY11" fmla="*/ 1066990 h 1093374"/>
                <a:gd name="connsiteX12" fmla="*/ 701802 w 1022318"/>
                <a:gd name="connsiteY12" fmla="*/ 1066990 h 1093374"/>
                <a:gd name="connsiteX13" fmla="*/ 667322 w 1022318"/>
                <a:gd name="connsiteY13" fmla="*/ 951357 h 1093374"/>
                <a:gd name="connsiteX14" fmla="*/ 663321 w 1022318"/>
                <a:gd name="connsiteY14" fmla="*/ 951357 h 1093374"/>
                <a:gd name="connsiteX15" fmla="*/ 354997 w 1022318"/>
                <a:gd name="connsiteY15" fmla="*/ 1093375 h 1093374"/>
                <a:gd name="connsiteX16" fmla="*/ 0 w 1022318"/>
                <a:gd name="connsiteY16" fmla="*/ 776954 h 1093374"/>
                <a:gd name="connsiteX17" fmla="*/ 669417 w 1022318"/>
                <a:gd name="connsiteY17" fmla="*/ 695801 h 1093374"/>
                <a:gd name="connsiteX18" fmla="*/ 669417 w 1022318"/>
                <a:gd name="connsiteY18" fmla="*/ 572072 h 1093374"/>
                <a:gd name="connsiteX19" fmla="*/ 499015 w 1022318"/>
                <a:gd name="connsiteY19" fmla="*/ 626840 h 1093374"/>
                <a:gd name="connsiteX20" fmla="*/ 318421 w 1022318"/>
                <a:gd name="connsiteY20" fmla="*/ 766858 h 1093374"/>
                <a:gd name="connsiteX21" fmla="*/ 460438 w 1022318"/>
                <a:gd name="connsiteY21" fmla="*/ 882491 h 1093374"/>
                <a:gd name="connsiteX22" fmla="*/ 669417 w 1022318"/>
                <a:gd name="connsiteY22" fmla="*/ 695801 h 1093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22318" h="1093374">
                  <a:moveTo>
                    <a:pt x="0" y="776954"/>
                  </a:moveTo>
                  <a:cubicBezTo>
                    <a:pt x="0" y="547688"/>
                    <a:pt x="182594" y="478727"/>
                    <a:pt x="397574" y="450342"/>
                  </a:cubicBezTo>
                  <a:cubicBezTo>
                    <a:pt x="592264" y="426053"/>
                    <a:pt x="661226" y="405765"/>
                    <a:pt x="661226" y="334709"/>
                  </a:cubicBezTo>
                  <a:cubicBezTo>
                    <a:pt x="661226" y="267748"/>
                    <a:pt x="618649" y="223171"/>
                    <a:pt x="519208" y="223171"/>
                  </a:cubicBezTo>
                  <a:cubicBezTo>
                    <a:pt x="413766" y="223171"/>
                    <a:pt x="360997" y="269843"/>
                    <a:pt x="350806" y="356997"/>
                  </a:cubicBezTo>
                  <a:lnTo>
                    <a:pt x="46577" y="356997"/>
                  </a:lnTo>
                  <a:cubicBezTo>
                    <a:pt x="54674" y="164306"/>
                    <a:pt x="202787" y="0"/>
                    <a:pt x="517208" y="0"/>
                  </a:cubicBezTo>
                  <a:cubicBezTo>
                    <a:pt x="673418" y="0"/>
                    <a:pt x="778859" y="28385"/>
                    <a:pt x="853916" y="85154"/>
                  </a:cubicBezTo>
                  <a:cubicBezTo>
                    <a:pt x="943165" y="150019"/>
                    <a:pt x="985742" y="251460"/>
                    <a:pt x="985742" y="381286"/>
                  </a:cubicBezTo>
                  <a:lnTo>
                    <a:pt x="985742" y="904685"/>
                  </a:lnTo>
                  <a:cubicBezTo>
                    <a:pt x="985742" y="987838"/>
                    <a:pt x="993838" y="1034510"/>
                    <a:pt x="1022318" y="1052798"/>
                  </a:cubicBezTo>
                  <a:lnTo>
                    <a:pt x="1022318" y="1066990"/>
                  </a:lnTo>
                  <a:lnTo>
                    <a:pt x="701802" y="1066990"/>
                  </a:lnTo>
                  <a:cubicBezTo>
                    <a:pt x="685609" y="1044702"/>
                    <a:pt x="675418" y="1004126"/>
                    <a:pt x="667322" y="951357"/>
                  </a:cubicBezTo>
                  <a:lnTo>
                    <a:pt x="663321" y="951357"/>
                  </a:lnTo>
                  <a:cubicBezTo>
                    <a:pt x="602456" y="1038606"/>
                    <a:pt x="511207" y="1093375"/>
                    <a:pt x="354997" y="1093375"/>
                  </a:cubicBezTo>
                  <a:cubicBezTo>
                    <a:pt x="148018" y="1093375"/>
                    <a:pt x="0" y="981837"/>
                    <a:pt x="0" y="776954"/>
                  </a:cubicBezTo>
                  <a:close/>
                  <a:moveTo>
                    <a:pt x="669417" y="695801"/>
                  </a:moveTo>
                  <a:lnTo>
                    <a:pt x="669417" y="572072"/>
                  </a:lnTo>
                  <a:cubicBezTo>
                    <a:pt x="626840" y="594360"/>
                    <a:pt x="565976" y="610553"/>
                    <a:pt x="499015" y="626840"/>
                  </a:cubicBezTo>
                  <a:cubicBezTo>
                    <a:pt x="371189" y="655225"/>
                    <a:pt x="318421" y="687705"/>
                    <a:pt x="318421" y="766858"/>
                  </a:cubicBezTo>
                  <a:cubicBezTo>
                    <a:pt x="318421" y="850011"/>
                    <a:pt x="379285" y="882491"/>
                    <a:pt x="460438" y="882491"/>
                  </a:cubicBezTo>
                  <a:cubicBezTo>
                    <a:pt x="584168" y="882396"/>
                    <a:pt x="669417" y="807339"/>
                    <a:pt x="669417" y="695801"/>
                  </a:cubicBezTo>
                  <a:close/>
                </a:path>
              </a:pathLst>
            </a:custGeom>
            <a:solidFill>
              <a:srgbClr val="FFFFFF"/>
            </a:solidFill>
            <a:ln w="9525"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FD898508-580C-42C8-41A2-1162A6384A44}"/>
                </a:ext>
              </a:extLst>
            </p:cNvPr>
            <p:cNvSpPr/>
            <p:nvPr/>
          </p:nvSpPr>
          <p:spPr>
            <a:xfrm>
              <a:off x="3435858" y="2239232"/>
              <a:ext cx="334708" cy="1450371"/>
            </a:xfrm>
            <a:custGeom>
              <a:avLst/>
              <a:gdLst>
                <a:gd name="connsiteX0" fmla="*/ 0 w 334708"/>
                <a:gd name="connsiteY0" fmla="*/ 0 h 1450371"/>
                <a:gd name="connsiteX1" fmla="*/ 334708 w 334708"/>
                <a:gd name="connsiteY1" fmla="*/ 0 h 1450371"/>
                <a:gd name="connsiteX2" fmla="*/ 334708 w 334708"/>
                <a:gd name="connsiteY2" fmla="*/ 1450372 h 1450371"/>
                <a:gd name="connsiteX3" fmla="*/ 0 w 334708"/>
                <a:gd name="connsiteY3" fmla="*/ 1450372 h 1450371"/>
                <a:gd name="connsiteX4" fmla="*/ 0 w 334708"/>
                <a:gd name="connsiteY4" fmla="*/ 0 h 1450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708" h="1450371">
                  <a:moveTo>
                    <a:pt x="0" y="0"/>
                  </a:moveTo>
                  <a:lnTo>
                    <a:pt x="334708" y="0"/>
                  </a:lnTo>
                  <a:lnTo>
                    <a:pt x="334708" y="1450372"/>
                  </a:lnTo>
                  <a:lnTo>
                    <a:pt x="0" y="1450372"/>
                  </a:lnTo>
                  <a:lnTo>
                    <a:pt x="0" y="0"/>
                  </a:lnTo>
                  <a:close/>
                </a:path>
              </a:pathLst>
            </a:custGeom>
            <a:solidFill>
              <a:srgbClr val="FFFFFF"/>
            </a:solidFill>
            <a:ln w="9525"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3A53F1BA-87A0-DD75-52DC-5305A7EB3BD6}"/>
                </a:ext>
              </a:extLst>
            </p:cNvPr>
            <p:cNvSpPr/>
            <p:nvPr/>
          </p:nvSpPr>
          <p:spPr>
            <a:xfrm>
              <a:off x="3916013" y="2239232"/>
              <a:ext cx="334708" cy="1450371"/>
            </a:xfrm>
            <a:custGeom>
              <a:avLst/>
              <a:gdLst>
                <a:gd name="connsiteX0" fmla="*/ 0 w 334708"/>
                <a:gd name="connsiteY0" fmla="*/ 0 h 1450371"/>
                <a:gd name="connsiteX1" fmla="*/ 334708 w 334708"/>
                <a:gd name="connsiteY1" fmla="*/ 0 h 1450371"/>
                <a:gd name="connsiteX2" fmla="*/ 334708 w 334708"/>
                <a:gd name="connsiteY2" fmla="*/ 1450372 h 1450371"/>
                <a:gd name="connsiteX3" fmla="*/ 0 w 334708"/>
                <a:gd name="connsiteY3" fmla="*/ 1450372 h 1450371"/>
                <a:gd name="connsiteX4" fmla="*/ 0 w 334708"/>
                <a:gd name="connsiteY4" fmla="*/ 0 h 1450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708" h="1450371">
                  <a:moveTo>
                    <a:pt x="0" y="0"/>
                  </a:moveTo>
                  <a:lnTo>
                    <a:pt x="334708" y="0"/>
                  </a:lnTo>
                  <a:lnTo>
                    <a:pt x="334708" y="1450372"/>
                  </a:lnTo>
                  <a:lnTo>
                    <a:pt x="0" y="1450372"/>
                  </a:lnTo>
                  <a:lnTo>
                    <a:pt x="0" y="0"/>
                  </a:lnTo>
                  <a:close/>
                </a:path>
              </a:pathLst>
            </a:custGeom>
            <a:solidFill>
              <a:srgbClr val="FFFFFF"/>
            </a:solidFill>
            <a:ln w="9525"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45D220B3-0B26-1CAA-5311-12D9C90D0B99}"/>
                </a:ext>
              </a:extLst>
            </p:cNvPr>
            <p:cNvSpPr/>
            <p:nvPr/>
          </p:nvSpPr>
          <p:spPr>
            <a:xfrm>
              <a:off x="4725352" y="2239232"/>
              <a:ext cx="330612" cy="1450466"/>
            </a:xfrm>
            <a:custGeom>
              <a:avLst/>
              <a:gdLst>
                <a:gd name="connsiteX0" fmla="*/ 0 w 330612"/>
                <a:gd name="connsiteY0" fmla="*/ 0 h 1450466"/>
                <a:gd name="connsiteX1" fmla="*/ 330613 w 330612"/>
                <a:gd name="connsiteY1" fmla="*/ 0 h 1450466"/>
                <a:gd name="connsiteX2" fmla="*/ 330613 w 330612"/>
                <a:gd name="connsiteY2" fmla="*/ 267748 h 1450466"/>
                <a:gd name="connsiteX3" fmla="*/ 0 w 330612"/>
                <a:gd name="connsiteY3" fmla="*/ 267748 h 1450466"/>
                <a:gd name="connsiteX4" fmla="*/ 0 w 330612"/>
                <a:gd name="connsiteY4" fmla="*/ 0 h 1450466"/>
                <a:gd name="connsiteX5" fmla="*/ 0 w 330612"/>
                <a:gd name="connsiteY5" fmla="*/ 411861 h 1450466"/>
                <a:gd name="connsiteX6" fmla="*/ 330613 w 330612"/>
                <a:gd name="connsiteY6" fmla="*/ 411861 h 1450466"/>
                <a:gd name="connsiteX7" fmla="*/ 330613 w 330612"/>
                <a:gd name="connsiteY7" fmla="*/ 1450467 h 1450466"/>
                <a:gd name="connsiteX8" fmla="*/ 0 w 330612"/>
                <a:gd name="connsiteY8" fmla="*/ 1450467 h 1450466"/>
                <a:gd name="connsiteX9" fmla="*/ 0 w 330612"/>
                <a:gd name="connsiteY9" fmla="*/ 411861 h 1450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0612" h="1450466">
                  <a:moveTo>
                    <a:pt x="0" y="0"/>
                  </a:moveTo>
                  <a:lnTo>
                    <a:pt x="330613" y="0"/>
                  </a:lnTo>
                  <a:lnTo>
                    <a:pt x="330613" y="267748"/>
                  </a:lnTo>
                  <a:lnTo>
                    <a:pt x="0" y="267748"/>
                  </a:lnTo>
                  <a:lnTo>
                    <a:pt x="0" y="0"/>
                  </a:lnTo>
                  <a:close/>
                  <a:moveTo>
                    <a:pt x="0" y="411861"/>
                  </a:moveTo>
                  <a:lnTo>
                    <a:pt x="330613" y="411861"/>
                  </a:lnTo>
                  <a:lnTo>
                    <a:pt x="330613" y="1450467"/>
                  </a:lnTo>
                  <a:lnTo>
                    <a:pt x="0" y="1450467"/>
                  </a:lnTo>
                  <a:lnTo>
                    <a:pt x="0" y="411861"/>
                  </a:lnTo>
                  <a:close/>
                </a:path>
              </a:pathLst>
            </a:custGeom>
            <a:solidFill>
              <a:srgbClr val="FFFFFF"/>
            </a:solidFill>
            <a:ln w="9525"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368F85DF-0908-97DA-F666-EAD38C307F6E}"/>
                </a:ext>
              </a:extLst>
            </p:cNvPr>
            <p:cNvSpPr/>
            <p:nvPr/>
          </p:nvSpPr>
          <p:spPr>
            <a:xfrm>
              <a:off x="5199411" y="2620708"/>
              <a:ext cx="1006221" cy="1068990"/>
            </a:xfrm>
            <a:custGeom>
              <a:avLst/>
              <a:gdLst>
                <a:gd name="connsiteX0" fmla="*/ 0 w 1006221"/>
                <a:gd name="connsiteY0" fmla="*/ 30385 h 1068990"/>
                <a:gd name="connsiteX1" fmla="*/ 318516 w 1006221"/>
                <a:gd name="connsiteY1" fmla="*/ 30385 h 1068990"/>
                <a:gd name="connsiteX2" fmla="*/ 318516 w 1006221"/>
                <a:gd name="connsiteY2" fmla="*/ 172402 h 1068990"/>
                <a:gd name="connsiteX3" fmla="*/ 324612 w 1006221"/>
                <a:gd name="connsiteY3" fmla="*/ 172402 h 1068990"/>
                <a:gd name="connsiteX4" fmla="*/ 645128 w 1006221"/>
                <a:gd name="connsiteY4" fmla="*/ 0 h 1068990"/>
                <a:gd name="connsiteX5" fmla="*/ 1006221 w 1006221"/>
                <a:gd name="connsiteY5" fmla="*/ 393478 h 1068990"/>
                <a:gd name="connsiteX6" fmla="*/ 1006221 w 1006221"/>
                <a:gd name="connsiteY6" fmla="*/ 1068991 h 1068990"/>
                <a:gd name="connsiteX7" fmla="*/ 675608 w 1006221"/>
                <a:gd name="connsiteY7" fmla="*/ 1068991 h 1068990"/>
                <a:gd name="connsiteX8" fmla="*/ 675608 w 1006221"/>
                <a:gd name="connsiteY8" fmla="*/ 460439 h 1068990"/>
                <a:gd name="connsiteX9" fmla="*/ 513302 w 1006221"/>
                <a:gd name="connsiteY9" fmla="*/ 275844 h 1068990"/>
                <a:gd name="connsiteX10" fmla="*/ 330708 w 1006221"/>
                <a:gd name="connsiteY10" fmla="*/ 494919 h 1068990"/>
                <a:gd name="connsiteX11" fmla="*/ 330708 w 1006221"/>
                <a:gd name="connsiteY11" fmla="*/ 1068991 h 1068990"/>
                <a:gd name="connsiteX12" fmla="*/ 95 w 1006221"/>
                <a:gd name="connsiteY12" fmla="*/ 1068991 h 1068990"/>
                <a:gd name="connsiteX13" fmla="*/ 95 w 1006221"/>
                <a:gd name="connsiteY13" fmla="*/ 30385 h 1068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6221" h="1068990">
                  <a:moveTo>
                    <a:pt x="0" y="30385"/>
                  </a:moveTo>
                  <a:lnTo>
                    <a:pt x="318516" y="30385"/>
                  </a:lnTo>
                  <a:lnTo>
                    <a:pt x="318516" y="172402"/>
                  </a:lnTo>
                  <a:lnTo>
                    <a:pt x="324612" y="172402"/>
                  </a:lnTo>
                  <a:cubicBezTo>
                    <a:pt x="401669" y="60865"/>
                    <a:pt x="501110" y="0"/>
                    <a:pt x="645128" y="0"/>
                  </a:cubicBezTo>
                  <a:cubicBezTo>
                    <a:pt x="872300" y="0"/>
                    <a:pt x="1006221" y="162306"/>
                    <a:pt x="1006221" y="393478"/>
                  </a:cubicBezTo>
                  <a:lnTo>
                    <a:pt x="1006221" y="1068991"/>
                  </a:lnTo>
                  <a:lnTo>
                    <a:pt x="675608" y="1068991"/>
                  </a:lnTo>
                  <a:lnTo>
                    <a:pt x="675608" y="460439"/>
                  </a:lnTo>
                  <a:cubicBezTo>
                    <a:pt x="675608" y="350901"/>
                    <a:pt x="620839" y="275844"/>
                    <a:pt x="513302" y="275844"/>
                  </a:cubicBezTo>
                  <a:cubicBezTo>
                    <a:pt x="403765" y="275844"/>
                    <a:pt x="330708" y="367093"/>
                    <a:pt x="330708" y="494919"/>
                  </a:cubicBezTo>
                  <a:lnTo>
                    <a:pt x="330708" y="1068991"/>
                  </a:lnTo>
                  <a:lnTo>
                    <a:pt x="95" y="1068991"/>
                  </a:lnTo>
                  <a:lnTo>
                    <a:pt x="95" y="30385"/>
                  </a:lnTo>
                  <a:close/>
                </a:path>
              </a:pathLst>
            </a:custGeom>
            <a:solidFill>
              <a:srgbClr val="FFFFFF"/>
            </a:solidFill>
            <a:ln w="9525"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B27EAF15-A877-0B4C-C6A9-5BFBA7E40B7A}"/>
                </a:ext>
              </a:extLst>
            </p:cNvPr>
            <p:cNvSpPr/>
            <p:nvPr/>
          </p:nvSpPr>
          <p:spPr>
            <a:xfrm>
              <a:off x="9742932" y="3348799"/>
              <a:ext cx="346900" cy="340804"/>
            </a:xfrm>
            <a:custGeom>
              <a:avLst/>
              <a:gdLst>
                <a:gd name="connsiteX0" fmla="*/ 0 w 346900"/>
                <a:gd name="connsiteY0" fmla="*/ 0 h 340804"/>
                <a:gd name="connsiteX1" fmla="*/ 346900 w 346900"/>
                <a:gd name="connsiteY1" fmla="*/ 0 h 340804"/>
                <a:gd name="connsiteX2" fmla="*/ 346900 w 346900"/>
                <a:gd name="connsiteY2" fmla="*/ 340805 h 340804"/>
                <a:gd name="connsiteX3" fmla="*/ 0 w 346900"/>
                <a:gd name="connsiteY3" fmla="*/ 340805 h 340804"/>
                <a:gd name="connsiteX4" fmla="*/ 0 w 346900"/>
                <a:gd name="connsiteY4" fmla="*/ 0 h 340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900" h="340804">
                  <a:moveTo>
                    <a:pt x="0" y="0"/>
                  </a:moveTo>
                  <a:lnTo>
                    <a:pt x="346900" y="0"/>
                  </a:lnTo>
                  <a:lnTo>
                    <a:pt x="346900" y="340805"/>
                  </a:lnTo>
                  <a:lnTo>
                    <a:pt x="0" y="340805"/>
                  </a:lnTo>
                  <a:lnTo>
                    <a:pt x="0" y="0"/>
                  </a:lnTo>
                  <a:close/>
                </a:path>
              </a:pathLst>
            </a:custGeom>
            <a:solidFill>
              <a:srgbClr val="FFFFFF"/>
            </a:solidFill>
            <a:ln w="9525" cap="flat">
              <a:noFill/>
              <a:prstDash val="solid"/>
              <a:miter/>
            </a:ln>
          </p:spPr>
          <p:txBody>
            <a:bodyPr rtlCol="0" anchor="ctr"/>
            <a:lstStyle/>
            <a:p>
              <a:endParaRPr lang="en-GB"/>
            </a:p>
          </p:txBody>
        </p:sp>
      </p:grpSp>
      <p:sp>
        <p:nvSpPr>
          <p:cNvPr id="2" name="Rectangle 1">
            <a:extLst>
              <a:ext uri="{FF2B5EF4-FFF2-40B4-BE49-F238E27FC236}">
                <a16:creationId xmlns:a16="http://schemas.microsoft.com/office/drawing/2014/main" id="{2DA9CE2D-8C36-4A1E-CB4A-8558D2EF00F5}"/>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Graphic 2">
            <a:extLst>
              <a:ext uri="{FF2B5EF4-FFF2-40B4-BE49-F238E27FC236}">
                <a16:creationId xmlns:a16="http://schemas.microsoft.com/office/drawing/2014/main" id="{22AA5680-550E-B2E1-0C42-54052205F1C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2692809122"/>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p:cSld name="4_typo_driven">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p>
            <a:fld id="{E4C2AD82-1025-4508-97C1-6F7EE5C92734}" type="slidenum">
              <a:rPr lang="en-AU" smtClean="0"/>
              <a:pPr/>
              <a:t>‹#›</a:t>
            </a:fld>
            <a:endParaRPr lang="en-AU"/>
          </a:p>
        </p:txBody>
      </p:sp>
      <p:grpSp>
        <p:nvGrpSpPr>
          <p:cNvPr id="51" name="Graphic 48">
            <a:extLst>
              <a:ext uri="{FF2B5EF4-FFF2-40B4-BE49-F238E27FC236}">
                <a16:creationId xmlns:a16="http://schemas.microsoft.com/office/drawing/2014/main" id="{EEFE7FD2-2512-B1B3-3CC8-20983F46F0D9}"/>
              </a:ext>
            </a:extLst>
          </p:cNvPr>
          <p:cNvGrpSpPr/>
          <p:nvPr/>
        </p:nvGrpSpPr>
        <p:grpSpPr>
          <a:xfrm>
            <a:off x="1261641" y="1646522"/>
            <a:ext cx="5858112" cy="1573766"/>
            <a:chOff x="19266531" y="2166674"/>
            <a:chExt cx="1852898" cy="497776"/>
          </a:xfrm>
          <a:solidFill>
            <a:srgbClr val="000000"/>
          </a:solidFill>
        </p:grpSpPr>
        <p:sp>
          <p:nvSpPr>
            <p:cNvPr id="52" name="Freeform: Shape 51">
              <a:extLst>
                <a:ext uri="{FF2B5EF4-FFF2-40B4-BE49-F238E27FC236}">
                  <a16:creationId xmlns:a16="http://schemas.microsoft.com/office/drawing/2014/main" id="{1557C703-AF1C-3BBE-7F83-9B3116AA0C37}"/>
                </a:ext>
              </a:extLst>
            </p:cNvPr>
            <p:cNvSpPr/>
            <p:nvPr/>
          </p:nvSpPr>
          <p:spPr>
            <a:xfrm>
              <a:off x="19266531" y="2166674"/>
              <a:ext cx="362807" cy="497776"/>
            </a:xfrm>
            <a:custGeom>
              <a:avLst/>
              <a:gdLst>
                <a:gd name="connsiteX0" fmla="*/ 0 w 362807"/>
                <a:gd name="connsiteY0" fmla="*/ 312515 h 497776"/>
                <a:gd name="connsiteX1" fmla="*/ 152495 w 362807"/>
                <a:gd name="connsiteY1" fmla="*/ 128016 h 497776"/>
                <a:gd name="connsiteX2" fmla="*/ 249841 w 362807"/>
                <a:gd name="connsiteY2" fmla="*/ 177737 h 497776"/>
                <a:gd name="connsiteX3" fmla="*/ 251841 w 362807"/>
                <a:gd name="connsiteY3" fmla="*/ 177737 h 497776"/>
                <a:gd name="connsiteX4" fmla="*/ 251841 w 362807"/>
                <a:gd name="connsiteY4" fmla="*/ 0 h 497776"/>
                <a:gd name="connsiteX5" fmla="*/ 362808 w 362807"/>
                <a:gd name="connsiteY5" fmla="*/ 0 h 497776"/>
                <a:gd name="connsiteX6" fmla="*/ 362808 w 362807"/>
                <a:gd name="connsiteY6" fmla="*/ 486823 h 497776"/>
                <a:gd name="connsiteX7" fmla="*/ 256604 w 362807"/>
                <a:gd name="connsiteY7" fmla="*/ 486823 h 497776"/>
                <a:gd name="connsiteX8" fmla="*/ 256604 w 362807"/>
                <a:gd name="connsiteY8" fmla="*/ 439865 h 497776"/>
                <a:gd name="connsiteX9" fmla="*/ 255270 w 362807"/>
                <a:gd name="connsiteY9" fmla="*/ 439865 h 497776"/>
                <a:gd name="connsiteX10" fmla="*/ 152495 w 362807"/>
                <a:gd name="connsiteY10" fmla="*/ 497776 h 497776"/>
                <a:gd name="connsiteX11" fmla="*/ 0 w 362807"/>
                <a:gd name="connsiteY11" fmla="*/ 312611 h 497776"/>
                <a:gd name="connsiteX12" fmla="*/ 254699 w 362807"/>
                <a:gd name="connsiteY12" fmla="*/ 312515 h 497776"/>
                <a:gd name="connsiteX13" fmla="*/ 182499 w 362807"/>
                <a:gd name="connsiteY13" fmla="*/ 211741 h 497776"/>
                <a:gd name="connsiteX14" fmla="*/ 112395 w 362807"/>
                <a:gd name="connsiteY14" fmla="*/ 311182 h 497776"/>
                <a:gd name="connsiteX15" fmla="*/ 181166 w 362807"/>
                <a:gd name="connsiteY15" fmla="*/ 409956 h 497776"/>
                <a:gd name="connsiteX16" fmla="*/ 254699 w 362807"/>
                <a:gd name="connsiteY16" fmla="*/ 312611 h 497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2807" h="497776">
                  <a:moveTo>
                    <a:pt x="0" y="312515"/>
                  </a:moveTo>
                  <a:cubicBezTo>
                    <a:pt x="0" y="203549"/>
                    <a:pt x="62675" y="128016"/>
                    <a:pt x="152495" y="128016"/>
                  </a:cubicBezTo>
                  <a:cubicBezTo>
                    <a:pt x="201549" y="128016"/>
                    <a:pt x="229458" y="148400"/>
                    <a:pt x="249841" y="177737"/>
                  </a:cubicBezTo>
                  <a:lnTo>
                    <a:pt x="251841" y="177737"/>
                  </a:lnTo>
                  <a:lnTo>
                    <a:pt x="251841" y="0"/>
                  </a:lnTo>
                  <a:lnTo>
                    <a:pt x="362808" y="0"/>
                  </a:lnTo>
                  <a:lnTo>
                    <a:pt x="362808" y="486823"/>
                  </a:lnTo>
                  <a:lnTo>
                    <a:pt x="256604" y="486823"/>
                  </a:lnTo>
                  <a:lnTo>
                    <a:pt x="256604" y="439865"/>
                  </a:lnTo>
                  <a:lnTo>
                    <a:pt x="255270" y="439865"/>
                  </a:lnTo>
                  <a:cubicBezTo>
                    <a:pt x="234125" y="475964"/>
                    <a:pt x="198120" y="497776"/>
                    <a:pt x="152495" y="497776"/>
                  </a:cubicBezTo>
                  <a:cubicBezTo>
                    <a:pt x="63246" y="497776"/>
                    <a:pt x="0" y="429006"/>
                    <a:pt x="0" y="312611"/>
                  </a:cubicBezTo>
                  <a:close/>
                  <a:moveTo>
                    <a:pt x="254699" y="312515"/>
                  </a:moveTo>
                  <a:cubicBezTo>
                    <a:pt x="254699" y="253937"/>
                    <a:pt x="230886" y="211741"/>
                    <a:pt x="182499" y="211741"/>
                  </a:cubicBezTo>
                  <a:cubicBezTo>
                    <a:pt x="138208" y="211741"/>
                    <a:pt x="112395" y="252603"/>
                    <a:pt x="112395" y="311182"/>
                  </a:cubicBezTo>
                  <a:cubicBezTo>
                    <a:pt x="112395" y="369761"/>
                    <a:pt x="138303" y="409956"/>
                    <a:pt x="181166" y="409956"/>
                  </a:cubicBezTo>
                  <a:cubicBezTo>
                    <a:pt x="227457" y="409956"/>
                    <a:pt x="254699" y="369761"/>
                    <a:pt x="254699" y="312611"/>
                  </a:cubicBezTo>
                  <a:close/>
                </a:path>
              </a:pathLst>
            </a:custGeom>
            <a:solidFill>
              <a:srgbClr val="000000"/>
            </a:solidFill>
            <a:ln w="9525" cap="flat">
              <a:noFill/>
              <a:prstDash val="solid"/>
              <a:miter/>
            </a:ln>
          </p:spPr>
          <p:txBody>
            <a:bodyPr rtlCol="0" anchor="ctr"/>
            <a:lstStyle/>
            <a:p>
              <a:endParaRPr lang="en-AU"/>
            </a:p>
          </p:txBody>
        </p:sp>
        <p:sp>
          <p:nvSpPr>
            <p:cNvPr id="53" name="Freeform: Shape 52">
              <a:extLst>
                <a:ext uri="{FF2B5EF4-FFF2-40B4-BE49-F238E27FC236}">
                  <a16:creationId xmlns:a16="http://schemas.microsoft.com/office/drawing/2014/main" id="{F5DE6721-B0E0-DE01-2306-B17F8EE766E4}"/>
                </a:ext>
              </a:extLst>
            </p:cNvPr>
            <p:cNvSpPr/>
            <p:nvPr/>
          </p:nvSpPr>
          <p:spPr>
            <a:xfrm>
              <a:off x="19677249" y="2299452"/>
              <a:ext cx="225361" cy="354139"/>
            </a:xfrm>
            <a:custGeom>
              <a:avLst/>
              <a:gdLst>
                <a:gd name="connsiteX0" fmla="*/ 0 w 225361"/>
                <a:gd name="connsiteY0" fmla="*/ 5429 h 354139"/>
                <a:gd name="connsiteX1" fmla="*/ 106204 w 225361"/>
                <a:gd name="connsiteY1" fmla="*/ 5429 h 354139"/>
                <a:gd name="connsiteX2" fmla="*/ 106204 w 225361"/>
                <a:gd name="connsiteY2" fmla="*/ 59912 h 354139"/>
                <a:gd name="connsiteX3" fmla="*/ 108204 w 225361"/>
                <a:gd name="connsiteY3" fmla="*/ 59912 h 354139"/>
                <a:gd name="connsiteX4" fmla="*/ 203550 w 225361"/>
                <a:gd name="connsiteY4" fmla="*/ 0 h 354139"/>
                <a:gd name="connsiteX5" fmla="*/ 225362 w 225361"/>
                <a:gd name="connsiteY5" fmla="*/ 2762 h 354139"/>
                <a:gd name="connsiteX6" fmla="*/ 225362 w 225361"/>
                <a:gd name="connsiteY6" fmla="*/ 98108 h 354139"/>
                <a:gd name="connsiteX7" fmla="*/ 222600 w 225361"/>
                <a:gd name="connsiteY7" fmla="*/ 98108 h 354139"/>
                <a:gd name="connsiteX8" fmla="*/ 110966 w 225361"/>
                <a:gd name="connsiteY8" fmla="*/ 197549 h 354139"/>
                <a:gd name="connsiteX9" fmla="*/ 110966 w 225361"/>
                <a:gd name="connsiteY9" fmla="*/ 354139 h 354139"/>
                <a:gd name="connsiteX10" fmla="*/ 0 w 225361"/>
                <a:gd name="connsiteY10" fmla="*/ 354139 h 354139"/>
                <a:gd name="connsiteX11" fmla="*/ 0 w 225361"/>
                <a:gd name="connsiteY11" fmla="*/ 5525 h 354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5361" h="354139">
                  <a:moveTo>
                    <a:pt x="0" y="5429"/>
                  </a:moveTo>
                  <a:lnTo>
                    <a:pt x="106204" y="5429"/>
                  </a:lnTo>
                  <a:lnTo>
                    <a:pt x="106204" y="59912"/>
                  </a:lnTo>
                  <a:lnTo>
                    <a:pt x="108204" y="59912"/>
                  </a:lnTo>
                  <a:cubicBezTo>
                    <a:pt x="132684" y="18383"/>
                    <a:pt x="161354" y="0"/>
                    <a:pt x="203550" y="0"/>
                  </a:cubicBezTo>
                  <a:cubicBezTo>
                    <a:pt x="213741" y="0"/>
                    <a:pt x="220599" y="667"/>
                    <a:pt x="225362" y="2762"/>
                  </a:cubicBezTo>
                  <a:lnTo>
                    <a:pt x="225362" y="98108"/>
                  </a:lnTo>
                  <a:lnTo>
                    <a:pt x="222600" y="98108"/>
                  </a:lnTo>
                  <a:cubicBezTo>
                    <a:pt x="154496" y="88583"/>
                    <a:pt x="110966" y="121920"/>
                    <a:pt x="110966" y="197549"/>
                  </a:cubicBezTo>
                  <a:lnTo>
                    <a:pt x="110966" y="354139"/>
                  </a:lnTo>
                  <a:lnTo>
                    <a:pt x="0" y="354139"/>
                  </a:lnTo>
                  <a:lnTo>
                    <a:pt x="0" y="5525"/>
                  </a:lnTo>
                  <a:close/>
                </a:path>
              </a:pathLst>
            </a:custGeom>
            <a:solidFill>
              <a:srgbClr val="000000"/>
            </a:solidFill>
            <a:ln w="9525" cap="flat">
              <a:noFill/>
              <a:prstDash val="solid"/>
              <a:miter/>
            </a:ln>
          </p:spPr>
          <p:txBody>
            <a:bodyPr rtlCol="0" anchor="ctr"/>
            <a:lstStyle/>
            <a:p>
              <a:endParaRPr lang="en-AU"/>
            </a:p>
          </p:txBody>
        </p:sp>
        <p:sp>
          <p:nvSpPr>
            <p:cNvPr id="54" name="Freeform: Shape 53">
              <a:extLst>
                <a:ext uri="{FF2B5EF4-FFF2-40B4-BE49-F238E27FC236}">
                  <a16:creationId xmlns:a16="http://schemas.microsoft.com/office/drawing/2014/main" id="{D1B9630F-F15D-8C27-94CD-6AA581080001}"/>
                </a:ext>
              </a:extLst>
            </p:cNvPr>
            <p:cNvSpPr/>
            <p:nvPr/>
          </p:nvSpPr>
          <p:spPr>
            <a:xfrm>
              <a:off x="19921661" y="2166674"/>
              <a:ext cx="110966" cy="486822"/>
            </a:xfrm>
            <a:custGeom>
              <a:avLst/>
              <a:gdLst>
                <a:gd name="connsiteX0" fmla="*/ 0 w 110966"/>
                <a:gd name="connsiteY0" fmla="*/ 0 h 486822"/>
                <a:gd name="connsiteX1" fmla="*/ 110966 w 110966"/>
                <a:gd name="connsiteY1" fmla="*/ 0 h 486822"/>
                <a:gd name="connsiteX2" fmla="*/ 110966 w 110966"/>
                <a:gd name="connsiteY2" fmla="*/ 89916 h 486822"/>
                <a:gd name="connsiteX3" fmla="*/ 0 w 110966"/>
                <a:gd name="connsiteY3" fmla="*/ 89916 h 486822"/>
                <a:gd name="connsiteX4" fmla="*/ 0 w 110966"/>
                <a:gd name="connsiteY4" fmla="*/ 0 h 486822"/>
                <a:gd name="connsiteX5" fmla="*/ 0 w 110966"/>
                <a:gd name="connsiteY5" fmla="*/ 138208 h 486822"/>
                <a:gd name="connsiteX6" fmla="*/ 110966 w 110966"/>
                <a:gd name="connsiteY6" fmla="*/ 138208 h 486822"/>
                <a:gd name="connsiteX7" fmla="*/ 110966 w 110966"/>
                <a:gd name="connsiteY7" fmla="*/ 486823 h 486822"/>
                <a:gd name="connsiteX8" fmla="*/ 0 w 110966"/>
                <a:gd name="connsiteY8" fmla="*/ 486823 h 486822"/>
                <a:gd name="connsiteX9" fmla="*/ 0 w 110966"/>
                <a:gd name="connsiteY9" fmla="*/ 138208 h 486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966" h="486822">
                  <a:moveTo>
                    <a:pt x="0" y="0"/>
                  </a:moveTo>
                  <a:lnTo>
                    <a:pt x="110966" y="0"/>
                  </a:lnTo>
                  <a:lnTo>
                    <a:pt x="110966" y="89916"/>
                  </a:lnTo>
                  <a:lnTo>
                    <a:pt x="0" y="89916"/>
                  </a:lnTo>
                  <a:lnTo>
                    <a:pt x="0" y="0"/>
                  </a:lnTo>
                  <a:close/>
                  <a:moveTo>
                    <a:pt x="0" y="138208"/>
                  </a:moveTo>
                  <a:lnTo>
                    <a:pt x="110966" y="138208"/>
                  </a:lnTo>
                  <a:lnTo>
                    <a:pt x="110966" y="486823"/>
                  </a:lnTo>
                  <a:lnTo>
                    <a:pt x="0" y="486823"/>
                  </a:lnTo>
                  <a:lnTo>
                    <a:pt x="0" y="138208"/>
                  </a:lnTo>
                  <a:close/>
                </a:path>
              </a:pathLst>
            </a:custGeom>
            <a:solidFill>
              <a:srgbClr val="000000"/>
            </a:solidFill>
            <a:ln w="9525" cap="flat">
              <a:noFill/>
              <a:prstDash val="solid"/>
              <a:miter/>
            </a:ln>
          </p:spPr>
          <p:txBody>
            <a:bodyPr rtlCol="0" anchor="ctr"/>
            <a:lstStyle/>
            <a:p>
              <a:endParaRPr lang="en-AU"/>
            </a:p>
          </p:txBody>
        </p:sp>
        <p:sp>
          <p:nvSpPr>
            <p:cNvPr id="55" name="Freeform: Shape 54">
              <a:extLst>
                <a:ext uri="{FF2B5EF4-FFF2-40B4-BE49-F238E27FC236}">
                  <a16:creationId xmlns:a16="http://schemas.microsoft.com/office/drawing/2014/main" id="{2D1B8AC2-B1A4-DC65-C518-CAD5C8F7CCAF}"/>
                </a:ext>
              </a:extLst>
            </p:cNvPr>
            <p:cNvSpPr/>
            <p:nvPr/>
          </p:nvSpPr>
          <p:spPr>
            <a:xfrm>
              <a:off x="20047009" y="2304881"/>
              <a:ext cx="360807" cy="348615"/>
            </a:xfrm>
            <a:custGeom>
              <a:avLst/>
              <a:gdLst>
                <a:gd name="connsiteX0" fmla="*/ 0 w 360807"/>
                <a:gd name="connsiteY0" fmla="*/ 0 h 348615"/>
                <a:gd name="connsiteX1" fmla="*/ 114395 w 360807"/>
                <a:gd name="connsiteY1" fmla="*/ 0 h 348615"/>
                <a:gd name="connsiteX2" fmla="*/ 162020 w 360807"/>
                <a:gd name="connsiteY2" fmla="*/ 157258 h 348615"/>
                <a:gd name="connsiteX3" fmla="*/ 181070 w 360807"/>
                <a:gd name="connsiteY3" fmla="*/ 227362 h 348615"/>
                <a:gd name="connsiteX4" fmla="*/ 182404 w 360807"/>
                <a:gd name="connsiteY4" fmla="*/ 227362 h 348615"/>
                <a:gd name="connsiteX5" fmla="*/ 201454 w 360807"/>
                <a:gd name="connsiteY5" fmla="*/ 157258 h 348615"/>
                <a:gd name="connsiteX6" fmla="*/ 249841 w 360807"/>
                <a:gd name="connsiteY6" fmla="*/ 0 h 348615"/>
                <a:gd name="connsiteX7" fmla="*/ 360807 w 360807"/>
                <a:gd name="connsiteY7" fmla="*/ 0 h 348615"/>
                <a:gd name="connsiteX8" fmla="*/ 240316 w 360807"/>
                <a:gd name="connsiteY8" fmla="*/ 348615 h 348615"/>
                <a:gd name="connsiteX9" fmla="*/ 120491 w 360807"/>
                <a:gd name="connsiteY9" fmla="*/ 348615 h 348615"/>
                <a:gd name="connsiteX10" fmla="*/ 0 w 360807"/>
                <a:gd name="connsiteY10" fmla="*/ 0 h 348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0807" h="348615">
                  <a:moveTo>
                    <a:pt x="0" y="0"/>
                  </a:moveTo>
                  <a:lnTo>
                    <a:pt x="114395" y="0"/>
                  </a:lnTo>
                  <a:lnTo>
                    <a:pt x="162020" y="157258"/>
                  </a:lnTo>
                  <a:cubicBezTo>
                    <a:pt x="172212" y="192024"/>
                    <a:pt x="181070" y="227362"/>
                    <a:pt x="181070" y="227362"/>
                  </a:cubicBezTo>
                  <a:lnTo>
                    <a:pt x="182404" y="227362"/>
                  </a:lnTo>
                  <a:cubicBezTo>
                    <a:pt x="182404" y="227362"/>
                    <a:pt x="191262" y="191929"/>
                    <a:pt x="201454" y="157258"/>
                  </a:cubicBezTo>
                  <a:lnTo>
                    <a:pt x="249841" y="0"/>
                  </a:lnTo>
                  <a:lnTo>
                    <a:pt x="360807" y="0"/>
                  </a:lnTo>
                  <a:lnTo>
                    <a:pt x="240316" y="348615"/>
                  </a:lnTo>
                  <a:lnTo>
                    <a:pt x="120491" y="348615"/>
                  </a:lnTo>
                  <a:lnTo>
                    <a:pt x="0" y="0"/>
                  </a:lnTo>
                  <a:close/>
                </a:path>
              </a:pathLst>
            </a:custGeom>
            <a:solidFill>
              <a:srgbClr val="000000"/>
            </a:solidFill>
            <a:ln w="9525" cap="flat">
              <a:noFill/>
              <a:prstDash val="solid"/>
              <a:miter/>
            </a:ln>
          </p:spPr>
          <p:txBody>
            <a:bodyPr rtlCol="0" anchor="ctr"/>
            <a:lstStyle/>
            <a:p>
              <a:endParaRPr lang="en-AU"/>
            </a:p>
          </p:txBody>
        </p:sp>
        <p:sp>
          <p:nvSpPr>
            <p:cNvPr id="56" name="Freeform: Shape 55">
              <a:extLst>
                <a:ext uri="{FF2B5EF4-FFF2-40B4-BE49-F238E27FC236}">
                  <a16:creationId xmlns:a16="http://schemas.microsoft.com/office/drawing/2014/main" id="{49D07589-01D8-690B-EFFE-B3B4AC5FDA8E}"/>
                </a:ext>
              </a:extLst>
            </p:cNvPr>
            <p:cNvSpPr/>
            <p:nvPr/>
          </p:nvSpPr>
          <p:spPr>
            <a:xfrm>
              <a:off x="20392100" y="2294690"/>
              <a:ext cx="359589" cy="369093"/>
            </a:xfrm>
            <a:custGeom>
              <a:avLst/>
              <a:gdLst>
                <a:gd name="connsiteX0" fmla="*/ 95 w 359589"/>
                <a:gd name="connsiteY0" fmla="*/ 183833 h 369093"/>
                <a:gd name="connsiteX1" fmla="*/ 179165 w 359589"/>
                <a:gd name="connsiteY1" fmla="*/ 0 h 369093"/>
                <a:gd name="connsiteX2" fmla="*/ 298323 w 359589"/>
                <a:gd name="connsiteY2" fmla="*/ 43625 h 369093"/>
                <a:gd name="connsiteX3" fmla="*/ 359569 w 359589"/>
                <a:gd name="connsiteY3" fmla="*/ 213170 h 369093"/>
                <a:gd name="connsiteX4" fmla="*/ 108966 w 359589"/>
                <a:gd name="connsiteY4" fmla="*/ 213170 h 369093"/>
                <a:gd name="connsiteX5" fmla="*/ 187261 w 359589"/>
                <a:gd name="connsiteY5" fmla="*/ 289465 h 369093"/>
                <a:gd name="connsiteX6" fmla="*/ 245173 w 359589"/>
                <a:gd name="connsiteY6" fmla="*/ 254699 h 369093"/>
                <a:gd name="connsiteX7" fmla="*/ 353473 w 359589"/>
                <a:gd name="connsiteY7" fmla="*/ 254699 h 369093"/>
                <a:gd name="connsiteX8" fmla="*/ 294894 w 359589"/>
                <a:gd name="connsiteY8" fmla="*/ 337090 h 369093"/>
                <a:gd name="connsiteX9" fmla="*/ 185928 w 359589"/>
                <a:gd name="connsiteY9" fmla="*/ 369094 h 369093"/>
                <a:gd name="connsiteX10" fmla="*/ 0 w 359589"/>
                <a:gd name="connsiteY10" fmla="*/ 183928 h 369093"/>
                <a:gd name="connsiteX11" fmla="*/ 247269 w 359589"/>
                <a:gd name="connsiteY11" fmla="*/ 147066 h 369093"/>
                <a:gd name="connsiteX12" fmla="*/ 181260 w 359589"/>
                <a:gd name="connsiteY12" fmla="*/ 78962 h 369093"/>
                <a:gd name="connsiteX13" fmla="*/ 109728 w 359589"/>
                <a:gd name="connsiteY13" fmla="*/ 147066 h 369093"/>
                <a:gd name="connsiteX14" fmla="*/ 247269 w 359589"/>
                <a:gd name="connsiteY14" fmla="*/ 147066 h 36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9589" h="369093">
                  <a:moveTo>
                    <a:pt x="95" y="183833"/>
                  </a:moveTo>
                  <a:cubicBezTo>
                    <a:pt x="95" y="79629"/>
                    <a:pt x="72961" y="0"/>
                    <a:pt x="179165" y="0"/>
                  </a:cubicBezTo>
                  <a:cubicBezTo>
                    <a:pt x="228885" y="0"/>
                    <a:pt x="268319" y="16383"/>
                    <a:pt x="298323" y="43625"/>
                  </a:cubicBezTo>
                  <a:cubicBezTo>
                    <a:pt x="339852" y="81725"/>
                    <a:pt x="360330" y="142399"/>
                    <a:pt x="359569" y="213170"/>
                  </a:cubicBezTo>
                  <a:lnTo>
                    <a:pt x="108966" y="213170"/>
                  </a:lnTo>
                  <a:cubicBezTo>
                    <a:pt x="115728" y="260128"/>
                    <a:pt x="141637" y="289465"/>
                    <a:pt x="187261" y="289465"/>
                  </a:cubicBezTo>
                  <a:cubicBezTo>
                    <a:pt x="216503" y="289465"/>
                    <a:pt x="235648" y="276511"/>
                    <a:pt x="245173" y="254699"/>
                  </a:cubicBezTo>
                  <a:lnTo>
                    <a:pt x="353473" y="254699"/>
                  </a:lnTo>
                  <a:cubicBezTo>
                    <a:pt x="345948" y="286036"/>
                    <a:pt x="325564" y="315944"/>
                    <a:pt x="294894" y="337090"/>
                  </a:cubicBezTo>
                  <a:cubicBezTo>
                    <a:pt x="265652" y="357473"/>
                    <a:pt x="230219" y="369094"/>
                    <a:pt x="185928" y="369094"/>
                  </a:cubicBezTo>
                  <a:cubicBezTo>
                    <a:pt x="70866" y="369094"/>
                    <a:pt x="0" y="289465"/>
                    <a:pt x="0" y="183928"/>
                  </a:cubicBezTo>
                  <a:close/>
                  <a:moveTo>
                    <a:pt x="247269" y="147066"/>
                  </a:moveTo>
                  <a:cubicBezTo>
                    <a:pt x="243173" y="105537"/>
                    <a:pt x="217265" y="78962"/>
                    <a:pt x="181260" y="78962"/>
                  </a:cubicBezTo>
                  <a:cubicBezTo>
                    <a:pt x="139065" y="78962"/>
                    <a:pt x="117253" y="105537"/>
                    <a:pt x="109728" y="147066"/>
                  </a:cubicBezTo>
                  <a:lnTo>
                    <a:pt x="247269" y="147066"/>
                  </a:lnTo>
                  <a:close/>
                </a:path>
              </a:pathLst>
            </a:custGeom>
            <a:solidFill>
              <a:srgbClr val="000000"/>
            </a:solidFill>
            <a:ln w="9525" cap="flat">
              <a:noFill/>
              <a:prstDash val="solid"/>
              <a:miter/>
            </a:ln>
          </p:spPr>
          <p:txBody>
            <a:bodyPr rtlCol="0" anchor="ctr"/>
            <a:lstStyle/>
            <a:p>
              <a:endParaRPr lang="en-AU"/>
            </a:p>
          </p:txBody>
        </p:sp>
        <p:sp>
          <p:nvSpPr>
            <p:cNvPr id="57" name="Freeform: Shape 56">
              <a:extLst>
                <a:ext uri="{FF2B5EF4-FFF2-40B4-BE49-F238E27FC236}">
                  <a16:creationId xmlns:a16="http://schemas.microsoft.com/office/drawing/2014/main" id="{332DDAC7-A7F9-0E51-1013-B476AD31D781}"/>
                </a:ext>
              </a:extLst>
            </p:cNvPr>
            <p:cNvSpPr/>
            <p:nvPr/>
          </p:nvSpPr>
          <p:spPr>
            <a:xfrm>
              <a:off x="20781768" y="2294595"/>
              <a:ext cx="337661" cy="358901"/>
            </a:xfrm>
            <a:custGeom>
              <a:avLst/>
              <a:gdLst>
                <a:gd name="connsiteX0" fmla="*/ 0 w 337661"/>
                <a:gd name="connsiteY0" fmla="*/ 10287 h 358901"/>
                <a:gd name="connsiteX1" fmla="*/ 106871 w 337661"/>
                <a:gd name="connsiteY1" fmla="*/ 10287 h 358901"/>
                <a:gd name="connsiteX2" fmla="*/ 106871 w 337661"/>
                <a:gd name="connsiteY2" fmla="*/ 57912 h 358901"/>
                <a:gd name="connsiteX3" fmla="*/ 108871 w 337661"/>
                <a:gd name="connsiteY3" fmla="*/ 57912 h 358901"/>
                <a:gd name="connsiteX4" fmla="*/ 216503 w 337661"/>
                <a:gd name="connsiteY4" fmla="*/ 0 h 358901"/>
                <a:gd name="connsiteX5" fmla="*/ 337661 w 337661"/>
                <a:gd name="connsiteY5" fmla="*/ 132112 h 358901"/>
                <a:gd name="connsiteX6" fmla="*/ 337661 w 337661"/>
                <a:gd name="connsiteY6" fmla="*/ 358902 h 358901"/>
                <a:gd name="connsiteX7" fmla="*/ 226695 w 337661"/>
                <a:gd name="connsiteY7" fmla="*/ 358902 h 358901"/>
                <a:gd name="connsiteX8" fmla="*/ 226695 w 337661"/>
                <a:gd name="connsiteY8" fmla="*/ 154591 h 358901"/>
                <a:gd name="connsiteX9" fmla="*/ 172212 w 337661"/>
                <a:gd name="connsiteY9" fmla="*/ 92583 h 358901"/>
                <a:gd name="connsiteX10" fmla="*/ 110966 w 337661"/>
                <a:gd name="connsiteY10" fmla="*/ 166116 h 358901"/>
                <a:gd name="connsiteX11" fmla="*/ 110966 w 337661"/>
                <a:gd name="connsiteY11" fmla="*/ 358807 h 358901"/>
                <a:gd name="connsiteX12" fmla="*/ 0 w 337661"/>
                <a:gd name="connsiteY12" fmla="*/ 358807 h 358901"/>
                <a:gd name="connsiteX13" fmla="*/ 0 w 337661"/>
                <a:gd name="connsiteY13" fmla="*/ 10192 h 358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7661" h="358901">
                  <a:moveTo>
                    <a:pt x="0" y="10287"/>
                  </a:moveTo>
                  <a:lnTo>
                    <a:pt x="106871" y="10287"/>
                  </a:lnTo>
                  <a:lnTo>
                    <a:pt x="106871" y="57912"/>
                  </a:lnTo>
                  <a:lnTo>
                    <a:pt x="108871" y="57912"/>
                  </a:lnTo>
                  <a:cubicBezTo>
                    <a:pt x="134779" y="20479"/>
                    <a:pt x="168116" y="0"/>
                    <a:pt x="216503" y="0"/>
                  </a:cubicBezTo>
                  <a:cubicBezTo>
                    <a:pt x="292798" y="0"/>
                    <a:pt x="337661" y="54483"/>
                    <a:pt x="337661" y="132112"/>
                  </a:cubicBezTo>
                  <a:lnTo>
                    <a:pt x="337661" y="358902"/>
                  </a:lnTo>
                  <a:lnTo>
                    <a:pt x="226695" y="358902"/>
                  </a:lnTo>
                  <a:lnTo>
                    <a:pt x="226695" y="154591"/>
                  </a:lnTo>
                  <a:cubicBezTo>
                    <a:pt x="226695" y="117824"/>
                    <a:pt x="208312" y="92583"/>
                    <a:pt x="172212" y="92583"/>
                  </a:cubicBezTo>
                  <a:cubicBezTo>
                    <a:pt x="136112" y="92583"/>
                    <a:pt x="110966" y="123253"/>
                    <a:pt x="110966" y="166116"/>
                  </a:cubicBezTo>
                  <a:lnTo>
                    <a:pt x="110966" y="358807"/>
                  </a:lnTo>
                  <a:lnTo>
                    <a:pt x="0" y="358807"/>
                  </a:lnTo>
                  <a:lnTo>
                    <a:pt x="0" y="10192"/>
                  </a:lnTo>
                  <a:close/>
                </a:path>
              </a:pathLst>
            </a:custGeom>
            <a:solidFill>
              <a:srgbClr val="000000"/>
            </a:solidFill>
            <a:ln w="9525" cap="flat">
              <a:noFill/>
              <a:prstDash val="solid"/>
              <a:miter/>
            </a:ln>
          </p:spPr>
          <p:txBody>
            <a:bodyPr rtlCol="0" anchor="ctr"/>
            <a:lstStyle/>
            <a:p>
              <a:endParaRPr lang="en-AU"/>
            </a:p>
          </p:txBody>
        </p:sp>
      </p:grpSp>
      <p:sp>
        <p:nvSpPr>
          <p:cNvPr id="58" name="Freeform: Shape 57">
            <a:extLst>
              <a:ext uri="{FF2B5EF4-FFF2-40B4-BE49-F238E27FC236}">
                <a16:creationId xmlns:a16="http://schemas.microsoft.com/office/drawing/2014/main" id="{0134271A-842E-337F-A86C-6722102F8816}"/>
              </a:ext>
            </a:extLst>
          </p:cNvPr>
          <p:cNvSpPr/>
          <p:nvPr/>
        </p:nvSpPr>
        <p:spPr>
          <a:xfrm>
            <a:off x="1912107" y="3407600"/>
            <a:ext cx="689013" cy="1463850"/>
          </a:xfrm>
          <a:custGeom>
            <a:avLst/>
            <a:gdLst>
              <a:gd name="connsiteX0" fmla="*/ 46291 w 217932"/>
              <a:gd name="connsiteY0" fmla="*/ 366998 h 463010"/>
              <a:gd name="connsiteX1" fmla="*/ 46291 w 217932"/>
              <a:gd name="connsiteY1" fmla="*/ 179737 h 463010"/>
              <a:gd name="connsiteX2" fmla="*/ 0 w 217932"/>
              <a:gd name="connsiteY2" fmla="*/ 179737 h 463010"/>
              <a:gd name="connsiteX3" fmla="*/ 0 w 217932"/>
              <a:gd name="connsiteY3" fmla="*/ 110300 h 463010"/>
              <a:gd name="connsiteX4" fmla="*/ 46291 w 217932"/>
              <a:gd name="connsiteY4" fmla="*/ 110300 h 463010"/>
              <a:gd name="connsiteX5" fmla="*/ 46291 w 217932"/>
              <a:gd name="connsiteY5" fmla="*/ 0 h 463010"/>
              <a:gd name="connsiteX6" fmla="*/ 154591 w 217932"/>
              <a:gd name="connsiteY6" fmla="*/ 0 h 463010"/>
              <a:gd name="connsiteX7" fmla="*/ 154591 w 217932"/>
              <a:gd name="connsiteY7" fmla="*/ 110300 h 463010"/>
              <a:gd name="connsiteX8" fmla="*/ 217932 w 217932"/>
              <a:gd name="connsiteY8" fmla="*/ 110300 h 463010"/>
              <a:gd name="connsiteX9" fmla="*/ 217932 w 217932"/>
              <a:gd name="connsiteY9" fmla="*/ 179737 h 463010"/>
              <a:gd name="connsiteX10" fmla="*/ 154591 w 217932"/>
              <a:gd name="connsiteY10" fmla="*/ 179737 h 463010"/>
              <a:gd name="connsiteX11" fmla="*/ 154591 w 217932"/>
              <a:gd name="connsiteY11" fmla="*/ 343186 h 463010"/>
              <a:gd name="connsiteX12" fmla="*/ 193453 w 217932"/>
              <a:gd name="connsiteY12" fmla="*/ 377190 h 463010"/>
              <a:gd name="connsiteX13" fmla="*/ 217932 w 217932"/>
              <a:gd name="connsiteY13" fmla="*/ 376523 h 463010"/>
              <a:gd name="connsiteX14" fmla="*/ 217932 w 217932"/>
              <a:gd name="connsiteY14" fmla="*/ 457581 h 463010"/>
              <a:gd name="connsiteX15" fmla="*/ 157353 w 217932"/>
              <a:gd name="connsiteY15" fmla="*/ 463010 h 463010"/>
              <a:gd name="connsiteX16" fmla="*/ 46387 w 217932"/>
              <a:gd name="connsiteY16" fmla="*/ 366998 h 463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7932" h="463010">
                <a:moveTo>
                  <a:pt x="46291" y="366998"/>
                </a:moveTo>
                <a:lnTo>
                  <a:pt x="46291" y="179737"/>
                </a:lnTo>
                <a:lnTo>
                  <a:pt x="0" y="179737"/>
                </a:lnTo>
                <a:lnTo>
                  <a:pt x="0" y="110300"/>
                </a:lnTo>
                <a:lnTo>
                  <a:pt x="46291" y="110300"/>
                </a:lnTo>
                <a:lnTo>
                  <a:pt x="46291" y="0"/>
                </a:lnTo>
                <a:lnTo>
                  <a:pt x="154591" y="0"/>
                </a:lnTo>
                <a:lnTo>
                  <a:pt x="154591" y="110300"/>
                </a:lnTo>
                <a:lnTo>
                  <a:pt x="217932" y="110300"/>
                </a:lnTo>
                <a:lnTo>
                  <a:pt x="217932" y="179737"/>
                </a:lnTo>
                <a:lnTo>
                  <a:pt x="154591" y="179737"/>
                </a:lnTo>
                <a:lnTo>
                  <a:pt x="154591" y="343186"/>
                </a:lnTo>
                <a:cubicBezTo>
                  <a:pt x="154591" y="370427"/>
                  <a:pt x="169545" y="377190"/>
                  <a:pt x="193453" y="377190"/>
                </a:cubicBezTo>
                <a:cubicBezTo>
                  <a:pt x="202978" y="377190"/>
                  <a:pt x="213836" y="376523"/>
                  <a:pt x="217932" y="376523"/>
                </a:cubicBezTo>
                <a:lnTo>
                  <a:pt x="217932" y="457581"/>
                </a:lnTo>
                <a:cubicBezTo>
                  <a:pt x="208407" y="460343"/>
                  <a:pt x="187261" y="463010"/>
                  <a:pt x="157353" y="463010"/>
                </a:cubicBezTo>
                <a:cubicBezTo>
                  <a:pt x="92678" y="463010"/>
                  <a:pt x="46387" y="441865"/>
                  <a:pt x="46387" y="366998"/>
                </a:cubicBezTo>
                <a:close/>
              </a:path>
            </a:pathLst>
          </a:custGeom>
          <a:solidFill>
            <a:schemeClr val="bg1"/>
          </a:solidFill>
          <a:ln w="9525" cap="flat">
            <a:noFill/>
            <a:prstDash val="solid"/>
            <a:miter/>
          </a:ln>
        </p:spPr>
        <p:txBody>
          <a:bodyPr rtlCol="0" anchor="ctr"/>
          <a:lstStyle/>
          <a:p>
            <a:endParaRPr lang="en-AU"/>
          </a:p>
        </p:txBody>
      </p:sp>
      <p:grpSp>
        <p:nvGrpSpPr>
          <p:cNvPr id="59" name="Graphic 48">
            <a:extLst>
              <a:ext uri="{FF2B5EF4-FFF2-40B4-BE49-F238E27FC236}">
                <a16:creationId xmlns:a16="http://schemas.microsoft.com/office/drawing/2014/main" id="{E05A8F46-DDCA-7674-E0D9-7002F62137A1}"/>
              </a:ext>
            </a:extLst>
          </p:cNvPr>
          <p:cNvGrpSpPr/>
          <p:nvPr/>
        </p:nvGrpSpPr>
        <p:grpSpPr>
          <a:xfrm>
            <a:off x="4105925" y="3319366"/>
            <a:ext cx="6699805" cy="1573766"/>
            <a:chOff x="20166167" y="2695788"/>
            <a:chExt cx="2119122" cy="497776"/>
          </a:xfrm>
          <a:solidFill>
            <a:schemeClr val="bg1"/>
          </a:solidFill>
        </p:grpSpPr>
        <p:sp>
          <p:nvSpPr>
            <p:cNvPr id="60" name="Freeform: Shape 59">
              <a:extLst>
                <a:ext uri="{FF2B5EF4-FFF2-40B4-BE49-F238E27FC236}">
                  <a16:creationId xmlns:a16="http://schemas.microsoft.com/office/drawing/2014/main" id="{D3F84D6A-0E55-0700-E919-5A6F177EA31F}"/>
                </a:ext>
              </a:extLst>
            </p:cNvPr>
            <p:cNvSpPr/>
            <p:nvPr/>
          </p:nvSpPr>
          <p:spPr>
            <a:xfrm>
              <a:off x="20166167" y="2695788"/>
              <a:ext cx="362807" cy="497776"/>
            </a:xfrm>
            <a:custGeom>
              <a:avLst/>
              <a:gdLst>
                <a:gd name="connsiteX0" fmla="*/ 0 w 362807"/>
                <a:gd name="connsiteY0" fmla="*/ 312515 h 497776"/>
                <a:gd name="connsiteX1" fmla="*/ 152495 w 362807"/>
                <a:gd name="connsiteY1" fmla="*/ 128016 h 497776"/>
                <a:gd name="connsiteX2" fmla="*/ 249841 w 362807"/>
                <a:gd name="connsiteY2" fmla="*/ 177737 h 497776"/>
                <a:gd name="connsiteX3" fmla="*/ 251841 w 362807"/>
                <a:gd name="connsiteY3" fmla="*/ 177737 h 497776"/>
                <a:gd name="connsiteX4" fmla="*/ 251841 w 362807"/>
                <a:gd name="connsiteY4" fmla="*/ 0 h 497776"/>
                <a:gd name="connsiteX5" fmla="*/ 362808 w 362807"/>
                <a:gd name="connsiteY5" fmla="*/ 0 h 497776"/>
                <a:gd name="connsiteX6" fmla="*/ 362808 w 362807"/>
                <a:gd name="connsiteY6" fmla="*/ 486823 h 497776"/>
                <a:gd name="connsiteX7" fmla="*/ 256604 w 362807"/>
                <a:gd name="connsiteY7" fmla="*/ 486823 h 497776"/>
                <a:gd name="connsiteX8" fmla="*/ 256604 w 362807"/>
                <a:gd name="connsiteY8" fmla="*/ 439864 h 497776"/>
                <a:gd name="connsiteX9" fmla="*/ 255270 w 362807"/>
                <a:gd name="connsiteY9" fmla="*/ 439864 h 497776"/>
                <a:gd name="connsiteX10" fmla="*/ 152495 w 362807"/>
                <a:gd name="connsiteY10" fmla="*/ 497777 h 497776"/>
                <a:gd name="connsiteX11" fmla="*/ 0 w 362807"/>
                <a:gd name="connsiteY11" fmla="*/ 312611 h 497776"/>
                <a:gd name="connsiteX12" fmla="*/ 254698 w 362807"/>
                <a:gd name="connsiteY12" fmla="*/ 312515 h 497776"/>
                <a:gd name="connsiteX13" fmla="*/ 182499 w 362807"/>
                <a:gd name="connsiteY13" fmla="*/ 211741 h 497776"/>
                <a:gd name="connsiteX14" fmla="*/ 112395 w 362807"/>
                <a:gd name="connsiteY14" fmla="*/ 311182 h 497776"/>
                <a:gd name="connsiteX15" fmla="*/ 181166 w 362807"/>
                <a:gd name="connsiteY15" fmla="*/ 409956 h 497776"/>
                <a:gd name="connsiteX16" fmla="*/ 254698 w 362807"/>
                <a:gd name="connsiteY16" fmla="*/ 312611 h 497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2807" h="497776">
                  <a:moveTo>
                    <a:pt x="0" y="312515"/>
                  </a:moveTo>
                  <a:cubicBezTo>
                    <a:pt x="0" y="203549"/>
                    <a:pt x="62675" y="128016"/>
                    <a:pt x="152495" y="128016"/>
                  </a:cubicBezTo>
                  <a:cubicBezTo>
                    <a:pt x="201549" y="128016"/>
                    <a:pt x="229458" y="148400"/>
                    <a:pt x="249841" y="177737"/>
                  </a:cubicBezTo>
                  <a:lnTo>
                    <a:pt x="251841" y="177737"/>
                  </a:lnTo>
                  <a:lnTo>
                    <a:pt x="251841" y="0"/>
                  </a:lnTo>
                  <a:lnTo>
                    <a:pt x="362808" y="0"/>
                  </a:lnTo>
                  <a:lnTo>
                    <a:pt x="362808" y="486823"/>
                  </a:lnTo>
                  <a:lnTo>
                    <a:pt x="256604" y="486823"/>
                  </a:lnTo>
                  <a:lnTo>
                    <a:pt x="256604" y="439864"/>
                  </a:lnTo>
                  <a:lnTo>
                    <a:pt x="255270" y="439864"/>
                  </a:lnTo>
                  <a:cubicBezTo>
                    <a:pt x="234125" y="475964"/>
                    <a:pt x="198120" y="497777"/>
                    <a:pt x="152495" y="497777"/>
                  </a:cubicBezTo>
                  <a:cubicBezTo>
                    <a:pt x="63246" y="497777"/>
                    <a:pt x="0" y="429006"/>
                    <a:pt x="0" y="312611"/>
                  </a:cubicBezTo>
                  <a:close/>
                  <a:moveTo>
                    <a:pt x="254698" y="312515"/>
                  </a:moveTo>
                  <a:cubicBezTo>
                    <a:pt x="254698" y="253937"/>
                    <a:pt x="230886" y="211741"/>
                    <a:pt x="182499" y="211741"/>
                  </a:cubicBezTo>
                  <a:cubicBezTo>
                    <a:pt x="138208" y="211741"/>
                    <a:pt x="112395" y="252603"/>
                    <a:pt x="112395" y="311182"/>
                  </a:cubicBezTo>
                  <a:cubicBezTo>
                    <a:pt x="112395" y="369761"/>
                    <a:pt x="138303" y="409956"/>
                    <a:pt x="181166" y="409956"/>
                  </a:cubicBezTo>
                  <a:cubicBezTo>
                    <a:pt x="227457" y="409956"/>
                    <a:pt x="254698" y="369761"/>
                    <a:pt x="254698" y="312611"/>
                  </a:cubicBezTo>
                  <a:close/>
                </a:path>
              </a:pathLst>
            </a:custGeom>
            <a:grpFill/>
            <a:ln w="9525" cap="flat">
              <a:noFill/>
              <a:prstDash val="solid"/>
              <a:miter/>
            </a:ln>
          </p:spPr>
          <p:txBody>
            <a:bodyPr rtlCol="0" anchor="ctr"/>
            <a:lstStyle/>
            <a:p>
              <a:endParaRPr lang="en-AU"/>
            </a:p>
          </p:txBody>
        </p:sp>
        <p:sp>
          <p:nvSpPr>
            <p:cNvPr id="61" name="Freeform: Shape 60">
              <a:extLst>
                <a:ext uri="{FF2B5EF4-FFF2-40B4-BE49-F238E27FC236}">
                  <a16:creationId xmlns:a16="http://schemas.microsoft.com/office/drawing/2014/main" id="{C03D9B3A-2F24-8DFB-BC39-F8A00A1F1E99}"/>
                </a:ext>
              </a:extLst>
            </p:cNvPr>
            <p:cNvSpPr/>
            <p:nvPr/>
          </p:nvSpPr>
          <p:spPr>
            <a:xfrm>
              <a:off x="20559645" y="2823804"/>
              <a:ext cx="359589" cy="369093"/>
            </a:xfrm>
            <a:custGeom>
              <a:avLst/>
              <a:gdLst>
                <a:gd name="connsiteX0" fmla="*/ 95 w 359589"/>
                <a:gd name="connsiteY0" fmla="*/ 183832 h 369093"/>
                <a:gd name="connsiteX1" fmla="*/ 179165 w 359589"/>
                <a:gd name="connsiteY1" fmla="*/ 0 h 369093"/>
                <a:gd name="connsiteX2" fmla="*/ 298323 w 359589"/>
                <a:gd name="connsiteY2" fmla="*/ 43625 h 369093"/>
                <a:gd name="connsiteX3" fmla="*/ 359569 w 359589"/>
                <a:gd name="connsiteY3" fmla="*/ 213170 h 369093"/>
                <a:gd name="connsiteX4" fmla="*/ 108966 w 359589"/>
                <a:gd name="connsiteY4" fmla="*/ 213170 h 369093"/>
                <a:gd name="connsiteX5" fmla="*/ 187262 w 359589"/>
                <a:gd name="connsiteY5" fmla="*/ 289465 h 369093"/>
                <a:gd name="connsiteX6" fmla="*/ 245173 w 359589"/>
                <a:gd name="connsiteY6" fmla="*/ 254698 h 369093"/>
                <a:gd name="connsiteX7" fmla="*/ 353473 w 359589"/>
                <a:gd name="connsiteY7" fmla="*/ 254698 h 369093"/>
                <a:gd name="connsiteX8" fmla="*/ 294894 w 359589"/>
                <a:gd name="connsiteY8" fmla="*/ 337090 h 369093"/>
                <a:gd name="connsiteX9" fmla="*/ 185928 w 359589"/>
                <a:gd name="connsiteY9" fmla="*/ 369094 h 369093"/>
                <a:gd name="connsiteX10" fmla="*/ 0 w 359589"/>
                <a:gd name="connsiteY10" fmla="*/ 183928 h 369093"/>
                <a:gd name="connsiteX11" fmla="*/ 247269 w 359589"/>
                <a:gd name="connsiteY11" fmla="*/ 147066 h 369093"/>
                <a:gd name="connsiteX12" fmla="*/ 181261 w 359589"/>
                <a:gd name="connsiteY12" fmla="*/ 78962 h 369093"/>
                <a:gd name="connsiteX13" fmla="*/ 109728 w 359589"/>
                <a:gd name="connsiteY13" fmla="*/ 147066 h 369093"/>
                <a:gd name="connsiteX14" fmla="*/ 247269 w 359589"/>
                <a:gd name="connsiteY14" fmla="*/ 147066 h 36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9589" h="369093">
                  <a:moveTo>
                    <a:pt x="95" y="183832"/>
                  </a:moveTo>
                  <a:cubicBezTo>
                    <a:pt x="95" y="79629"/>
                    <a:pt x="72962" y="0"/>
                    <a:pt x="179165" y="0"/>
                  </a:cubicBezTo>
                  <a:cubicBezTo>
                    <a:pt x="228886" y="0"/>
                    <a:pt x="268320" y="16383"/>
                    <a:pt x="298323" y="43625"/>
                  </a:cubicBezTo>
                  <a:cubicBezTo>
                    <a:pt x="339852" y="81725"/>
                    <a:pt x="360331" y="142399"/>
                    <a:pt x="359569" y="213170"/>
                  </a:cubicBezTo>
                  <a:lnTo>
                    <a:pt x="108966" y="213170"/>
                  </a:lnTo>
                  <a:cubicBezTo>
                    <a:pt x="115729" y="260128"/>
                    <a:pt x="141637" y="289465"/>
                    <a:pt x="187262" y="289465"/>
                  </a:cubicBezTo>
                  <a:cubicBezTo>
                    <a:pt x="216504" y="289465"/>
                    <a:pt x="235648" y="276511"/>
                    <a:pt x="245173" y="254698"/>
                  </a:cubicBezTo>
                  <a:lnTo>
                    <a:pt x="353473" y="254698"/>
                  </a:lnTo>
                  <a:cubicBezTo>
                    <a:pt x="345948" y="286036"/>
                    <a:pt x="325564" y="315944"/>
                    <a:pt x="294894" y="337090"/>
                  </a:cubicBezTo>
                  <a:cubicBezTo>
                    <a:pt x="265652" y="357473"/>
                    <a:pt x="230220" y="369094"/>
                    <a:pt x="185928" y="369094"/>
                  </a:cubicBezTo>
                  <a:cubicBezTo>
                    <a:pt x="70866" y="369094"/>
                    <a:pt x="0" y="289465"/>
                    <a:pt x="0" y="183928"/>
                  </a:cubicBezTo>
                  <a:close/>
                  <a:moveTo>
                    <a:pt x="247269" y="147066"/>
                  </a:moveTo>
                  <a:cubicBezTo>
                    <a:pt x="243174" y="105537"/>
                    <a:pt x="217265" y="78962"/>
                    <a:pt x="181261" y="78962"/>
                  </a:cubicBezTo>
                  <a:cubicBezTo>
                    <a:pt x="139065" y="78962"/>
                    <a:pt x="117253" y="105537"/>
                    <a:pt x="109728" y="147066"/>
                  </a:cubicBezTo>
                  <a:lnTo>
                    <a:pt x="247269" y="147066"/>
                  </a:lnTo>
                  <a:close/>
                </a:path>
              </a:pathLst>
            </a:custGeom>
            <a:grpFill/>
            <a:ln w="9525" cap="flat">
              <a:noFill/>
              <a:prstDash val="solid"/>
              <a:miter/>
            </a:ln>
          </p:spPr>
          <p:txBody>
            <a:bodyPr rtlCol="0" anchor="ctr"/>
            <a:lstStyle/>
            <a:p>
              <a:endParaRPr lang="en-AU"/>
            </a:p>
          </p:txBody>
        </p:sp>
        <p:sp>
          <p:nvSpPr>
            <p:cNvPr id="62" name="Freeform: Shape 61">
              <a:extLst>
                <a:ext uri="{FF2B5EF4-FFF2-40B4-BE49-F238E27FC236}">
                  <a16:creationId xmlns:a16="http://schemas.microsoft.com/office/drawing/2014/main" id="{031ED760-619F-EF37-8EC4-8E7BAC98E83D}"/>
                </a:ext>
              </a:extLst>
            </p:cNvPr>
            <p:cNvSpPr/>
            <p:nvPr/>
          </p:nvSpPr>
          <p:spPr>
            <a:xfrm>
              <a:off x="20949980" y="2695788"/>
              <a:ext cx="112394" cy="486822"/>
            </a:xfrm>
            <a:custGeom>
              <a:avLst/>
              <a:gdLst>
                <a:gd name="connsiteX0" fmla="*/ 0 w 112394"/>
                <a:gd name="connsiteY0" fmla="*/ 0 h 486822"/>
                <a:gd name="connsiteX1" fmla="*/ 112395 w 112394"/>
                <a:gd name="connsiteY1" fmla="*/ 0 h 486822"/>
                <a:gd name="connsiteX2" fmla="*/ 112395 w 112394"/>
                <a:gd name="connsiteY2" fmla="*/ 486823 h 486822"/>
                <a:gd name="connsiteX3" fmla="*/ 0 w 112394"/>
                <a:gd name="connsiteY3" fmla="*/ 486823 h 486822"/>
                <a:gd name="connsiteX4" fmla="*/ 0 w 112394"/>
                <a:gd name="connsiteY4" fmla="*/ 0 h 486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394" h="486822">
                  <a:moveTo>
                    <a:pt x="0" y="0"/>
                  </a:moveTo>
                  <a:lnTo>
                    <a:pt x="112395" y="0"/>
                  </a:lnTo>
                  <a:lnTo>
                    <a:pt x="112395" y="486823"/>
                  </a:lnTo>
                  <a:lnTo>
                    <a:pt x="0" y="486823"/>
                  </a:lnTo>
                  <a:lnTo>
                    <a:pt x="0" y="0"/>
                  </a:lnTo>
                  <a:close/>
                </a:path>
              </a:pathLst>
            </a:custGeom>
            <a:grpFill/>
            <a:ln w="9525" cap="flat">
              <a:noFill/>
              <a:prstDash val="solid"/>
              <a:miter/>
            </a:ln>
          </p:spPr>
          <p:txBody>
            <a:bodyPr rtlCol="0" anchor="ctr"/>
            <a:lstStyle/>
            <a:p>
              <a:endParaRPr lang="en-AU"/>
            </a:p>
          </p:txBody>
        </p:sp>
        <p:sp>
          <p:nvSpPr>
            <p:cNvPr id="63" name="Freeform: Shape 62">
              <a:extLst>
                <a:ext uri="{FF2B5EF4-FFF2-40B4-BE49-F238E27FC236}">
                  <a16:creationId xmlns:a16="http://schemas.microsoft.com/office/drawing/2014/main" id="{A59AD3C2-5578-DBC6-6A7A-1A2213DBBD6C}"/>
                </a:ext>
              </a:extLst>
            </p:cNvPr>
            <p:cNvSpPr/>
            <p:nvPr/>
          </p:nvSpPr>
          <p:spPr>
            <a:xfrm>
              <a:off x="21109333" y="2695788"/>
              <a:ext cx="110965" cy="486822"/>
            </a:xfrm>
            <a:custGeom>
              <a:avLst/>
              <a:gdLst>
                <a:gd name="connsiteX0" fmla="*/ 0 w 110965"/>
                <a:gd name="connsiteY0" fmla="*/ 0 h 486822"/>
                <a:gd name="connsiteX1" fmla="*/ 110966 w 110965"/>
                <a:gd name="connsiteY1" fmla="*/ 0 h 486822"/>
                <a:gd name="connsiteX2" fmla="*/ 110966 w 110965"/>
                <a:gd name="connsiteY2" fmla="*/ 89916 h 486822"/>
                <a:gd name="connsiteX3" fmla="*/ 0 w 110965"/>
                <a:gd name="connsiteY3" fmla="*/ 89916 h 486822"/>
                <a:gd name="connsiteX4" fmla="*/ 0 w 110965"/>
                <a:gd name="connsiteY4" fmla="*/ 0 h 486822"/>
                <a:gd name="connsiteX5" fmla="*/ 0 w 110965"/>
                <a:gd name="connsiteY5" fmla="*/ 138208 h 486822"/>
                <a:gd name="connsiteX6" fmla="*/ 110966 w 110965"/>
                <a:gd name="connsiteY6" fmla="*/ 138208 h 486822"/>
                <a:gd name="connsiteX7" fmla="*/ 110966 w 110965"/>
                <a:gd name="connsiteY7" fmla="*/ 486823 h 486822"/>
                <a:gd name="connsiteX8" fmla="*/ 0 w 110965"/>
                <a:gd name="connsiteY8" fmla="*/ 486823 h 486822"/>
                <a:gd name="connsiteX9" fmla="*/ 0 w 110965"/>
                <a:gd name="connsiteY9" fmla="*/ 138208 h 486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965" h="486822">
                  <a:moveTo>
                    <a:pt x="0" y="0"/>
                  </a:moveTo>
                  <a:lnTo>
                    <a:pt x="110966" y="0"/>
                  </a:lnTo>
                  <a:lnTo>
                    <a:pt x="110966" y="89916"/>
                  </a:lnTo>
                  <a:lnTo>
                    <a:pt x="0" y="89916"/>
                  </a:lnTo>
                  <a:lnTo>
                    <a:pt x="0" y="0"/>
                  </a:lnTo>
                  <a:close/>
                  <a:moveTo>
                    <a:pt x="0" y="138208"/>
                  </a:moveTo>
                  <a:lnTo>
                    <a:pt x="110966" y="138208"/>
                  </a:lnTo>
                  <a:lnTo>
                    <a:pt x="110966" y="486823"/>
                  </a:lnTo>
                  <a:lnTo>
                    <a:pt x="0" y="486823"/>
                  </a:lnTo>
                  <a:lnTo>
                    <a:pt x="0" y="138208"/>
                  </a:lnTo>
                  <a:close/>
                </a:path>
              </a:pathLst>
            </a:custGeom>
            <a:grpFill/>
            <a:ln w="9525" cap="flat">
              <a:noFill/>
              <a:prstDash val="solid"/>
              <a:miter/>
            </a:ln>
          </p:spPr>
          <p:txBody>
            <a:bodyPr rtlCol="0" anchor="ctr"/>
            <a:lstStyle/>
            <a:p>
              <a:endParaRPr lang="en-AU"/>
            </a:p>
          </p:txBody>
        </p:sp>
        <p:sp>
          <p:nvSpPr>
            <p:cNvPr id="64" name="Freeform: Shape 63">
              <a:extLst>
                <a:ext uri="{FF2B5EF4-FFF2-40B4-BE49-F238E27FC236}">
                  <a16:creationId xmlns:a16="http://schemas.microsoft.com/office/drawing/2014/main" id="{04852CB0-39F1-84BD-DC13-E315AE3A57AE}"/>
                </a:ext>
              </a:extLst>
            </p:cNvPr>
            <p:cNvSpPr/>
            <p:nvPr/>
          </p:nvSpPr>
          <p:spPr>
            <a:xfrm>
              <a:off x="21234586" y="2833995"/>
              <a:ext cx="360807" cy="348614"/>
            </a:xfrm>
            <a:custGeom>
              <a:avLst/>
              <a:gdLst>
                <a:gd name="connsiteX0" fmla="*/ 0 w 360807"/>
                <a:gd name="connsiteY0" fmla="*/ 0 h 348614"/>
                <a:gd name="connsiteX1" fmla="*/ 114395 w 360807"/>
                <a:gd name="connsiteY1" fmla="*/ 0 h 348614"/>
                <a:gd name="connsiteX2" fmla="*/ 162020 w 360807"/>
                <a:gd name="connsiteY2" fmla="*/ 157258 h 348614"/>
                <a:gd name="connsiteX3" fmla="*/ 181070 w 360807"/>
                <a:gd name="connsiteY3" fmla="*/ 227362 h 348614"/>
                <a:gd name="connsiteX4" fmla="*/ 182404 w 360807"/>
                <a:gd name="connsiteY4" fmla="*/ 227362 h 348614"/>
                <a:gd name="connsiteX5" fmla="*/ 201454 w 360807"/>
                <a:gd name="connsiteY5" fmla="*/ 157258 h 348614"/>
                <a:gd name="connsiteX6" fmla="*/ 249841 w 360807"/>
                <a:gd name="connsiteY6" fmla="*/ 0 h 348614"/>
                <a:gd name="connsiteX7" fmla="*/ 360807 w 360807"/>
                <a:gd name="connsiteY7" fmla="*/ 0 h 348614"/>
                <a:gd name="connsiteX8" fmla="*/ 240316 w 360807"/>
                <a:gd name="connsiteY8" fmla="*/ 348615 h 348614"/>
                <a:gd name="connsiteX9" fmla="*/ 120491 w 360807"/>
                <a:gd name="connsiteY9" fmla="*/ 348615 h 348614"/>
                <a:gd name="connsiteX10" fmla="*/ 0 w 360807"/>
                <a:gd name="connsiteY10" fmla="*/ 0 h 348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0807" h="348614">
                  <a:moveTo>
                    <a:pt x="0" y="0"/>
                  </a:moveTo>
                  <a:lnTo>
                    <a:pt x="114395" y="0"/>
                  </a:lnTo>
                  <a:lnTo>
                    <a:pt x="162020" y="157258"/>
                  </a:lnTo>
                  <a:cubicBezTo>
                    <a:pt x="172212" y="192024"/>
                    <a:pt x="181070" y="227362"/>
                    <a:pt x="181070" y="227362"/>
                  </a:cubicBezTo>
                  <a:lnTo>
                    <a:pt x="182404" y="227362"/>
                  </a:lnTo>
                  <a:cubicBezTo>
                    <a:pt x="182404" y="227362"/>
                    <a:pt x="191262" y="191929"/>
                    <a:pt x="201454" y="157258"/>
                  </a:cubicBezTo>
                  <a:lnTo>
                    <a:pt x="249841" y="0"/>
                  </a:lnTo>
                  <a:lnTo>
                    <a:pt x="360807" y="0"/>
                  </a:lnTo>
                  <a:lnTo>
                    <a:pt x="240316" y="348615"/>
                  </a:lnTo>
                  <a:lnTo>
                    <a:pt x="120491" y="348615"/>
                  </a:lnTo>
                  <a:lnTo>
                    <a:pt x="0" y="0"/>
                  </a:lnTo>
                  <a:close/>
                </a:path>
              </a:pathLst>
            </a:custGeom>
            <a:grpFill/>
            <a:ln w="9525" cap="flat">
              <a:noFill/>
              <a:prstDash val="solid"/>
              <a:miter/>
            </a:ln>
          </p:spPr>
          <p:txBody>
            <a:bodyPr rtlCol="0" anchor="ctr"/>
            <a:lstStyle/>
            <a:p>
              <a:endParaRPr lang="en-AU"/>
            </a:p>
          </p:txBody>
        </p:sp>
        <p:sp>
          <p:nvSpPr>
            <p:cNvPr id="65" name="Freeform: Shape 64">
              <a:extLst>
                <a:ext uri="{FF2B5EF4-FFF2-40B4-BE49-F238E27FC236}">
                  <a16:creationId xmlns:a16="http://schemas.microsoft.com/office/drawing/2014/main" id="{9F3C3D4F-727F-34F7-97C5-E74D20CB7F0E}"/>
                </a:ext>
              </a:extLst>
            </p:cNvPr>
            <p:cNvSpPr/>
            <p:nvPr/>
          </p:nvSpPr>
          <p:spPr>
            <a:xfrm>
              <a:off x="21579773" y="2823804"/>
              <a:ext cx="359589" cy="369093"/>
            </a:xfrm>
            <a:custGeom>
              <a:avLst/>
              <a:gdLst>
                <a:gd name="connsiteX0" fmla="*/ 95 w 359589"/>
                <a:gd name="connsiteY0" fmla="*/ 183832 h 369093"/>
                <a:gd name="connsiteX1" fmla="*/ 179165 w 359589"/>
                <a:gd name="connsiteY1" fmla="*/ 0 h 369093"/>
                <a:gd name="connsiteX2" fmla="*/ 298323 w 359589"/>
                <a:gd name="connsiteY2" fmla="*/ 43625 h 369093"/>
                <a:gd name="connsiteX3" fmla="*/ 359569 w 359589"/>
                <a:gd name="connsiteY3" fmla="*/ 213170 h 369093"/>
                <a:gd name="connsiteX4" fmla="*/ 108966 w 359589"/>
                <a:gd name="connsiteY4" fmla="*/ 213170 h 369093"/>
                <a:gd name="connsiteX5" fmla="*/ 187261 w 359589"/>
                <a:gd name="connsiteY5" fmla="*/ 289465 h 369093"/>
                <a:gd name="connsiteX6" fmla="*/ 245173 w 359589"/>
                <a:gd name="connsiteY6" fmla="*/ 254698 h 369093"/>
                <a:gd name="connsiteX7" fmla="*/ 353473 w 359589"/>
                <a:gd name="connsiteY7" fmla="*/ 254698 h 369093"/>
                <a:gd name="connsiteX8" fmla="*/ 294894 w 359589"/>
                <a:gd name="connsiteY8" fmla="*/ 337090 h 369093"/>
                <a:gd name="connsiteX9" fmla="*/ 185928 w 359589"/>
                <a:gd name="connsiteY9" fmla="*/ 369094 h 369093"/>
                <a:gd name="connsiteX10" fmla="*/ 0 w 359589"/>
                <a:gd name="connsiteY10" fmla="*/ 183928 h 369093"/>
                <a:gd name="connsiteX11" fmla="*/ 247269 w 359589"/>
                <a:gd name="connsiteY11" fmla="*/ 147066 h 369093"/>
                <a:gd name="connsiteX12" fmla="*/ 181260 w 359589"/>
                <a:gd name="connsiteY12" fmla="*/ 78962 h 369093"/>
                <a:gd name="connsiteX13" fmla="*/ 109728 w 359589"/>
                <a:gd name="connsiteY13" fmla="*/ 147066 h 369093"/>
                <a:gd name="connsiteX14" fmla="*/ 247269 w 359589"/>
                <a:gd name="connsiteY14" fmla="*/ 147066 h 36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9589" h="369093">
                  <a:moveTo>
                    <a:pt x="95" y="183832"/>
                  </a:moveTo>
                  <a:cubicBezTo>
                    <a:pt x="95" y="79629"/>
                    <a:pt x="72961" y="0"/>
                    <a:pt x="179165" y="0"/>
                  </a:cubicBezTo>
                  <a:cubicBezTo>
                    <a:pt x="228885" y="0"/>
                    <a:pt x="268319" y="16383"/>
                    <a:pt x="298323" y="43625"/>
                  </a:cubicBezTo>
                  <a:cubicBezTo>
                    <a:pt x="339852" y="81725"/>
                    <a:pt x="360330" y="142399"/>
                    <a:pt x="359569" y="213170"/>
                  </a:cubicBezTo>
                  <a:lnTo>
                    <a:pt x="108966" y="213170"/>
                  </a:lnTo>
                  <a:cubicBezTo>
                    <a:pt x="115728" y="260128"/>
                    <a:pt x="141637" y="289465"/>
                    <a:pt x="187261" y="289465"/>
                  </a:cubicBezTo>
                  <a:cubicBezTo>
                    <a:pt x="216503" y="289465"/>
                    <a:pt x="235648" y="276511"/>
                    <a:pt x="245173" y="254698"/>
                  </a:cubicBezTo>
                  <a:lnTo>
                    <a:pt x="353473" y="254698"/>
                  </a:lnTo>
                  <a:cubicBezTo>
                    <a:pt x="345948" y="286036"/>
                    <a:pt x="325564" y="315944"/>
                    <a:pt x="294894" y="337090"/>
                  </a:cubicBezTo>
                  <a:cubicBezTo>
                    <a:pt x="265652" y="357473"/>
                    <a:pt x="230219" y="369094"/>
                    <a:pt x="185928" y="369094"/>
                  </a:cubicBezTo>
                  <a:cubicBezTo>
                    <a:pt x="70866" y="369094"/>
                    <a:pt x="0" y="289465"/>
                    <a:pt x="0" y="183928"/>
                  </a:cubicBezTo>
                  <a:close/>
                  <a:moveTo>
                    <a:pt x="247269" y="147066"/>
                  </a:moveTo>
                  <a:cubicBezTo>
                    <a:pt x="243173" y="105537"/>
                    <a:pt x="217265" y="78962"/>
                    <a:pt x="181260" y="78962"/>
                  </a:cubicBezTo>
                  <a:cubicBezTo>
                    <a:pt x="139065" y="78962"/>
                    <a:pt x="117253" y="105537"/>
                    <a:pt x="109728" y="147066"/>
                  </a:cubicBezTo>
                  <a:lnTo>
                    <a:pt x="247269" y="147066"/>
                  </a:lnTo>
                  <a:close/>
                </a:path>
              </a:pathLst>
            </a:custGeom>
            <a:grpFill/>
            <a:ln w="9525" cap="flat">
              <a:noFill/>
              <a:prstDash val="solid"/>
              <a:miter/>
            </a:ln>
          </p:spPr>
          <p:txBody>
            <a:bodyPr rtlCol="0" anchor="ctr"/>
            <a:lstStyle/>
            <a:p>
              <a:endParaRPr lang="en-AU"/>
            </a:p>
          </p:txBody>
        </p:sp>
        <p:sp>
          <p:nvSpPr>
            <p:cNvPr id="66" name="Freeform: Shape 65">
              <a:extLst>
                <a:ext uri="{FF2B5EF4-FFF2-40B4-BE49-F238E27FC236}">
                  <a16:creationId xmlns:a16="http://schemas.microsoft.com/office/drawing/2014/main" id="{A4059B0A-E9C9-50E7-42A2-3EFA4692A219}"/>
                </a:ext>
              </a:extLst>
            </p:cNvPr>
            <p:cNvSpPr/>
            <p:nvPr/>
          </p:nvSpPr>
          <p:spPr>
            <a:xfrm>
              <a:off x="21969345" y="2828566"/>
              <a:ext cx="225361" cy="354139"/>
            </a:xfrm>
            <a:custGeom>
              <a:avLst/>
              <a:gdLst>
                <a:gd name="connsiteX0" fmla="*/ 0 w 225361"/>
                <a:gd name="connsiteY0" fmla="*/ 5429 h 354139"/>
                <a:gd name="connsiteX1" fmla="*/ 106204 w 225361"/>
                <a:gd name="connsiteY1" fmla="*/ 5429 h 354139"/>
                <a:gd name="connsiteX2" fmla="*/ 106204 w 225361"/>
                <a:gd name="connsiteY2" fmla="*/ 59912 h 354139"/>
                <a:gd name="connsiteX3" fmla="*/ 108204 w 225361"/>
                <a:gd name="connsiteY3" fmla="*/ 59912 h 354139"/>
                <a:gd name="connsiteX4" fmla="*/ 203549 w 225361"/>
                <a:gd name="connsiteY4" fmla="*/ 0 h 354139"/>
                <a:gd name="connsiteX5" fmla="*/ 225362 w 225361"/>
                <a:gd name="connsiteY5" fmla="*/ 2762 h 354139"/>
                <a:gd name="connsiteX6" fmla="*/ 225362 w 225361"/>
                <a:gd name="connsiteY6" fmla="*/ 98107 h 354139"/>
                <a:gd name="connsiteX7" fmla="*/ 222599 w 225361"/>
                <a:gd name="connsiteY7" fmla="*/ 98107 h 354139"/>
                <a:gd name="connsiteX8" fmla="*/ 110966 w 225361"/>
                <a:gd name="connsiteY8" fmla="*/ 197548 h 354139"/>
                <a:gd name="connsiteX9" fmla="*/ 110966 w 225361"/>
                <a:gd name="connsiteY9" fmla="*/ 354139 h 354139"/>
                <a:gd name="connsiteX10" fmla="*/ 0 w 225361"/>
                <a:gd name="connsiteY10" fmla="*/ 354139 h 354139"/>
                <a:gd name="connsiteX11" fmla="*/ 0 w 225361"/>
                <a:gd name="connsiteY11" fmla="*/ 5525 h 354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5361" h="354139">
                  <a:moveTo>
                    <a:pt x="0" y="5429"/>
                  </a:moveTo>
                  <a:lnTo>
                    <a:pt x="106204" y="5429"/>
                  </a:lnTo>
                  <a:lnTo>
                    <a:pt x="106204" y="59912"/>
                  </a:lnTo>
                  <a:lnTo>
                    <a:pt x="108204" y="59912"/>
                  </a:lnTo>
                  <a:cubicBezTo>
                    <a:pt x="132683" y="18383"/>
                    <a:pt x="161354" y="0"/>
                    <a:pt x="203549" y="0"/>
                  </a:cubicBezTo>
                  <a:cubicBezTo>
                    <a:pt x="213741" y="0"/>
                    <a:pt x="220599" y="667"/>
                    <a:pt x="225362" y="2762"/>
                  </a:cubicBezTo>
                  <a:lnTo>
                    <a:pt x="225362" y="98107"/>
                  </a:lnTo>
                  <a:lnTo>
                    <a:pt x="222599" y="98107"/>
                  </a:lnTo>
                  <a:cubicBezTo>
                    <a:pt x="154496" y="88582"/>
                    <a:pt x="110966" y="121920"/>
                    <a:pt x="110966" y="197548"/>
                  </a:cubicBezTo>
                  <a:lnTo>
                    <a:pt x="110966" y="354139"/>
                  </a:lnTo>
                  <a:lnTo>
                    <a:pt x="0" y="354139"/>
                  </a:lnTo>
                  <a:lnTo>
                    <a:pt x="0" y="5525"/>
                  </a:lnTo>
                  <a:close/>
                </a:path>
              </a:pathLst>
            </a:custGeom>
            <a:grpFill/>
            <a:ln w="9525" cap="flat">
              <a:noFill/>
              <a:prstDash val="solid"/>
              <a:miter/>
            </a:ln>
          </p:spPr>
          <p:txBody>
            <a:bodyPr rtlCol="0" anchor="ctr"/>
            <a:lstStyle/>
            <a:p>
              <a:endParaRPr lang="en-AU"/>
            </a:p>
          </p:txBody>
        </p:sp>
        <p:sp>
          <p:nvSpPr>
            <p:cNvPr id="67" name="Freeform: Shape 66">
              <a:extLst>
                <a:ext uri="{FF2B5EF4-FFF2-40B4-BE49-F238E27FC236}">
                  <a16:creationId xmlns:a16="http://schemas.microsoft.com/office/drawing/2014/main" id="{89A19E22-8B7F-C0B9-6CDF-468746907795}"/>
                </a:ext>
              </a:extLst>
            </p:cNvPr>
            <p:cNvSpPr/>
            <p:nvPr/>
          </p:nvSpPr>
          <p:spPr>
            <a:xfrm>
              <a:off x="22168894" y="3068215"/>
              <a:ext cx="116395" cy="114395"/>
            </a:xfrm>
            <a:custGeom>
              <a:avLst/>
              <a:gdLst>
                <a:gd name="connsiteX0" fmla="*/ 0 w 116395"/>
                <a:gd name="connsiteY0" fmla="*/ 0 h 114395"/>
                <a:gd name="connsiteX1" fmla="*/ 116396 w 116395"/>
                <a:gd name="connsiteY1" fmla="*/ 0 h 114395"/>
                <a:gd name="connsiteX2" fmla="*/ 116396 w 116395"/>
                <a:gd name="connsiteY2" fmla="*/ 114395 h 114395"/>
                <a:gd name="connsiteX3" fmla="*/ 0 w 116395"/>
                <a:gd name="connsiteY3" fmla="*/ 114395 h 114395"/>
                <a:gd name="connsiteX4" fmla="*/ 0 w 116395"/>
                <a:gd name="connsiteY4" fmla="*/ 0 h 1143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95" h="114395">
                  <a:moveTo>
                    <a:pt x="0" y="0"/>
                  </a:moveTo>
                  <a:lnTo>
                    <a:pt x="116396" y="0"/>
                  </a:lnTo>
                  <a:lnTo>
                    <a:pt x="116396" y="114395"/>
                  </a:lnTo>
                  <a:lnTo>
                    <a:pt x="0" y="114395"/>
                  </a:lnTo>
                  <a:lnTo>
                    <a:pt x="0" y="0"/>
                  </a:lnTo>
                  <a:close/>
                </a:path>
              </a:pathLst>
            </a:custGeom>
            <a:grpFill/>
            <a:ln w="9525" cap="flat">
              <a:noFill/>
              <a:prstDash val="solid"/>
              <a:miter/>
            </a:ln>
          </p:spPr>
          <p:txBody>
            <a:bodyPr rtlCol="0" anchor="ctr"/>
            <a:lstStyle/>
            <a:p>
              <a:endParaRPr lang="en-AU"/>
            </a:p>
          </p:txBody>
        </p:sp>
      </p:grpSp>
      <p:sp>
        <p:nvSpPr>
          <p:cNvPr id="68" name="Freeform: Shape 67">
            <a:extLst>
              <a:ext uri="{FF2B5EF4-FFF2-40B4-BE49-F238E27FC236}">
                <a16:creationId xmlns:a16="http://schemas.microsoft.com/office/drawing/2014/main" id="{05189FBD-5040-7178-68D1-CB0DCA43E6C3}"/>
              </a:ext>
            </a:extLst>
          </p:cNvPr>
          <p:cNvSpPr/>
          <p:nvPr/>
        </p:nvSpPr>
        <p:spPr>
          <a:xfrm>
            <a:off x="2645689" y="3726206"/>
            <a:ext cx="1180476" cy="1180473"/>
          </a:xfrm>
          <a:custGeom>
            <a:avLst/>
            <a:gdLst>
              <a:gd name="connsiteX0" fmla="*/ 373380 w 373380"/>
              <a:gd name="connsiteY0" fmla="*/ 186690 h 373379"/>
              <a:gd name="connsiteX1" fmla="*/ 186690 w 373380"/>
              <a:gd name="connsiteY1" fmla="*/ 373380 h 373379"/>
              <a:gd name="connsiteX2" fmla="*/ 0 w 373380"/>
              <a:gd name="connsiteY2" fmla="*/ 186690 h 373379"/>
              <a:gd name="connsiteX3" fmla="*/ 186690 w 373380"/>
              <a:gd name="connsiteY3" fmla="*/ 0 h 373379"/>
              <a:gd name="connsiteX4" fmla="*/ 373380 w 373380"/>
              <a:gd name="connsiteY4" fmla="*/ 186690 h 373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380" h="373379">
                <a:moveTo>
                  <a:pt x="373380" y="186690"/>
                </a:moveTo>
                <a:cubicBezTo>
                  <a:pt x="373380" y="289750"/>
                  <a:pt x="289846" y="373380"/>
                  <a:pt x="186690" y="373380"/>
                </a:cubicBezTo>
                <a:cubicBezTo>
                  <a:pt x="83534" y="373380"/>
                  <a:pt x="0" y="289846"/>
                  <a:pt x="0" y="186690"/>
                </a:cubicBezTo>
                <a:cubicBezTo>
                  <a:pt x="0" y="83534"/>
                  <a:pt x="83534" y="0"/>
                  <a:pt x="186690" y="0"/>
                </a:cubicBezTo>
                <a:cubicBezTo>
                  <a:pt x="289846" y="0"/>
                  <a:pt x="373380" y="83534"/>
                  <a:pt x="373380" y="186690"/>
                </a:cubicBezTo>
              </a:path>
            </a:pathLst>
          </a:custGeom>
          <a:solidFill>
            <a:schemeClr val="bg1"/>
          </a:solidFill>
          <a:ln w="9525" cap="flat">
            <a:noFill/>
            <a:prstDash val="solid"/>
            <a:miter/>
          </a:ln>
        </p:spPr>
        <p:txBody>
          <a:bodyPr rtlCol="0" anchor="ctr"/>
          <a:lstStyle/>
          <a:p>
            <a:endParaRPr lang="en-AU"/>
          </a:p>
        </p:txBody>
      </p:sp>
      <p:grpSp>
        <p:nvGrpSpPr>
          <p:cNvPr id="69" name="Graphic 48">
            <a:extLst>
              <a:ext uri="{FF2B5EF4-FFF2-40B4-BE49-F238E27FC236}">
                <a16:creationId xmlns:a16="http://schemas.microsoft.com/office/drawing/2014/main" id="{1EEDCA1A-5E40-887C-8F37-870C6CBAD8E0}"/>
              </a:ext>
            </a:extLst>
          </p:cNvPr>
          <p:cNvGrpSpPr/>
          <p:nvPr/>
        </p:nvGrpSpPr>
        <p:grpSpPr>
          <a:xfrm>
            <a:off x="2823662" y="4167078"/>
            <a:ext cx="776646" cy="243623"/>
            <a:chOff x="19760592" y="2963916"/>
            <a:chExt cx="245650" cy="77057"/>
          </a:xfrm>
          <a:solidFill>
            <a:srgbClr val="FFFFFF"/>
          </a:solidFill>
        </p:grpSpPr>
        <p:sp>
          <p:nvSpPr>
            <p:cNvPr id="70" name="Freeform: Shape 69">
              <a:extLst>
                <a:ext uri="{FF2B5EF4-FFF2-40B4-BE49-F238E27FC236}">
                  <a16:creationId xmlns:a16="http://schemas.microsoft.com/office/drawing/2014/main" id="{B7C2F300-6932-53C2-09BA-079B70E671BD}"/>
                </a:ext>
              </a:extLst>
            </p:cNvPr>
            <p:cNvSpPr/>
            <p:nvPr/>
          </p:nvSpPr>
          <p:spPr>
            <a:xfrm>
              <a:off x="19760592" y="2983823"/>
              <a:ext cx="54292" cy="57150"/>
            </a:xfrm>
            <a:custGeom>
              <a:avLst/>
              <a:gdLst>
                <a:gd name="connsiteX0" fmla="*/ 95 w 54292"/>
                <a:gd name="connsiteY0" fmla="*/ 28575 h 57150"/>
                <a:gd name="connsiteX1" fmla="*/ 28290 w 54292"/>
                <a:gd name="connsiteY1" fmla="*/ 0 h 57150"/>
                <a:gd name="connsiteX2" fmla="*/ 53912 w 54292"/>
                <a:gd name="connsiteY2" fmla="*/ 20669 h 57150"/>
                <a:gd name="connsiteX3" fmla="*/ 37338 w 54292"/>
                <a:gd name="connsiteY3" fmla="*/ 20669 h 57150"/>
                <a:gd name="connsiteX4" fmla="*/ 28480 w 54292"/>
                <a:gd name="connsiteY4" fmla="*/ 12668 h 57150"/>
                <a:gd name="connsiteX5" fmla="*/ 17431 w 54292"/>
                <a:gd name="connsiteY5" fmla="*/ 28575 h 57150"/>
                <a:gd name="connsiteX6" fmla="*/ 28480 w 54292"/>
                <a:gd name="connsiteY6" fmla="*/ 44291 h 57150"/>
                <a:gd name="connsiteX7" fmla="*/ 37815 w 54292"/>
                <a:gd name="connsiteY7" fmla="*/ 35052 h 57150"/>
                <a:gd name="connsiteX8" fmla="*/ 54293 w 54292"/>
                <a:gd name="connsiteY8" fmla="*/ 35052 h 57150"/>
                <a:gd name="connsiteX9" fmla="*/ 28670 w 54292"/>
                <a:gd name="connsiteY9" fmla="*/ 57150 h 57150"/>
                <a:gd name="connsiteX10" fmla="*/ 0 w 54292"/>
                <a:gd name="connsiteY10" fmla="*/ 285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292" h="57150">
                  <a:moveTo>
                    <a:pt x="95" y="28575"/>
                  </a:moveTo>
                  <a:cubicBezTo>
                    <a:pt x="95" y="12383"/>
                    <a:pt x="11240" y="0"/>
                    <a:pt x="28290" y="0"/>
                  </a:cubicBezTo>
                  <a:cubicBezTo>
                    <a:pt x="42958" y="0"/>
                    <a:pt x="52293" y="8572"/>
                    <a:pt x="53912" y="20669"/>
                  </a:cubicBezTo>
                  <a:lnTo>
                    <a:pt x="37338" y="20669"/>
                  </a:lnTo>
                  <a:cubicBezTo>
                    <a:pt x="36291" y="15812"/>
                    <a:pt x="33338" y="12668"/>
                    <a:pt x="28480" y="12668"/>
                  </a:cubicBezTo>
                  <a:cubicBezTo>
                    <a:pt x="21146" y="12668"/>
                    <a:pt x="17431" y="18764"/>
                    <a:pt x="17431" y="28575"/>
                  </a:cubicBezTo>
                  <a:cubicBezTo>
                    <a:pt x="17431" y="38386"/>
                    <a:pt x="21146" y="44291"/>
                    <a:pt x="28480" y="44291"/>
                  </a:cubicBezTo>
                  <a:cubicBezTo>
                    <a:pt x="33814" y="44291"/>
                    <a:pt x="37148" y="41148"/>
                    <a:pt x="37815" y="35052"/>
                  </a:cubicBezTo>
                  <a:lnTo>
                    <a:pt x="54293" y="35052"/>
                  </a:lnTo>
                  <a:cubicBezTo>
                    <a:pt x="53912" y="47530"/>
                    <a:pt x="44006" y="57150"/>
                    <a:pt x="28670" y="57150"/>
                  </a:cubicBezTo>
                  <a:cubicBezTo>
                    <a:pt x="11240" y="57150"/>
                    <a:pt x="0" y="44863"/>
                    <a:pt x="0" y="28575"/>
                  </a:cubicBezTo>
                  <a:close/>
                </a:path>
              </a:pathLst>
            </a:custGeom>
            <a:solidFill>
              <a:srgbClr val="FFFFFF"/>
            </a:solidFill>
            <a:ln w="9525" cap="flat">
              <a:noFill/>
              <a:prstDash val="solid"/>
              <a:miter/>
            </a:ln>
          </p:spPr>
          <p:txBody>
            <a:bodyPr rtlCol="0" anchor="ctr"/>
            <a:lstStyle/>
            <a:p>
              <a:endParaRPr lang="en-AU"/>
            </a:p>
          </p:txBody>
        </p:sp>
        <p:sp>
          <p:nvSpPr>
            <p:cNvPr id="71" name="Freeform: Shape 70">
              <a:extLst>
                <a:ext uri="{FF2B5EF4-FFF2-40B4-BE49-F238E27FC236}">
                  <a16:creationId xmlns:a16="http://schemas.microsoft.com/office/drawing/2014/main" id="{E01BD5D6-80C4-2B63-8C8A-C4BAB7F38D30}"/>
                </a:ext>
              </a:extLst>
            </p:cNvPr>
            <p:cNvSpPr/>
            <p:nvPr/>
          </p:nvSpPr>
          <p:spPr>
            <a:xfrm>
              <a:off x="19816981" y="2963916"/>
              <a:ext cx="17430" cy="75342"/>
            </a:xfrm>
            <a:custGeom>
              <a:avLst/>
              <a:gdLst>
                <a:gd name="connsiteX0" fmla="*/ 0 w 17430"/>
                <a:gd name="connsiteY0" fmla="*/ 0 h 75342"/>
                <a:gd name="connsiteX1" fmla="*/ 17430 w 17430"/>
                <a:gd name="connsiteY1" fmla="*/ 0 h 75342"/>
                <a:gd name="connsiteX2" fmla="*/ 17430 w 17430"/>
                <a:gd name="connsiteY2" fmla="*/ 75343 h 75342"/>
                <a:gd name="connsiteX3" fmla="*/ 0 w 17430"/>
                <a:gd name="connsiteY3" fmla="*/ 75343 h 75342"/>
                <a:gd name="connsiteX4" fmla="*/ 0 w 17430"/>
                <a:gd name="connsiteY4" fmla="*/ 0 h 75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30" h="75342">
                  <a:moveTo>
                    <a:pt x="0" y="0"/>
                  </a:moveTo>
                  <a:lnTo>
                    <a:pt x="17430" y="0"/>
                  </a:lnTo>
                  <a:lnTo>
                    <a:pt x="17430" y="75343"/>
                  </a:lnTo>
                  <a:lnTo>
                    <a:pt x="0" y="75343"/>
                  </a:lnTo>
                  <a:lnTo>
                    <a:pt x="0" y="0"/>
                  </a:lnTo>
                  <a:close/>
                </a:path>
              </a:pathLst>
            </a:custGeom>
            <a:solidFill>
              <a:srgbClr val="FFFFFF"/>
            </a:solidFill>
            <a:ln w="9525" cap="flat">
              <a:noFill/>
              <a:prstDash val="solid"/>
              <a:miter/>
            </a:ln>
          </p:spPr>
          <p:txBody>
            <a:bodyPr rtlCol="0" anchor="ctr"/>
            <a:lstStyle/>
            <a:p>
              <a:endParaRPr lang="en-AU"/>
            </a:p>
          </p:txBody>
        </p:sp>
        <p:sp>
          <p:nvSpPr>
            <p:cNvPr id="72" name="Freeform: Shape 71">
              <a:extLst>
                <a:ext uri="{FF2B5EF4-FFF2-40B4-BE49-F238E27FC236}">
                  <a16:creationId xmlns:a16="http://schemas.microsoft.com/office/drawing/2014/main" id="{F1BC4F5A-95E3-A186-13DB-15BCF92424BD}"/>
                </a:ext>
              </a:extLst>
            </p:cNvPr>
            <p:cNvSpPr/>
            <p:nvPr/>
          </p:nvSpPr>
          <p:spPr>
            <a:xfrm>
              <a:off x="19836507" y="2983823"/>
              <a:ext cx="57626" cy="57150"/>
            </a:xfrm>
            <a:custGeom>
              <a:avLst/>
              <a:gdLst>
                <a:gd name="connsiteX0" fmla="*/ 0 w 57626"/>
                <a:gd name="connsiteY0" fmla="*/ 28575 h 57150"/>
                <a:gd name="connsiteX1" fmla="*/ 28860 w 57626"/>
                <a:gd name="connsiteY1" fmla="*/ 0 h 57150"/>
                <a:gd name="connsiteX2" fmla="*/ 57626 w 57626"/>
                <a:gd name="connsiteY2" fmla="*/ 28575 h 57150"/>
                <a:gd name="connsiteX3" fmla="*/ 28860 w 57626"/>
                <a:gd name="connsiteY3" fmla="*/ 57150 h 57150"/>
                <a:gd name="connsiteX4" fmla="*/ 0 w 57626"/>
                <a:gd name="connsiteY4" fmla="*/ 28575 h 57150"/>
                <a:gd name="connsiteX5" fmla="*/ 40291 w 57626"/>
                <a:gd name="connsiteY5" fmla="*/ 28575 h 57150"/>
                <a:gd name="connsiteX6" fmla="*/ 28766 w 57626"/>
                <a:gd name="connsiteY6" fmla="*/ 12097 h 57150"/>
                <a:gd name="connsiteX7" fmla="*/ 17336 w 57626"/>
                <a:gd name="connsiteY7" fmla="*/ 28575 h 57150"/>
                <a:gd name="connsiteX8" fmla="*/ 28766 w 57626"/>
                <a:gd name="connsiteY8" fmla="*/ 44863 h 57150"/>
                <a:gd name="connsiteX9" fmla="*/ 40291 w 57626"/>
                <a:gd name="connsiteY9" fmla="*/ 285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26" h="57150">
                  <a:moveTo>
                    <a:pt x="0" y="28575"/>
                  </a:moveTo>
                  <a:cubicBezTo>
                    <a:pt x="0" y="12383"/>
                    <a:pt x="11620" y="0"/>
                    <a:pt x="28860" y="0"/>
                  </a:cubicBezTo>
                  <a:cubicBezTo>
                    <a:pt x="46101" y="0"/>
                    <a:pt x="57626" y="12287"/>
                    <a:pt x="57626" y="28575"/>
                  </a:cubicBezTo>
                  <a:cubicBezTo>
                    <a:pt x="57626" y="44863"/>
                    <a:pt x="46196" y="57150"/>
                    <a:pt x="28860" y="57150"/>
                  </a:cubicBezTo>
                  <a:cubicBezTo>
                    <a:pt x="11525" y="57150"/>
                    <a:pt x="0" y="44863"/>
                    <a:pt x="0" y="28575"/>
                  </a:cubicBezTo>
                  <a:close/>
                  <a:moveTo>
                    <a:pt x="40291" y="28575"/>
                  </a:moveTo>
                  <a:cubicBezTo>
                    <a:pt x="40291" y="18764"/>
                    <a:pt x="36290" y="12097"/>
                    <a:pt x="28766" y="12097"/>
                  </a:cubicBezTo>
                  <a:cubicBezTo>
                    <a:pt x="21241" y="12097"/>
                    <a:pt x="17336" y="18764"/>
                    <a:pt x="17336" y="28575"/>
                  </a:cubicBezTo>
                  <a:cubicBezTo>
                    <a:pt x="17336" y="38386"/>
                    <a:pt x="21241" y="44863"/>
                    <a:pt x="28766" y="44863"/>
                  </a:cubicBezTo>
                  <a:cubicBezTo>
                    <a:pt x="36290" y="44863"/>
                    <a:pt x="40291" y="38291"/>
                    <a:pt x="40291" y="28575"/>
                  </a:cubicBezTo>
                  <a:close/>
                </a:path>
              </a:pathLst>
            </a:custGeom>
            <a:solidFill>
              <a:srgbClr val="FFFFFF"/>
            </a:solidFill>
            <a:ln w="9525" cap="flat">
              <a:noFill/>
              <a:prstDash val="solid"/>
              <a:miter/>
            </a:ln>
          </p:spPr>
          <p:txBody>
            <a:bodyPr rtlCol="0" anchor="ctr"/>
            <a:lstStyle/>
            <a:p>
              <a:endParaRPr lang="en-AU"/>
            </a:p>
          </p:txBody>
        </p:sp>
        <p:sp>
          <p:nvSpPr>
            <p:cNvPr id="73" name="Freeform: Shape 72">
              <a:extLst>
                <a:ext uri="{FF2B5EF4-FFF2-40B4-BE49-F238E27FC236}">
                  <a16:creationId xmlns:a16="http://schemas.microsoft.com/office/drawing/2014/main" id="{733E0241-2382-1DC4-4C00-66973A6C4E43}"/>
                </a:ext>
              </a:extLst>
            </p:cNvPr>
            <p:cNvSpPr/>
            <p:nvPr/>
          </p:nvSpPr>
          <p:spPr>
            <a:xfrm>
              <a:off x="19895752" y="2985347"/>
              <a:ext cx="51816" cy="55435"/>
            </a:xfrm>
            <a:custGeom>
              <a:avLst/>
              <a:gdLst>
                <a:gd name="connsiteX0" fmla="*/ 0 w 51816"/>
                <a:gd name="connsiteY0" fmla="*/ 35433 h 55435"/>
                <a:gd name="connsiteX1" fmla="*/ 0 w 51816"/>
                <a:gd name="connsiteY1" fmla="*/ 0 h 55435"/>
                <a:gd name="connsiteX2" fmla="*/ 17050 w 51816"/>
                <a:gd name="connsiteY2" fmla="*/ 0 h 55435"/>
                <a:gd name="connsiteX3" fmla="*/ 17050 w 51816"/>
                <a:gd name="connsiteY3" fmla="*/ 31813 h 55435"/>
                <a:gd name="connsiteX4" fmla="*/ 25146 w 51816"/>
                <a:gd name="connsiteY4" fmla="*/ 40958 h 55435"/>
                <a:gd name="connsiteX5" fmla="*/ 34671 w 51816"/>
                <a:gd name="connsiteY5" fmla="*/ 30099 h 55435"/>
                <a:gd name="connsiteX6" fmla="*/ 34671 w 51816"/>
                <a:gd name="connsiteY6" fmla="*/ 0 h 55435"/>
                <a:gd name="connsiteX7" fmla="*/ 51816 w 51816"/>
                <a:gd name="connsiteY7" fmla="*/ 0 h 55435"/>
                <a:gd name="connsiteX8" fmla="*/ 51816 w 51816"/>
                <a:gd name="connsiteY8" fmla="*/ 53912 h 55435"/>
                <a:gd name="connsiteX9" fmla="*/ 35338 w 51816"/>
                <a:gd name="connsiteY9" fmla="*/ 53912 h 55435"/>
                <a:gd name="connsiteX10" fmla="*/ 35338 w 51816"/>
                <a:gd name="connsiteY10" fmla="*/ 47244 h 55435"/>
                <a:gd name="connsiteX11" fmla="*/ 35053 w 51816"/>
                <a:gd name="connsiteY11" fmla="*/ 47244 h 55435"/>
                <a:gd name="connsiteX12" fmla="*/ 18955 w 51816"/>
                <a:gd name="connsiteY12" fmla="*/ 55436 h 55435"/>
                <a:gd name="connsiteX13" fmla="*/ 0 w 51816"/>
                <a:gd name="connsiteY13" fmla="*/ 35338 h 55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816" h="55435">
                  <a:moveTo>
                    <a:pt x="0" y="35433"/>
                  </a:moveTo>
                  <a:lnTo>
                    <a:pt x="0" y="0"/>
                  </a:lnTo>
                  <a:lnTo>
                    <a:pt x="17050" y="0"/>
                  </a:lnTo>
                  <a:lnTo>
                    <a:pt x="17050" y="31813"/>
                  </a:lnTo>
                  <a:cubicBezTo>
                    <a:pt x="17050" y="37719"/>
                    <a:pt x="19717" y="40958"/>
                    <a:pt x="25146" y="40958"/>
                  </a:cubicBezTo>
                  <a:cubicBezTo>
                    <a:pt x="31052" y="40958"/>
                    <a:pt x="34671" y="36576"/>
                    <a:pt x="34671" y="30099"/>
                  </a:cubicBezTo>
                  <a:lnTo>
                    <a:pt x="34671" y="0"/>
                  </a:lnTo>
                  <a:lnTo>
                    <a:pt x="51816" y="0"/>
                  </a:lnTo>
                  <a:lnTo>
                    <a:pt x="51816" y="53912"/>
                  </a:lnTo>
                  <a:lnTo>
                    <a:pt x="35338" y="53912"/>
                  </a:lnTo>
                  <a:lnTo>
                    <a:pt x="35338" y="47244"/>
                  </a:lnTo>
                  <a:lnTo>
                    <a:pt x="35053" y="47244"/>
                  </a:lnTo>
                  <a:cubicBezTo>
                    <a:pt x="31147" y="52483"/>
                    <a:pt x="26384" y="55436"/>
                    <a:pt x="18955" y="55436"/>
                  </a:cubicBezTo>
                  <a:cubicBezTo>
                    <a:pt x="6478" y="55436"/>
                    <a:pt x="0" y="47339"/>
                    <a:pt x="0" y="35338"/>
                  </a:cubicBezTo>
                  <a:close/>
                </a:path>
              </a:pathLst>
            </a:custGeom>
            <a:solidFill>
              <a:srgbClr val="FFFFFF"/>
            </a:solidFill>
            <a:ln w="9525" cap="flat">
              <a:noFill/>
              <a:prstDash val="solid"/>
              <a:miter/>
            </a:ln>
          </p:spPr>
          <p:txBody>
            <a:bodyPr rtlCol="0" anchor="ctr"/>
            <a:lstStyle/>
            <a:p>
              <a:endParaRPr lang="en-AU"/>
            </a:p>
          </p:txBody>
        </p:sp>
        <p:sp>
          <p:nvSpPr>
            <p:cNvPr id="74" name="Freeform: Shape 73">
              <a:extLst>
                <a:ext uri="{FF2B5EF4-FFF2-40B4-BE49-F238E27FC236}">
                  <a16:creationId xmlns:a16="http://schemas.microsoft.com/office/drawing/2014/main" id="{6ACFB6BA-489A-E386-9678-EEB9191039B2}"/>
                </a:ext>
              </a:extLst>
            </p:cNvPr>
            <p:cNvSpPr/>
            <p:nvPr/>
          </p:nvSpPr>
          <p:spPr>
            <a:xfrm>
              <a:off x="19950045" y="2963916"/>
              <a:ext cx="56197" cy="77057"/>
            </a:xfrm>
            <a:custGeom>
              <a:avLst/>
              <a:gdLst>
                <a:gd name="connsiteX0" fmla="*/ 95 w 56197"/>
                <a:gd name="connsiteY0" fmla="*/ 48387 h 77057"/>
                <a:gd name="connsiteX1" fmla="*/ 23717 w 56197"/>
                <a:gd name="connsiteY1" fmla="*/ 19812 h 77057"/>
                <a:gd name="connsiteX2" fmla="*/ 38767 w 56197"/>
                <a:gd name="connsiteY2" fmla="*/ 27527 h 77057"/>
                <a:gd name="connsiteX3" fmla="*/ 39053 w 56197"/>
                <a:gd name="connsiteY3" fmla="*/ 27527 h 77057"/>
                <a:gd name="connsiteX4" fmla="*/ 39053 w 56197"/>
                <a:gd name="connsiteY4" fmla="*/ 0 h 77057"/>
                <a:gd name="connsiteX5" fmla="*/ 56198 w 56197"/>
                <a:gd name="connsiteY5" fmla="*/ 0 h 77057"/>
                <a:gd name="connsiteX6" fmla="*/ 56198 w 56197"/>
                <a:gd name="connsiteY6" fmla="*/ 75343 h 77057"/>
                <a:gd name="connsiteX7" fmla="*/ 39720 w 56197"/>
                <a:gd name="connsiteY7" fmla="*/ 75343 h 77057"/>
                <a:gd name="connsiteX8" fmla="*/ 39720 w 56197"/>
                <a:gd name="connsiteY8" fmla="*/ 68104 h 77057"/>
                <a:gd name="connsiteX9" fmla="*/ 39529 w 56197"/>
                <a:gd name="connsiteY9" fmla="*/ 68104 h 77057"/>
                <a:gd name="connsiteX10" fmla="*/ 23622 w 56197"/>
                <a:gd name="connsiteY10" fmla="*/ 77057 h 77057"/>
                <a:gd name="connsiteX11" fmla="*/ 0 w 56197"/>
                <a:gd name="connsiteY11" fmla="*/ 48387 h 77057"/>
                <a:gd name="connsiteX12" fmla="*/ 39529 w 56197"/>
                <a:gd name="connsiteY12" fmla="*/ 48387 h 77057"/>
                <a:gd name="connsiteX13" fmla="*/ 28385 w 56197"/>
                <a:gd name="connsiteY13" fmla="*/ 32766 h 77057"/>
                <a:gd name="connsiteX14" fmla="*/ 17526 w 56197"/>
                <a:gd name="connsiteY14" fmla="*/ 48196 h 77057"/>
                <a:gd name="connsiteX15" fmla="*/ 28194 w 56197"/>
                <a:gd name="connsiteY15" fmla="*/ 63437 h 77057"/>
                <a:gd name="connsiteX16" fmla="*/ 39529 w 56197"/>
                <a:gd name="connsiteY16" fmla="*/ 48387 h 7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197" h="77057">
                  <a:moveTo>
                    <a:pt x="95" y="48387"/>
                  </a:moveTo>
                  <a:cubicBezTo>
                    <a:pt x="95" y="31528"/>
                    <a:pt x="9811" y="19812"/>
                    <a:pt x="23717" y="19812"/>
                  </a:cubicBezTo>
                  <a:cubicBezTo>
                    <a:pt x="31338" y="19812"/>
                    <a:pt x="35623" y="22955"/>
                    <a:pt x="38767" y="27527"/>
                  </a:cubicBezTo>
                  <a:lnTo>
                    <a:pt x="39053" y="27527"/>
                  </a:lnTo>
                  <a:lnTo>
                    <a:pt x="39053" y="0"/>
                  </a:lnTo>
                  <a:lnTo>
                    <a:pt x="56198" y="0"/>
                  </a:lnTo>
                  <a:lnTo>
                    <a:pt x="56198" y="75343"/>
                  </a:lnTo>
                  <a:lnTo>
                    <a:pt x="39720" y="75343"/>
                  </a:lnTo>
                  <a:lnTo>
                    <a:pt x="39720" y="68104"/>
                  </a:lnTo>
                  <a:lnTo>
                    <a:pt x="39529" y="68104"/>
                  </a:lnTo>
                  <a:cubicBezTo>
                    <a:pt x="36290" y="73723"/>
                    <a:pt x="30671" y="77057"/>
                    <a:pt x="23622" y="77057"/>
                  </a:cubicBezTo>
                  <a:cubicBezTo>
                    <a:pt x="9811" y="77057"/>
                    <a:pt x="0" y="66389"/>
                    <a:pt x="0" y="48387"/>
                  </a:cubicBezTo>
                  <a:close/>
                  <a:moveTo>
                    <a:pt x="39529" y="48387"/>
                  </a:moveTo>
                  <a:cubicBezTo>
                    <a:pt x="39529" y="39338"/>
                    <a:pt x="35814" y="32766"/>
                    <a:pt x="28385" y="32766"/>
                  </a:cubicBezTo>
                  <a:cubicBezTo>
                    <a:pt x="21527" y="32766"/>
                    <a:pt x="17526" y="39053"/>
                    <a:pt x="17526" y="48196"/>
                  </a:cubicBezTo>
                  <a:cubicBezTo>
                    <a:pt x="17526" y="57340"/>
                    <a:pt x="21527" y="63437"/>
                    <a:pt x="28194" y="63437"/>
                  </a:cubicBezTo>
                  <a:cubicBezTo>
                    <a:pt x="35338" y="63437"/>
                    <a:pt x="39529" y="57245"/>
                    <a:pt x="39529" y="48387"/>
                  </a:cubicBezTo>
                  <a:close/>
                </a:path>
              </a:pathLst>
            </a:custGeom>
            <a:solidFill>
              <a:srgbClr val="FFFFFF"/>
            </a:solidFill>
            <a:ln w="9525" cap="flat">
              <a:noFill/>
              <a:prstDash val="solid"/>
              <a:miter/>
            </a:ln>
          </p:spPr>
          <p:txBody>
            <a:bodyPr rtlCol="0" anchor="ctr"/>
            <a:lstStyle/>
            <a:p>
              <a:endParaRPr lang="en-AU"/>
            </a:p>
          </p:txBody>
        </p:sp>
      </p:grpSp>
      <p:grpSp>
        <p:nvGrpSpPr>
          <p:cNvPr id="7" name="Graphic 48">
            <a:extLst>
              <a:ext uri="{FF2B5EF4-FFF2-40B4-BE49-F238E27FC236}">
                <a16:creationId xmlns:a16="http://schemas.microsoft.com/office/drawing/2014/main" id="{78EB7DF9-4246-91AE-520D-AA96E9FD7795}"/>
              </a:ext>
            </a:extLst>
          </p:cNvPr>
          <p:cNvGrpSpPr/>
          <p:nvPr/>
        </p:nvGrpSpPr>
        <p:grpSpPr>
          <a:xfrm>
            <a:off x="1261641" y="1646522"/>
            <a:ext cx="5858112" cy="1573766"/>
            <a:chOff x="19266531" y="2166674"/>
            <a:chExt cx="1852898" cy="497776"/>
          </a:xfrm>
          <a:solidFill>
            <a:schemeClr val="bg1"/>
          </a:solidFill>
        </p:grpSpPr>
        <p:sp>
          <p:nvSpPr>
            <p:cNvPr id="25" name="Freeform: Shape 24">
              <a:extLst>
                <a:ext uri="{FF2B5EF4-FFF2-40B4-BE49-F238E27FC236}">
                  <a16:creationId xmlns:a16="http://schemas.microsoft.com/office/drawing/2014/main" id="{54318E09-AA33-7189-1CD0-2BCE95EE090A}"/>
                </a:ext>
              </a:extLst>
            </p:cNvPr>
            <p:cNvSpPr/>
            <p:nvPr/>
          </p:nvSpPr>
          <p:spPr>
            <a:xfrm>
              <a:off x="19266531" y="2166674"/>
              <a:ext cx="362807" cy="497776"/>
            </a:xfrm>
            <a:custGeom>
              <a:avLst/>
              <a:gdLst>
                <a:gd name="connsiteX0" fmla="*/ 0 w 362807"/>
                <a:gd name="connsiteY0" fmla="*/ 312515 h 497776"/>
                <a:gd name="connsiteX1" fmla="*/ 152495 w 362807"/>
                <a:gd name="connsiteY1" fmla="*/ 128016 h 497776"/>
                <a:gd name="connsiteX2" fmla="*/ 249841 w 362807"/>
                <a:gd name="connsiteY2" fmla="*/ 177737 h 497776"/>
                <a:gd name="connsiteX3" fmla="*/ 251841 w 362807"/>
                <a:gd name="connsiteY3" fmla="*/ 177737 h 497776"/>
                <a:gd name="connsiteX4" fmla="*/ 251841 w 362807"/>
                <a:gd name="connsiteY4" fmla="*/ 0 h 497776"/>
                <a:gd name="connsiteX5" fmla="*/ 362808 w 362807"/>
                <a:gd name="connsiteY5" fmla="*/ 0 h 497776"/>
                <a:gd name="connsiteX6" fmla="*/ 362808 w 362807"/>
                <a:gd name="connsiteY6" fmla="*/ 486823 h 497776"/>
                <a:gd name="connsiteX7" fmla="*/ 256604 w 362807"/>
                <a:gd name="connsiteY7" fmla="*/ 486823 h 497776"/>
                <a:gd name="connsiteX8" fmla="*/ 256604 w 362807"/>
                <a:gd name="connsiteY8" fmla="*/ 439865 h 497776"/>
                <a:gd name="connsiteX9" fmla="*/ 255270 w 362807"/>
                <a:gd name="connsiteY9" fmla="*/ 439865 h 497776"/>
                <a:gd name="connsiteX10" fmla="*/ 152495 w 362807"/>
                <a:gd name="connsiteY10" fmla="*/ 497776 h 497776"/>
                <a:gd name="connsiteX11" fmla="*/ 0 w 362807"/>
                <a:gd name="connsiteY11" fmla="*/ 312611 h 497776"/>
                <a:gd name="connsiteX12" fmla="*/ 254699 w 362807"/>
                <a:gd name="connsiteY12" fmla="*/ 312515 h 497776"/>
                <a:gd name="connsiteX13" fmla="*/ 182499 w 362807"/>
                <a:gd name="connsiteY13" fmla="*/ 211741 h 497776"/>
                <a:gd name="connsiteX14" fmla="*/ 112395 w 362807"/>
                <a:gd name="connsiteY14" fmla="*/ 311182 h 497776"/>
                <a:gd name="connsiteX15" fmla="*/ 181166 w 362807"/>
                <a:gd name="connsiteY15" fmla="*/ 409956 h 497776"/>
                <a:gd name="connsiteX16" fmla="*/ 254699 w 362807"/>
                <a:gd name="connsiteY16" fmla="*/ 312611 h 497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2807" h="497776">
                  <a:moveTo>
                    <a:pt x="0" y="312515"/>
                  </a:moveTo>
                  <a:cubicBezTo>
                    <a:pt x="0" y="203549"/>
                    <a:pt x="62675" y="128016"/>
                    <a:pt x="152495" y="128016"/>
                  </a:cubicBezTo>
                  <a:cubicBezTo>
                    <a:pt x="201549" y="128016"/>
                    <a:pt x="229458" y="148400"/>
                    <a:pt x="249841" y="177737"/>
                  </a:cubicBezTo>
                  <a:lnTo>
                    <a:pt x="251841" y="177737"/>
                  </a:lnTo>
                  <a:lnTo>
                    <a:pt x="251841" y="0"/>
                  </a:lnTo>
                  <a:lnTo>
                    <a:pt x="362808" y="0"/>
                  </a:lnTo>
                  <a:lnTo>
                    <a:pt x="362808" y="486823"/>
                  </a:lnTo>
                  <a:lnTo>
                    <a:pt x="256604" y="486823"/>
                  </a:lnTo>
                  <a:lnTo>
                    <a:pt x="256604" y="439865"/>
                  </a:lnTo>
                  <a:lnTo>
                    <a:pt x="255270" y="439865"/>
                  </a:lnTo>
                  <a:cubicBezTo>
                    <a:pt x="234125" y="475964"/>
                    <a:pt x="198120" y="497776"/>
                    <a:pt x="152495" y="497776"/>
                  </a:cubicBezTo>
                  <a:cubicBezTo>
                    <a:pt x="63246" y="497776"/>
                    <a:pt x="0" y="429006"/>
                    <a:pt x="0" y="312611"/>
                  </a:cubicBezTo>
                  <a:close/>
                  <a:moveTo>
                    <a:pt x="254699" y="312515"/>
                  </a:moveTo>
                  <a:cubicBezTo>
                    <a:pt x="254699" y="253937"/>
                    <a:pt x="230886" y="211741"/>
                    <a:pt x="182499" y="211741"/>
                  </a:cubicBezTo>
                  <a:cubicBezTo>
                    <a:pt x="138208" y="211741"/>
                    <a:pt x="112395" y="252603"/>
                    <a:pt x="112395" y="311182"/>
                  </a:cubicBezTo>
                  <a:cubicBezTo>
                    <a:pt x="112395" y="369761"/>
                    <a:pt x="138303" y="409956"/>
                    <a:pt x="181166" y="409956"/>
                  </a:cubicBezTo>
                  <a:cubicBezTo>
                    <a:pt x="227457" y="409956"/>
                    <a:pt x="254699" y="369761"/>
                    <a:pt x="254699" y="312611"/>
                  </a:cubicBezTo>
                  <a:close/>
                </a:path>
              </a:pathLst>
            </a:custGeom>
            <a:grpFill/>
            <a:ln w="9525" cap="flat">
              <a:noFill/>
              <a:prstDash val="solid"/>
              <a:miter/>
            </a:ln>
          </p:spPr>
          <p:txBody>
            <a:bodyPr rtlCol="0" anchor="ctr"/>
            <a:lstStyle/>
            <a:p>
              <a:endParaRPr lang="en-AU"/>
            </a:p>
          </p:txBody>
        </p:sp>
        <p:sp>
          <p:nvSpPr>
            <p:cNvPr id="26" name="Freeform: Shape 25">
              <a:extLst>
                <a:ext uri="{FF2B5EF4-FFF2-40B4-BE49-F238E27FC236}">
                  <a16:creationId xmlns:a16="http://schemas.microsoft.com/office/drawing/2014/main" id="{8A33B7AA-931B-37F6-E3A9-40195297115E}"/>
                </a:ext>
              </a:extLst>
            </p:cNvPr>
            <p:cNvSpPr/>
            <p:nvPr/>
          </p:nvSpPr>
          <p:spPr>
            <a:xfrm>
              <a:off x="19677249" y="2299452"/>
              <a:ext cx="225361" cy="354139"/>
            </a:xfrm>
            <a:custGeom>
              <a:avLst/>
              <a:gdLst>
                <a:gd name="connsiteX0" fmla="*/ 0 w 225361"/>
                <a:gd name="connsiteY0" fmla="*/ 5429 h 354139"/>
                <a:gd name="connsiteX1" fmla="*/ 106204 w 225361"/>
                <a:gd name="connsiteY1" fmla="*/ 5429 h 354139"/>
                <a:gd name="connsiteX2" fmla="*/ 106204 w 225361"/>
                <a:gd name="connsiteY2" fmla="*/ 59912 h 354139"/>
                <a:gd name="connsiteX3" fmla="*/ 108204 w 225361"/>
                <a:gd name="connsiteY3" fmla="*/ 59912 h 354139"/>
                <a:gd name="connsiteX4" fmla="*/ 203550 w 225361"/>
                <a:gd name="connsiteY4" fmla="*/ 0 h 354139"/>
                <a:gd name="connsiteX5" fmla="*/ 225362 w 225361"/>
                <a:gd name="connsiteY5" fmla="*/ 2762 h 354139"/>
                <a:gd name="connsiteX6" fmla="*/ 225362 w 225361"/>
                <a:gd name="connsiteY6" fmla="*/ 98108 h 354139"/>
                <a:gd name="connsiteX7" fmla="*/ 222600 w 225361"/>
                <a:gd name="connsiteY7" fmla="*/ 98108 h 354139"/>
                <a:gd name="connsiteX8" fmla="*/ 110966 w 225361"/>
                <a:gd name="connsiteY8" fmla="*/ 197549 h 354139"/>
                <a:gd name="connsiteX9" fmla="*/ 110966 w 225361"/>
                <a:gd name="connsiteY9" fmla="*/ 354139 h 354139"/>
                <a:gd name="connsiteX10" fmla="*/ 0 w 225361"/>
                <a:gd name="connsiteY10" fmla="*/ 354139 h 354139"/>
                <a:gd name="connsiteX11" fmla="*/ 0 w 225361"/>
                <a:gd name="connsiteY11" fmla="*/ 5525 h 354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5361" h="354139">
                  <a:moveTo>
                    <a:pt x="0" y="5429"/>
                  </a:moveTo>
                  <a:lnTo>
                    <a:pt x="106204" y="5429"/>
                  </a:lnTo>
                  <a:lnTo>
                    <a:pt x="106204" y="59912"/>
                  </a:lnTo>
                  <a:lnTo>
                    <a:pt x="108204" y="59912"/>
                  </a:lnTo>
                  <a:cubicBezTo>
                    <a:pt x="132684" y="18383"/>
                    <a:pt x="161354" y="0"/>
                    <a:pt x="203550" y="0"/>
                  </a:cubicBezTo>
                  <a:cubicBezTo>
                    <a:pt x="213741" y="0"/>
                    <a:pt x="220599" y="667"/>
                    <a:pt x="225362" y="2762"/>
                  </a:cubicBezTo>
                  <a:lnTo>
                    <a:pt x="225362" y="98108"/>
                  </a:lnTo>
                  <a:lnTo>
                    <a:pt x="222600" y="98108"/>
                  </a:lnTo>
                  <a:cubicBezTo>
                    <a:pt x="154496" y="88583"/>
                    <a:pt x="110966" y="121920"/>
                    <a:pt x="110966" y="197549"/>
                  </a:cubicBezTo>
                  <a:lnTo>
                    <a:pt x="110966" y="354139"/>
                  </a:lnTo>
                  <a:lnTo>
                    <a:pt x="0" y="354139"/>
                  </a:lnTo>
                  <a:lnTo>
                    <a:pt x="0" y="5525"/>
                  </a:lnTo>
                  <a:close/>
                </a:path>
              </a:pathLst>
            </a:custGeom>
            <a:grpFill/>
            <a:ln w="9525" cap="flat">
              <a:noFill/>
              <a:prstDash val="solid"/>
              <a:miter/>
            </a:ln>
          </p:spPr>
          <p:txBody>
            <a:bodyPr rtlCol="0" anchor="ctr"/>
            <a:lstStyle/>
            <a:p>
              <a:endParaRPr lang="en-AU"/>
            </a:p>
          </p:txBody>
        </p:sp>
        <p:sp>
          <p:nvSpPr>
            <p:cNvPr id="27" name="Freeform: Shape 26">
              <a:extLst>
                <a:ext uri="{FF2B5EF4-FFF2-40B4-BE49-F238E27FC236}">
                  <a16:creationId xmlns:a16="http://schemas.microsoft.com/office/drawing/2014/main" id="{8623AA1D-F0B0-B1D7-02CB-0AA22354566A}"/>
                </a:ext>
              </a:extLst>
            </p:cNvPr>
            <p:cNvSpPr/>
            <p:nvPr/>
          </p:nvSpPr>
          <p:spPr>
            <a:xfrm>
              <a:off x="19921661" y="2166674"/>
              <a:ext cx="110966" cy="486822"/>
            </a:xfrm>
            <a:custGeom>
              <a:avLst/>
              <a:gdLst>
                <a:gd name="connsiteX0" fmla="*/ 0 w 110966"/>
                <a:gd name="connsiteY0" fmla="*/ 0 h 486822"/>
                <a:gd name="connsiteX1" fmla="*/ 110966 w 110966"/>
                <a:gd name="connsiteY1" fmla="*/ 0 h 486822"/>
                <a:gd name="connsiteX2" fmla="*/ 110966 w 110966"/>
                <a:gd name="connsiteY2" fmla="*/ 89916 h 486822"/>
                <a:gd name="connsiteX3" fmla="*/ 0 w 110966"/>
                <a:gd name="connsiteY3" fmla="*/ 89916 h 486822"/>
                <a:gd name="connsiteX4" fmla="*/ 0 w 110966"/>
                <a:gd name="connsiteY4" fmla="*/ 0 h 486822"/>
                <a:gd name="connsiteX5" fmla="*/ 0 w 110966"/>
                <a:gd name="connsiteY5" fmla="*/ 138208 h 486822"/>
                <a:gd name="connsiteX6" fmla="*/ 110966 w 110966"/>
                <a:gd name="connsiteY6" fmla="*/ 138208 h 486822"/>
                <a:gd name="connsiteX7" fmla="*/ 110966 w 110966"/>
                <a:gd name="connsiteY7" fmla="*/ 486823 h 486822"/>
                <a:gd name="connsiteX8" fmla="*/ 0 w 110966"/>
                <a:gd name="connsiteY8" fmla="*/ 486823 h 486822"/>
                <a:gd name="connsiteX9" fmla="*/ 0 w 110966"/>
                <a:gd name="connsiteY9" fmla="*/ 138208 h 486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966" h="486822">
                  <a:moveTo>
                    <a:pt x="0" y="0"/>
                  </a:moveTo>
                  <a:lnTo>
                    <a:pt x="110966" y="0"/>
                  </a:lnTo>
                  <a:lnTo>
                    <a:pt x="110966" y="89916"/>
                  </a:lnTo>
                  <a:lnTo>
                    <a:pt x="0" y="89916"/>
                  </a:lnTo>
                  <a:lnTo>
                    <a:pt x="0" y="0"/>
                  </a:lnTo>
                  <a:close/>
                  <a:moveTo>
                    <a:pt x="0" y="138208"/>
                  </a:moveTo>
                  <a:lnTo>
                    <a:pt x="110966" y="138208"/>
                  </a:lnTo>
                  <a:lnTo>
                    <a:pt x="110966" y="486823"/>
                  </a:lnTo>
                  <a:lnTo>
                    <a:pt x="0" y="486823"/>
                  </a:lnTo>
                  <a:lnTo>
                    <a:pt x="0" y="138208"/>
                  </a:lnTo>
                  <a:close/>
                </a:path>
              </a:pathLst>
            </a:custGeom>
            <a:grpFill/>
            <a:ln w="9525" cap="flat">
              <a:noFill/>
              <a:prstDash val="solid"/>
              <a:miter/>
            </a:ln>
          </p:spPr>
          <p:txBody>
            <a:bodyPr rtlCol="0" anchor="ctr"/>
            <a:lstStyle/>
            <a:p>
              <a:endParaRPr lang="en-AU"/>
            </a:p>
          </p:txBody>
        </p:sp>
        <p:sp>
          <p:nvSpPr>
            <p:cNvPr id="28" name="Freeform: Shape 27">
              <a:extLst>
                <a:ext uri="{FF2B5EF4-FFF2-40B4-BE49-F238E27FC236}">
                  <a16:creationId xmlns:a16="http://schemas.microsoft.com/office/drawing/2014/main" id="{E5126398-F7BD-A2E0-B098-7EA289D06E11}"/>
                </a:ext>
              </a:extLst>
            </p:cNvPr>
            <p:cNvSpPr/>
            <p:nvPr/>
          </p:nvSpPr>
          <p:spPr>
            <a:xfrm>
              <a:off x="20047009" y="2304881"/>
              <a:ext cx="360807" cy="348615"/>
            </a:xfrm>
            <a:custGeom>
              <a:avLst/>
              <a:gdLst>
                <a:gd name="connsiteX0" fmla="*/ 0 w 360807"/>
                <a:gd name="connsiteY0" fmla="*/ 0 h 348615"/>
                <a:gd name="connsiteX1" fmla="*/ 114395 w 360807"/>
                <a:gd name="connsiteY1" fmla="*/ 0 h 348615"/>
                <a:gd name="connsiteX2" fmla="*/ 162020 w 360807"/>
                <a:gd name="connsiteY2" fmla="*/ 157258 h 348615"/>
                <a:gd name="connsiteX3" fmla="*/ 181070 w 360807"/>
                <a:gd name="connsiteY3" fmla="*/ 227362 h 348615"/>
                <a:gd name="connsiteX4" fmla="*/ 182404 w 360807"/>
                <a:gd name="connsiteY4" fmla="*/ 227362 h 348615"/>
                <a:gd name="connsiteX5" fmla="*/ 201454 w 360807"/>
                <a:gd name="connsiteY5" fmla="*/ 157258 h 348615"/>
                <a:gd name="connsiteX6" fmla="*/ 249841 w 360807"/>
                <a:gd name="connsiteY6" fmla="*/ 0 h 348615"/>
                <a:gd name="connsiteX7" fmla="*/ 360807 w 360807"/>
                <a:gd name="connsiteY7" fmla="*/ 0 h 348615"/>
                <a:gd name="connsiteX8" fmla="*/ 240316 w 360807"/>
                <a:gd name="connsiteY8" fmla="*/ 348615 h 348615"/>
                <a:gd name="connsiteX9" fmla="*/ 120491 w 360807"/>
                <a:gd name="connsiteY9" fmla="*/ 348615 h 348615"/>
                <a:gd name="connsiteX10" fmla="*/ 0 w 360807"/>
                <a:gd name="connsiteY10" fmla="*/ 0 h 348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0807" h="348615">
                  <a:moveTo>
                    <a:pt x="0" y="0"/>
                  </a:moveTo>
                  <a:lnTo>
                    <a:pt x="114395" y="0"/>
                  </a:lnTo>
                  <a:lnTo>
                    <a:pt x="162020" y="157258"/>
                  </a:lnTo>
                  <a:cubicBezTo>
                    <a:pt x="172212" y="192024"/>
                    <a:pt x="181070" y="227362"/>
                    <a:pt x="181070" y="227362"/>
                  </a:cubicBezTo>
                  <a:lnTo>
                    <a:pt x="182404" y="227362"/>
                  </a:lnTo>
                  <a:cubicBezTo>
                    <a:pt x="182404" y="227362"/>
                    <a:pt x="191262" y="191929"/>
                    <a:pt x="201454" y="157258"/>
                  </a:cubicBezTo>
                  <a:lnTo>
                    <a:pt x="249841" y="0"/>
                  </a:lnTo>
                  <a:lnTo>
                    <a:pt x="360807" y="0"/>
                  </a:lnTo>
                  <a:lnTo>
                    <a:pt x="240316" y="348615"/>
                  </a:lnTo>
                  <a:lnTo>
                    <a:pt x="120491" y="348615"/>
                  </a:lnTo>
                  <a:lnTo>
                    <a:pt x="0" y="0"/>
                  </a:lnTo>
                  <a:close/>
                </a:path>
              </a:pathLst>
            </a:custGeom>
            <a:grpFill/>
            <a:ln w="9525" cap="flat">
              <a:noFill/>
              <a:prstDash val="solid"/>
              <a:miter/>
            </a:ln>
          </p:spPr>
          <p:txBody>
            <a:bodyPr rtlCol="0" anchor="ctr"/>
            <a:lstStyle/>
            <a:p>
              <a:endParaRPr lang="en-AU"/>
            </a:p>
          </p:txBody>
        </p:sp>
        <p:sp>
          <p:nvSpPr>
            <p:cNvPr id="29" name="Freeform: Shape 28">
              <a:extLst>
                <a:ext uri="{FF2B5EF4-FFF2-40B4-BE49-F238E27FC236}">
                  <a16:creationId xmlns:a16="http://schemas.microsoft.com/office/drawing/2014/main" id="{16137EFA-BE9D-9340-920B-7BB593FCA9C5}"/>
                </a:ext>
              </a:extLst>
            </p:cNvPr>
            <p:cNvSpPr/>
            <p:nvPr/>
          </p:nvSpPr>
          <p:spPr>
            <a:xfrm>
              <a:off x="20392100" y="2294690"/>
              <a:ext cx="359589" cy="369093"/>
            </a:xfrm>
            <a:custGeom>
              <a:avLst/>
              <a:gdLst>
                <a:gd name="connsiteX0" fmla="*/ 95 w 359589"/>
                <a:gd name="connsiteY0" fmla="*/ 183833 h 369093"/>
                <a:gd name="connsiteX1" fmla="*/ 179165 w 359589"/>
                <a:gd name="connsiteY1" fmla="*/ 0 h 369093"/>
                <a:gd name="connsiteX2" fmla="*/ 298323 w 359589"/>
                <a:gd name="connsiteY2" fmla="*/ 43625 h 369093"/>
                <a:gd name="connsiteX3" fmla="*/ 359569 w 359589"/>
                <a:gd name="connsiteY3" fmla="*/ 213170 h 369093"/>
                <a:gd name="connsiteX4" fmla="*/ 108966 w 359589"/>
                <a:gd name="connsiteY4" fmla="*/ 213170 h 369093"/>
                <a:gd name="connsiteX5" fmla="*/ 187261 w 359589"/>
                <a:gd name="connsiteY5" fmla="*/ 289465 h 369093"/>
                <a:gd name="connsiteX6" fmla="*/ 245173 w 359589"/>
                <a:gd name="connsiteY6" fmla="*/ 254699 h 369093"/>
                <a:gd name="connsiteX7" fmla="*/ 353473 w 359589"/>
                <a:gd name="connsiteY7" fmla="*/ 254699 h 369093"/>
                <a:gd name="connsiteX8" fmla="*/ 294894 w 359589"/>
                <a:gd name="connsiteY8" fmla="*/ 337090 h 369093"/>
                <a:gd name="connsiteX9" fmla="*/ 185928 w 359589"/>
                <a:gd name="connsiteY9" fmla="*/ 369094 h 369093"/>
                <a:gd name="connsiteX10" fmla="*/ 0 w 359589"/>
                <a:gd name="connsiteY10" fmla="*/ 183928 h 369093"/>
                <a:gd name="connsiteX11" fmla="*/ 247269 w 359589"/>
                <a:gd name="connsiteY11" fmla="*/ 147066 h 369093"/>
                <a:gd name="connsiteX12" fmla="*/ 181260 w 359589"/>
                <a:gd name="connsiteY12" fmla="*/ 78962 h 369093"/>
                <a:gd name="connsiteX13" fmla="*/ 109728 w 359589"/>
                <a:gd name="connsiteY13" fmla="*/ 147066 h 369093"/>
                <a:gd name="connsiteX14" fmla="*/ 247269 w 359589"/>
                <a:gd name="connsiteY14" fmla="*/ 147066 h 36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9589" h="369093">
                  <a:moveTo>
                    <a:pt x="95" y="183833"/>
                  </a:moveTo>
                  <a:cubicBezTo>
                    <a:pt x="95" y="79629"/>
                    <a:pt x="72961" y="0"/>
                    <a:pt x="179165" y="0"/>
                  </a:cubicBezTo>
                  <a:cubicBezTo>
                    <a:pt x="228885" y="0"/>
                    <a:pt x="268319" y="16383"/>
                    <a:pt x="298323" y="43625"/>
                  </a:cubicBezTo>
                  <a:cubicBezTo>
                    <a:pt x="339852" y="81725"/>
                    <a:pt x="360330" y="142399"/>
                    <a:pt x="359569" y="213170"/>
                  </a:cubicBezTo>
                  <a:lnTo>
                    <a:pt x="108966" y="213170"/>
                  </a:lnTo>
                  <a:cubicBezTo>
                    <a:pt x="115728" y="260128"/>
                    <a:pt x="141637" y="289465"/>
                    <a:pt x="187261" y="289465"/>
                  </a:cubicBezTo>
                  <a:cubicBezTo>
                    <a:pt x="216503" y="289465"/>
                    <a:pt x="235648" y="276511"/>
                    <a:pt x="245173" y="254699"/>
                  </a:cubicBezTo>
                  <a:lnTo>
                    <a:pt x="353473" y="254699"/>
                  </a:lnTo>
                  <a:cubicBezTo>
                    <a:pt x="345948" y="286036"/>
                    <a:pt x="325564" y="315944"/>
                    <a:pt x="294894" y="337090"/>
                  </a:cubicBezTo>
                  <a:cubicBezTo>
                    <a:pt x="265652" y="357473"/>
                    <a:pt x="230219" y="369094"/>
                    <a:pt x="185928" y="369094"/>
                  </a:cubicBezTo>
                  <a:cubicBezTo>
                    <a:pt x="70866" y="369094"/>
                    <a:pt x="0" y="289465"/>
                    <a:pt x="0" y="183928"/>
                  </a:cubicBezTo>
                  <a:close/>
                  <a:moveTo>
                    <a:pt x="247269" y="147066"/>
                  </a:moveTo>
                  <a:cubicBezTo>
                    <a:pt x="243173" y="105537"/>
                    <a:pt x="217265" y="78962"/>
                    <a:pt x="181260" y="78962"/>
                  </a:cubicBezTo>
                  <a:cubicBezTo>
                    <a:pt x="139065" y="78962"/>
                    <a:pt x="117253" y="105537"/>
                    <a:pt x="109728" y="147066"/>
                  </a:cubicBezTo>
                  <a:lnTo>
                    <a:pt x="247269" y="147066"/>
                  </a:lnTo>
                  <a:close/>
                </a:path>
              </a:pathLst>
            </a:custGeom>
            <a:grpFill/>
            <a:ln w="9525" cap="flat">
              <a:noFill/>
              <a:prstDash val="solid"/>
              <a:miter/>
            </a:ln>
          </p:spPr>
          <p:txBody>
            <a:bodyPr rtlCol="0" anchor="ctr"/>
            <a:lstStyle/>
            <a:p>
              <a:endParaRPr lang="en-AU"/>
            </a:p>
          </p:txBody>
        </p:sp>
        <p:sp>
          <p:nvSpPr>
            <p:cNvPr id="30" name="Freeform: Shape 29">
              <a:extLst>
                <a:ext uri="{FF2B5EF4-FFF2-40B4-BE49-F238E27FC236}">
                  <a16:creationId xmlns:a16="http://schemas.microsoft.com/office/drawing/2014/main" id="{7C9809E6-F6F0-F071-6DCB-CE12E982B9BC}"/>
                </a:ext>
              </a:extLst>
            </p:cNvPr>
            <p:cNvSpPr/>
            <p:nvPr/>
          </p:nvSpPr>
          <p:spPr>
            <a:xfrm>
              <a:off x="20781768" y="2294595"/>
              <a:ext cx="337661" cy="358901"/>
            </a:xfrm>
            <a:custGeom>
              <a:avLst/>
              <a:gdLst>
                <a:gd name="connsiteX0" fmla="*/ 0 w 337661"/>
                <a:gd name="connsiteY0" fmla="*/ 10287 h 358901"/>
                <a:gd name="connsiteX1" fmla="*/ 106871 w 337661"/>
                <a:gd name="connsiteY1" fmla="*/ 10287 h 358901"/>
                <a:gd name="connsiteX2" fmla="*/ 106871 w 337661"/>
                <a:gd name="connsiteY2" fmla="*/ 57912 h 358901"/>
                <a:gd name="connsiteX3" fmla="*/ 108871 w 337661"/>
                <a:gd name="connsiteY3" fmla="*/ 57912 h 358901"/>
                <a:gd name="connsiteX4" fmla="*/ 216503 w 337661"/>
                <a:gd name="connsiteY4" fmla="*/ 0 h 358901"/>
                <a:gd name="connsiteX5" fmla="*/ 337661 w 337661"/>
                <a:gd name="connsiteY5" fmla="*/ 132112 h 358901"/>
                <a:gd name="connsiteX6" fmla="*/ 337661 w 337661"/>
                <a:gd name="connsiteY6" fmla="*/ 358902 h 358901"/>
                <a:gd name="connsiteX7" fmla="*/ 226695 w 337661"/>
                <a:gd name="connsiteY7" fmla="*/ 358902 h 358901"/>
                <a:gd name="connsiteX8" fmla="*/ 226695 w 337661"/>
                <a:gd name="connsiteY8" fmla="*/ 154591 h 358901"/>
                <a:gd name="connsiteX9" fmla="*/ 172212 w 337661"/>
                <a:gd name="connsiteY9" fmla="*/ 92583 h 358901"/>
                <a:gd name="connsiteX10" fmla="*/ 110966 w 337661"/>
                <a:gd name="connsiteY10" fmla="*/ 166116 h 358901"/>
                <a:gd name="connsiteX11" fmla="*/ 110966 w 337661"/>
                <a:gd name="connsiteY11" fmla="*/ 358807 h 358901"/>
                <a:gd name="connsiteX12" fmla="*/ 0 w 337661"/>
                <a:gd name="connsiteY12" fmla="*/ 358807 h 358901"/>
                <a:gd name="connsiteX13" fmla="*/ 0 w 337661"/>
                <a:gd name="connsiteY13" fmla="*/ 10192 h 358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7661" h="358901">
                  <a:moveTo>
                    <a:pt x="0" y="10287"/>
                  </a:moveTo>
                  <a:lnTo>
                    <a:pt x="106871" y="10287"/>
                  </a:lnTo>
                  <a:lnTo>
                    <a:pt x="106871" y="57912"/>
                  </a:lnTo>
                  <a:lnTo>
                    <a:pt x="108871" y="57912"/>
                  </a:lnTo>
                  <a:cubicBezTo>
                    <a:pt x="134779" y="20479"/>
                    <a:pt x="168116" y="0"/>
                    <a:pt x="216503" y="0"/>
                  </a:cubicBezTo>
                  <a:cubicBezTo>
                    <a:pt x="292798" y="0"/>
                    <a:pt x="337661" y="54483"/>
                    <a:pt x="337661" y="132112"/>
                  </a:cubicBezTo>
                  <a:lnTo>
                    <a:pt x="337661" y="358902"/>
                  </a:lnTo>
                  <a:lnTo>
                    <a:pt x="226695" y="358902"/>
                  </a:lnTo>
                  <a:lnTo>
                    <a:pt x="226695" y="154591"/>
                  </a:lnTo>
                  <a:cubicBezTo>
                    <a:pt x="226695" y="117824"/>
                    <a:pt x="208312" y="92583"/>
                    <a:pt x="172212" y="92583"/>
                  </a:cubicBezTo>
                  <a:cubicBezTo>
                    <a:pt x="136112" y="92583"/>
                    <a:pt x="110966" y="123253"/>
                    <a:pt x="110966" y="166116"/>
                  </a:cubicBezTo>
                  <a:lnTo>
                    <a:pt x="110966" y="358807"/>
                  </a:lnTo>
                  <a:lnTo>
                    <a:pt x="0" y="358807"/>
                  </a:lnTo>
                  <a:lnTo>
                    <a:pt x="0" y="10192"/>
                  </a:lnTo>
                  <a:close/>
                </a:path>
              </a:pathLst>
            </a:custGeom>
            <a:grpFill/>
            <a:ln w="9525" cap="flat">
              <a:noFill/>
              <a:prstDash val="solid"/>
              <a:miter/>
            </a:ln>
          </p:spPr>
          <p:txBody>
            <a:bodyPr rtlCol="0" anchor="ctr"/>
            <a:lstStyle/>
            <a:p>
              <a:endParaRPr lang="en-AU"/>
            </a:p>
          </p:txBody>
        </p:sp>
      </p:grpSp>
      <p:sp>
        <p:nvSpPr>
          <p:cNvPr id="8" name="Freeform: Shape 7">
            <a:extLst>
              <a:ext uri="{FF2B5EF4-FFF2-40B4-BE49-F238E27FC236}">
                <a16:creationId xmlns:a16="http://schemas.microsoft.com/office/drawing/2014/main" id="{C92D95A6-9985-6906-C4CC-4187E08BA257}"/>
              </a:ext>
            </a:extLst>
          </p:cNvPr>
          <p:cNvSpPr/>
          <p:nvPr/>
        </p:nvSpPr>
        <p:spPr>
          <a:xfrm>
            <a:off x="1912107" y="3407600"/>
            <a:ext cx="689013" cy="1463850"/>
          </a:xfrm>
          <a:custGeom>
            <a:avLst/>
            <a:gdLst>
              <a:gd name="connsiteX0" fmla="*/ 46291 w 217932"/>
              <a:gd name="connsiteY0" fmla="*/ 366998 h 463010"/>
              <a:gd name="connsiteX1" fmla="*/ 46291 w 217932"/>
              <a:gd name="connsiteY1" fmla="*/ 179737 h 463010"/>
              <a:gd name="connsiteX2" fmla="*/ 0 w 217932"/>
              <a:gd name="connsiteY2" fmla="*/ 179737 h 463010"/>
              <a:gd name="connsiteX3" fmla="*/ 0 w 217932"/>
              <a:gd name="connsiteY3" fmla="*/ 110300 h 463010"/>
              <a:gd name="connsiteX4" fmla="*/ 46291 w 217932"/>
              <a:gd name="connsiteY4" fmla="*/ 110300 h 463010"/>
              <a:gd name="connsiteX5" fmla="*/ 46291 w 217932"/>
              <a:gd name="connsiteY5" fmla="*/ 0 h 463010"/>
              <a:gd name="connsiteX6" fmla="*/ 154591 w 217932"/>
              <a:gd name="connsiteY6" fmla="*/ 0 h 463010"/>
              <a:gd name="connsiteX7" fmla="*/ 154591 w 217932"/>
              <a:gd name="connsiteY7" fmla="*/ 110300 h 463010"/>
              <a:gd name="connsiteX8" fmla="*/ 217932 w 217932"/>
              <a:gd name="connsiteY8" fmla="*/ 110300 h 463010"/>
              <a:gd name="connsiteX9" fmla="*/ 217932 w 217932"/>
              <a:gd name="connsiteY9" fmla="*/ 179737 h 463010"/>
              <a:gd name="connsiteX10" fmla="*/ 154591 w 217932"/>
              <a:gd name="connsiteY10" fmla="*/ 179737 h 463010"/>
              <a:gd name="connsiteX11" fmla="*/ 154591 w 217932"/>
              <a:gd name="connsiteY11" fmla="*/ 343186 h 463010"/>
              <a:gd name="connsiteX12" fmla="*/ 193453 w 217932"/>
              <a:gd name="connsiteY12" fmla="*/ 377190 h 463010"/>
              <a:gd name="connsiteX13" fmla="*/ 217932 w 217932"/>
              <a:gd name="connsiteY13" fmla="*/ 376523 h 463010"/>
              <a:gd name="connsiteX14" fmla="*/ 217932 w 217932"/>
              <a:gd name="connsiteY14" fmla="*/ 457581 h 463010"/>
              <a:gd name="connsiteX15" fmla="*/ 157353 w 217932"/>
              <a:gd name="connsiteY15" fmla="*/ 463010 h 463010"/>
              <a:gd name="connsiteX16" fmla="*/ 46387 w 217932"/>
              <a:gd name="connsiteY16" fmla="*/ 366998 h 463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7932" h="463010">
                <a:moveTo>
                  <a:pt x="46291" y="366998"/>
                </a:moveTo>
                <a:lnTo>
                  <a:pt x="46291" y="179737"/>
                </a:lnTo>
                <a:lnTo>
                  <a:pt x="0" y="179737"/>
                </a:lnTo>
                <a:lnTo>
                  <a:pt x="0" y="110300"/>
                </a:lnTo>
                <a:lnTo>
                  <a:pt x="46291" y="110300"/>
                </a:lnTo>
                <a:lnTo>
                  <a:pt x="46291" y="0"/>
                </a:lnTo>
                <a:lnTo>
                  <a:pt x="154591" y="0"/>
                </a:lnTo>
                <a:lnTo>
                  <a:pt x="154591" y="110300"/>
                </a:lnTo>
                <a:lnTo>
                  <a:pt x="217932" y="110300"/>
                </a:lnTo>
                <a:lnTo>
                  <a:pt x="217932" y="179737"/>
                </a:lnTo>
                <a:lnTo>
                  <a:pt x="154591" y="179737"/>
                </a:lnTo>
                <a:lnTo>
                  <a:pt x="154591" y="343186"/>
                </a:lnTo>
                <a:cubicBezTo>
                  <a:pt x="154591" y="370427"/>
                  <a:pt x="169545" y="377190"/>
                  <a:pt x="193453" y="377190"/>
                </a:cubicBezTo>
                <a:cubicBezTo>
                  <a:pt x="202978" y="377190"/>
                  <a:pt x="213836" y="376523"/>
                  <a:pt x="217932" y="376523"/>
                </a:cubicBezTo>
                <a:lnTo>
                  <a:pt x="217932" y="457581"/>
                </a:lnTo>
                <a:cubicBezTo>
                  <a:pt x="208407" y="460343"/>
                  <a:pt x="187261" y="463010"/>
                  <a:pt x="157353" y="463010"/>
                </a:cubicBezTo>
                <a:cubicBezTo>
                  <a:pt x="92678" y="463010"/>
                  <a:pt x="46387" y="441865"/>
                  <a:pt x="46387" y="366998"/>
                </a:cubicBezTo>
                <a:close/>
              </a:path>
            </a:pathLst>
          </a:custGeom>
          <a:solidFill>
            <a:schemeClr val="bg1"/>
          </a:solidFill>
          <a:ln w="9525" cap="flat">
            <a:noFill/>
            <a:prstDash val="solid"/>
            <a:miter/>
          </a:ln>
        </p:spPr>
        <p:txBody>
          <a:bodyPr rtlCol="0" anchor="ctr"/>
          <a:lstStyle/>
          <a:p>
            <a:endParaRPr lang="en-AU"/>
          </a:p>
        </p:txBody>
      </p:sp>
      <p:grpSp>
        <p:nvGrpSpPr>
          <p:cNvPr id="9" name="Graphic 48">
            <a:extLst>
              <a:ext uri="{FF2B5EF4-FFF2-40B4-BE49-F238E27FC236}">
                <a16:creationId xmlns:a16="http://schemas.microsoft.com/office/drawing/2014/main" id="{F3AA34F3-FE61-914D-9578-2D950AB9709D}"/>
              </a:ext>
            </a:extLst>
          </p:cNvPr>
          <p:cNvGrpSpPr/>
          <p:nvPr/>
        </p:nvGrpSpPr>
        <p:grpSpPr>
          <a:xfrm>
            <a:off x="4105925" y="3319366"/>
            <a:ext cx="6699805" cy="1573766"/>
            <a:chOff x="20166167" y="2695788"/>
            <a:chExt cx="2119122" cy="497776"/>
          </a:xfrm>
          <a:solidFill>
            <a:schemeClr val="bg1"/>
          </a:solidFill>
        </p:grpSpPr>
        <p:sp>
          <p:nvSpPr>
            <p:cNvPr id="17" name="Freeform: Shape 16">
              <a:extLst>
                <a:ext uri="{FF2B5EF4-FFF2-40B4-BE49-F238E27FC236}">
                  <a16:creationId xmlns:a16="http://schemas.microsoft.com/office/drawing/2014/main" id="{2EE58A11-4C4F-630B-DEF2-5532091DC82A}"/>
                </a:ext>
              </a:extLst>
            </p:cNvPr>
            <p:cNvSpPr/>
            <p:nvPr/>
          </p:nvSpPr>
          <p:spPr>
            <a:xfrm>
              <a:off x="20166167" y="2695788"/>
              <a:ext cx="362807" cy="497776"/>
            </a:xfrm>
            <a:custGeom>
              <a:avLst/>
              <a:gdLst>
                <a:gd name="connsiteX0" fmla="*/ 0 w 362807"/>
                <a:gd name="connsiteY0" fmla="*/ 312515 h 497776"/>
                <a:gd name="connsiteX1" fmla="*/ 152495 w 362807"/>
                <a:gd name="connsiteY1" fmla="*/ 128016 h 497776"/>
                <a:gd name="connsiteX2" fmla="*/ 249841 w 362807"/>
                <a:gd name="connsiteY2" fmla="*/ 177737 h 497776"/>
                <a:gd name="connsiteX3" fmla="*/ 251841 w 362807"/>
                <a:gd name="connsiteY3" fmla="*/ 177737 h 497776"/>
                <a:gd name="connsiteX4" fmla="*/ 251841 w 362807"/>
                <a:gd name="connsiteY4" fmla="*/ 0 h 497776"/>
                <a:gd name="connsiteX5" fmla="*/ 362808 w 362807"/>
                <a:gd name="connsiteY5" fmla="*/ 0 h 497776"/>
                <a:gd name="connsiteX6" fmla="*/ 362808 w 362807"/>
                <a:gd name="connsiteY6" fmla="*/ 486823 h 497776"/>
                <a:gd name="connsiteX7" fmla="*/ 256604 w 362807"/>
                <a:gd name="connsiteY7" fmla="*/ 486823 h 497776"/>
                <a:gd name="connsiteX8" fmla="*/ 256604 w 362807"/>
                <a:gd name="connsiteY8" fmla="*/ 439864 h 497776"/>
                <a:gd name="connsiteX9" fmla="*/ 255270 w 362807"/>
                <a:gd name="connsiteY9" fmla="*/ 439864 h 497776"/>
                <a:gd name="connsiteX10" fmla="*/ 152495 w 362807"/>
                <a:gd name="connsiteY10" fmla="*/ 497777 h 497776"/>
                <a:gd name="connsiteX11" fmla="*/ 0 w 362807"/>
                <a:gd name="connsiteY11" fmla="*/ 312611 h 497776"/>
                <a:gd name="connsiteX12" fmla="*/ 254698 w 362807"/>
                <a:gd name="connsiteY12" fmla="*/ 312515 h 497776"/>
                <a:gd name="connsiteX13" fmla="*/ 182499 w 362807"/>
                <a:gd name="connsiteY13" fmla="*/ 211741 h 497776"/>
                <a:gd name="connsiteX14" fmla="*/ 112395 w 362807"/>
                <a:gd name="connsiteY14" fmla="*/ 311182 h 497776"/>
                <a:gd name="connsiteX15" fmla="*/ 181166 w 362807"/>
                <a:gd name="connsiteY15" fmla="*/ 409956 h 497776"/>
                <a:gd name="connsiteX16" fmla="*/ 254698 w 362807"/>
                <a:gd name="connsiteY16" fmla="*/ 312611 h 497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2807" h="497776">
                  <a:moveTo>
                    <a:pt x="0" y="312515"/>
                  </a:moveTo>
                  <a:cubicBezTo>
                    <a:pt x="0" y="203549"/>
                    <a:pt x="62675" y="128016"/>
                    <a:pt x="152495" y="128016"/>
                  </a:cubicBezTo>
                  <a:cubicBezTo>
                    <a:pt x="201549" y="128016"/>
                    <a:pt x="229458" y="148400"/>
                    <a:pt x="249841" y="177737"/>
                  </a:cubicBezTo>
                  <a:lnTo>
                    <a:pt x="251841" y="177737"/>
                  </a:lnTo>
                  <a:lnTo>
                    <a:pt x="251841" y="0"/>
                  </a:lnTo>
                  <a:lnTo>
                    <a:pt x="362808" y="0"/>
                  </a:lnTo>
                  <a:lnTo>
                    <a:pt x="362808" y="486823"/>
                  </a:lnTo>
                  <a:lnTo>
                    <a:pt x="256604" y="486823"/>
                  </a:lnTo>
                  <a:lnTo>
                    <a:pt x="256604" y="439864"/>
                  </a:lnTo>
                  <a:lnTo>
                    <a:pt x="255270" y="439864"/>
                  </a:lnTo>
                  <a:cubicBezTo>
                    <a:pt x="234125" y="475964"/>
                    <a:pt x="198120" y="497777"/>
                    <a:pt x="152495" y="497777"/>
                  </a:cubicBezTo>
                  <a:cubicBezTo>
                    <a:pt x="63246" y="497777"/>
                    <a:pt x="0" y="429006"/>
                    <a:pt x="0" y="312611"/>
                  </a:cubicBezTo>
                  <a:close/>
                  <a:moveTo>
                    <a:pt x="254698" y="312515"/>
                  </a:moveTo>
                  <a:cubicBezTo>
                    <a:pt x="254698" y="253937"/>
                    <a:pt x="230886" y="211741"/>
                    <a:pt x="182499" y="211741"/>
                  </a:cubicBezTo>
                  <a:cubicBezTo>
                    <a:pt x="138208" y="211741"/>
                    <a:pt x="112395" y="252603"/>
                    <a:pt x="112395" y="311182"/>
                  </a:cubicBezTo>
                  <a:cubicBezTo>
                    <a:pt x="112395" y="369761"/>
                    <a:pt x="138303" y="409956"/>
                    <a:pt x="181166" y="409956"/>
                  </a:cubicBezTo>
                  <a:cubicBezTo>
                    <a:pt x="227457" y="409956"/>
                    <a:pt x="254698" y="369761"/>
                    <a:pt x="254698" y="312611"/>
                  </a:cubicBezTo>
                  <a:close/>
                </a:path>
              </a:pathLst>
            </a:custGeom>
            <a:grpFill/>
            <a:ln w="9525" cap="flat">
              <a:noFill/>
              <a:prstDash val="solid"/>
              <a:miter/>
            </a:ln>
          </p:spPr>
          <p:txBody>
            <a:bodyPr rtlCol="0" anchor="ctr"/>
            <a:lstStyle/>
            <a:p>
              <a:endParaRPr lang="en-AU"/>
            </a:p>
          </p:txBody>
        </p:sp>
        <p:sp>
          <p:nvSpPr>
            <p:cNvPr id="18" name="Freeform: Shape 17">
              <a:extLst>
                <a:ext uri="{FF2B5EF4-FFF2-40B4-BE49-F238E27FC236}">
                  <a16:creationId xmlns:a16="http://schemas.microsoft.com/office/drawing/2014/main" id="{C412B763-16E6-6F10-06D4-C0CCEB64F4A2}"/>
                </a:ext>
              </a:extLst>
            </p:cNvPr>
            <p:cNvSpPr/>
            <p:nvPr/>
          </p:nvSpPr>
          <p:spPr>
            <a:xfrm>
              <a:off x="20559645" y="2823804"/>
              <a:ext cx="359589" cy="369093"/>
            </a:xfrm>
            <a:custGeom>
              <a:avLst/>
              <a:gdLst>
                <a:gd name="connsiteX0" fmla="*/ 95 w 359589"/>
                <a:gd name="connsiteY0" fmla="*/ 183832 h 369093"/>
                <a:gd name="connsiteX1" fmla="*/ 179165 w 359589"/>
                <a:gd name="connsiteY1" fmla="*/ 0 h 369093"/>
                <a:gd name="connsiteX2" fmla="*/ 298323 w 359589"/>
                <a:gd name="connsiteY2" fmla="*/ 43625 h 369093"/>
                <a:gd name="connsiteX3" fmla="*/ 359569 w 359589"/>
                <a:gd name="connsiteY3" fmla="*/ 213170 h 369093"/>
                <a:gd name="connsiteX4" fmla="*/ 108966 w 359589"/>
                <a:gd name="connsiteY4" fmla="*/ 213170 h 369093"/>
                <a:gd name="connsiteX5" fmla="*/ 187262 w 359589"/>
                <a:gd name="connsiteY5" fmla="*/ 289465 h 369093"/>
                <a:gd name="connsiteX6" fmla="*/ 245173 w 359589"/>
                <a:gd name="connsiteY6" fmla="*/ 254698 h 369093"/>
                <a:gd name="connsiteX7" fmla="*/ 353473 w 359589"/>
                <a:gd name="connsiteY7" fmla="*/ 254698 h 369093"/>
                <a:gd name="connsiteX8" fmla="*/ 294894 w 359589"/>
                <a:gd name="connsiteY8" fmla="*/ 337090 h 369093"/>
                <a:gd name="connsiteX9" fmla="*/ 185928 w 359589"/>
                <a:gd name="connsiteY9" fmla="*/ 369094 h 369093"/>
                <a:gd name="connsiteX10" fmla="*/ 0 w 359589"/>
                <a:gd name="connsiteY10" fmla="*/ 183928 h 369093"/>
                <a:gd name="connsiteX11" fmla="*/ 247269 w 359589"/>
                <a:gd name="connsiteY11" fmla="*/ 147066 h 369093"/>
                <a:gd name="connsiteX12" fmla="*/ 181261 w 359589"/>
                <a:gd name="connsiteY12" fmla="*/ 78962 h 369093"/>
                <a:gd name="connsiteX13" fmla="*/ 109728 w 359589"/>
                <a:gd name="connsiteY13" fmla="*/ 147066 h 369093"/>
                <a:gd name="connsiteX14" fmla="*/ 247269 w 359589"/>
                <a:gd name="connsiteY14" fmla="*/ 147066 h 36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9589" h="369093">
                  <a:moveTo>
                    <a:pt x="95" y="183832"/>
                  </a:moveTo>
                  <a:cubicBezTo>
                    <a:pt x="95" y="79629"/>
                    <a:pt x="72962" y="0"/>
                    <a:pt x="179165" y="0"/>
                  </a:cubicBezTo>
                  <a:cubicBezTo>
                    <a:pt x="228886" y="0"/>
                    <a:pt x="268320" y="16383"/>
                    <a:pt x="298323" y="43625"/>
                  </a:cubicBezTo>
                  <a:cubicBezTo>
                    <a:pt x="339852" y="81725"/>
                    <a:pt x="360331" y="142399"/>
                    <a:pt x="359569" y="213170"/>
                  </a:cubicBezTo>
                  <a:lnTo>
                    <a:pt x="108966" y="213170"/>
                  </a:lnTo>
                  <a:cubicBezTo>
                    <a:pt x="115729" y="260128"/>
                    <a:pt x="141637" y="289465"/>
                    <a:pt x="187262" y="289465"/>
                  </a:cubicBezTo>
                  <a:cubicBezTo>
                    <a:pt x="216504" y="289465"/>
                    <a:pt x="235648" y="276511"/>
                    <a:pt x="245173" y="254698"/>
                  </a:cubicBezTo>
                  <a:lnTo>
                    <a:pt x="353473" y="254698"/>
                  </a:lnTo>
                  <a:cubicBezTo>
                    <a:pt x="345948" y="286036"/>
                    <a:pt x="325564" y="315944"/>
                    <a:pt x="294894" y="337090"/>
                  </a:cubicBezTo>
                  <a:cubicBezTo>
                    <a:pt x="265652" y="357473"/>
                    <a:pt x="230220" y="369094"/>
                    <a:pt x="185928" y="369094"/>
                  </a:cubicBezTo>
                  <a:cubicBezTo>
                    <a:pt x="70866" y="369094"/>
                    <a:pt x="0" y="289465"/>
                    <a:pt x="0" y="183928"/>
                  </a:cubicBezTo>
                  <a:close/>
                  <a:moveTo>
                    <a:pt x="247269" y="147066"/>
                  </a:moveTo>
                  <a:cubicBezTo>
                    <a:pt x="243174" y="105537"/>
                    <a:pt x="217265" y="78962"/>
                    <a:pt x="181261" y="78962"/>
                  </a:cubicBezTo>
                  <a:cubicBezTo>
                    <a:pt x="139065" y="78962"/>
                    <a:pt x="117253" y="105537"/>
                    <a:pt x="109728" y="147066"/>
                  </a:cubicBezTo>
                  <a:lnTo>
                    <a:pt x="247269" y="147066"/>
                  </a:lnTo>
                  <a:close/>
                </a:path>
              </a:pathLst>
            </a:custGeom>
            <a:grpFill/>
            <a:ln w="9525" cap="flat">
              <a:noFill/>
              <a:prstDash val="solid"/>
              <a:miter/>
            </a:ln>
          </p:spPr>
          <p:txBody>
            <a:bodyPr rtlCol="0" anchor="ctr"/>
            <a:lstStyle/>
            <a:p>
              <a:endParaRPr lang="en-AU"/>
            </a:p>
          </p:txBody>
        </p:sp>
        <p:sp>
          <p:nvSpPr>
            <p:cNvPr id="19" name="Freeform: Shape 18">
              <a:extLst>
                <a:ext uri="{FF2B5EF4-FFF2-40B4-BE49-F238E27FC236}">
                  <a16:creationId xmlns:a16="http://schemas.microsoft.com/office/drawing/2014/main" id="{1E0B9C8A-63EB-1061-8024-096FCD054D12}"/>
                </a:ext>
              </a:extLst>
            </p:cNvPr>
            <p:cNvSpPr/>
            <p:nvPr/>
          </p:nvSpPr>
          <p:spPr>
            <a:xfrm>
              <a:off x="20949980" y="2695788"/>
              <a:ext cx="112394" cy="486822"/>
            </a:xfrm>
            <a:custGeom>
              <a:avLst/>
              <a:gdLst>
                <a:gd name="connsiteX0" fmla="*/ 0 w 112394"/>
                <a:gd name="connsiteY0" fmla="*/ 0 h 486822"/>
                <a:gd name="connsiteX1" fmla="*/ 112395 w 112394"/>
                <a:gd name="connsiteY1" fmla="*/ 0 h 486822"/>
                <a:gd name="connsiteX2" fmla="*/ 112395 w 112394"/>
                <a:gd name="connsiteY2" fmla="*/ 486823 h 486822"/>
                <a:gd name="connsiteX3" fmla="*/ 0 w 112394"/>
                <a:gd name="connsiteY3" fmla="*/ 486823 h 486822"/>
                <a:gd name="connsiteX4" fmla="*/ 0 w 112394"/>
                <a:gd name="connsiteY4" fmla="*/ 0 h 486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394" h="486822">
                  <a:moveTo>
                    <a:pt x="0" y="0"/>
                  </a:moveTo>
                  <a:lnTo>
                    <a:pt x="112395" y="0"/>
                  </a:lnTo>
                  <a:lnTo>
                    <a:pt x="112395" y="486823"/>
                  </a:lnTo>
                  <a:lnTo>
                    <a:pt x="0" y="486823"/>
                  </a:lnTo>
                  <a:lnTo>
                    <a:pt x="0" y="0"/>
                  </a:lnTo>
                  <a:close/>
                </a:path>
              </a:pathLst>
            </a:custGeom>
            <a:grpFill/>
            <a:ln w="9525" cap="flat">
              <a:noFill/>
              <a:prstDash val="solid"/>
              <a:miter/>
            </a:ln>
          </p:spPr>
          <p:txBody>
            <a:bodyPr rtlCol="0" anchor="ctr"/>
            <a:lstStyle/>
            <a:p>
              <a:endParaRPr lang="en-AU"/>
            </a:p>
          </p:txBody>
        </p:sp>
        <p:sp>
          <p:nvSpPr>
            <p:cNvPr id="20" name="Freeform: Shape 19">
              <a:extLst>
                <a:ext uri="{FF2B5EF4-FFF2-40B4-BE49-F238E27FC236}">
                  <a16:creationId xmlns:a16="http://schemas.microsoft.com/office/drawing/2014/main" id="{3F179186-E381-FCB7-CCC3-705F7963062B}"/>
                </a:ext>
              </a:extLst>
            </p:cNvPr>
            <p:cNvSpPr/>
            <p:nvPr/>
          </p:nvSpPr>
          <p:spPr>
            <a:xfrm>
              <a:off x="21109333" y="2695788"/>
              <a:ext cx="110965" cy="486822"/>
            </a:xfrm>
            <a:custGeom>
              <a:avLst/>
              <a:gdLst>
                <a:gd name="connsiteX0" fmla="*/ 0 w 110965"/>
                <a:gd name="connsiteY0" fmla="*/ 0 h 486822"/>
                <a:gd name="connsiteX1" fmla="*/ 110966 w 110965"/>
                <a:gd name="connsiteY1" fmla="*/ 0 h 486822"/>
                <a:gd name="connsiteX2" fmla="*/ 110966 w 110965"/>
                <a:gd name="connsiteY2" fmla="*/ 89916 h 486822"/>
                <a:gd name="connsiteX3" fmla="*/ 0 w 110965"/>
                <a:gd name="connsiteY3" fmla="*/ 89916 h 486822"/>
                <a:gd name="connsiteX4" fmla="*/ 0 w 110965"/>
                <a:gd name="connsiteY4" fmla="*/ 0 h 486822"/>
                <a:gd name="connsiteX5" fmla="*/ 0 w 110965"/>
                <a:gd name="connsiteY5" fmla="*/ 138208 h 486822"/>
                <a:gd name="connsiteX6" fmla="*/ 110966 w 110965"/>
                <a:gd name="connsiteY6" fmla="*/ 138208 h 486822"/>
                <a:gd name="connsiteX7" fmla="*/ 110966 w 110965"/>
                <a:gd name="connsiteY7" fmla="*/ 486823 h 486822"/>
                <a:gd name="connsiteX8" fmla="*/ 0 w 110965"/>
                <a:gd name="connsiteY8" fmla="*/ 486823 h 486822"/>
                <a:gd name="connsiteX9" fmla="*/ 0 w 110965"/>
                <a:gd name="connsiteY9" fmla="*/ 138208 h 486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965" h="486822">
                  <a:moveTo>
                    <a:pt x="0" y="0"/>
                  </a:moveTo>
                  <a:lnTo>
                    <a:pt x="110966" y="0"/>
                  </a:lnTo>
                  <a:lnTo>
                    <a:pt x="110966" y="89916"/>
                  </a:lnTo>
                  <a:lnTo>
                    <a:pt x="0" y="89916"/>
                  </a:lnTo>
                  <a:lnTo>
                    <a:pt x="0" y="0"/>
                  </a:lnTo>
                  <a:close/>
                  <a:moveTo>
                    <a:pt x="0" y="138208"/>
                  </a:moveTo>
                  <a:lnTo>
                    <a:pt x="110966" y="138208"/>
                  </a:lnTo>
                  <a:lnTo>
                    <a:pt x="110966" y="486823"/>
                  </a:lnTo>
                  <a:lnTo>
                    <a:pt x="0" y="486823"/>
                  </a:lnTo>
                  <a:lnTo>
                    <a:pt x="0" y="138208"/>
                  </a:lnTo>
                  <a:close/>
                </a:path>
              </a:pathLst>
            </a:custGeom>
            <a:grpFill/>
            <a:ln w="9525" cap="flat">
              <a:noFill/>
              <a:prstDash val="solid"/>
              <a:miter/>
            </a:ln>
          </p:spPr>
          <p:txBody>
            <a:bodyPr rtlCol="0" anchor="ctr"/>
            <a:lstStyle/>
            <a:p>
              <a:endParaRPr lang="en-AU"/>
            </a:p>
          </p:txBody>
        </p:sp>
        <p:sp>
          <p:nvSpPr>
            <p:cNvPr id="21" name="Freeform: Shape 20">
              <a:extLst>
                <a:ext uri="{FF2B5EF4-FFF2-40B4-BE49-F238E27FC236}">
                  <a16:creationId xmlns:a16="http://schemas.microsoft.com/office/drawing/2014/main" id="{6967FE5B-CA40-336D-E254-E6D3053A3348}"/>
                </a:ext>
              </a:extLst>
            </p:cNvPr>
            <p:cNvSpPr/>
            <p:nvPr/>
          </p:nvSpPr>
          <p:spPr>
            <a:xfrm>
              <a:off x="21234586" y="2833995"/>
              <a:ext cx="360807" cy="348614"/>
            </a:xfrm>
            <a:custGeom>
              <a:avLst/>
              <a:gdLst>
                <a:gd name="connsiteX0" fmla="*/ 0 w 360807"/>
                <a:gd name="connsiteY0" fmla="*/ 0 h 348614"/>
                <a:gd name="connsiteX1" fmla="*/ 114395 w 360807"/>
                <a:gd name="connsiteY1" fmla="*/ 0 h 348614"/>
                <a:gd name="connsiteX2" fmla="*/ 162020 w 360807"/>
                <a:gd name="connsiteY2" fmla="*/ 157258 h 348614"/>
                <a:gd name="connsiteX3" fmla="*/ 181070 w 360807"/>
                <a:gd name="connsiteY3" fmla="*/ 227362 h 348614"/>
                <a:gd name="connsiteX4" fmla="*/ 182404 w 360807"/>
                <a:gd name="connsiteY4" fmla="*/ 227362 h 348614"/>
                <a:gd name="connsiteX5" fmla="*/ 201454 w 360807"/>
                <a:gd name="connsiteY5" fmla="*/ 157258 h 348614"/>
                <a:gd name="connsiteX6" fmla="*/ 249841 w 360807"/>
                <a:gd name="connsiteY6" fmla="*/ 0 h 348614"/>
                <a:gd name="connsiteX7" fmla="*/ 360807 w 360807"/>
                <a:gd name="connsiteY7" fmla="*/ 0 h 348614"/>
                <a:gd name="connsiteX8" fmla="*/ 240316 w 360807"/>
                <a:gd name="connsiteY8" fmla="*/ 348615 h 348614"/>
                <a:gd name="connsiteX9" fmla="*/ 120491 w 360807"/>
                <a:gd name="connsiteY9" fmla="*/ 348615 h 348614"/>
                <a:gd name="connsiteX10" fmla="*/ 0 w 360807"/>
                <a:gd name="connsiteY10" fmla="*/ 0 h 348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0807" h="348614">
                  <a:moveTo>
                    <a:pt x="0" y="0"/>
                  </a:moveTo>
                  <a:lnTo>
                    <a:pt x="114395" y="0"/>
                  </a:lnTo>
                  <a:lnTo>
                    <a:pt x="162020" y="157258"/>
                  </a:lnTo>
                  <a:cubicBezTo>
                    <a:pt x="172212" y="192024"/>
                    <a:pt x="181070" y="227362"/>
                    <a:pt x="181070" y="227362"/>
                  </a:cubicBezTo>
                  <a:lnTo>
                    <a:pt x="182404" y="227362"/>
                  </a:lnTo>
                  <a:cubicBezTo>
                    <a:pt x="182404" y="227362"/>
                    <a:pt x="191262" y="191929"/>
                    <a:pt x="201454" y="157258"/>
                  </a:cubicBezTo>
                  <a:lnTo>
                    <a:pt x="249841" y="0"/>
                  </a:lnTo>
                  <a:lnTo>
                    <a:pt x="360807" y="0"/>
                  </a:lnTo>
                  <a:lnTo>
                    <a:pt x="240316" y="348615"/>
                  </a:lnTo>
                  <a:lnTo>
                    <a:pt x="120491" y="348615"/>
                  </a:lnTo>
                  <a:lnTo>
                    <a:pt x="0" y="0"/>
                  </a:lnTo>
                  <a:close/>
                </a:path>
              </a:pathLst>
            </a:custGeom>
            <a:grpFill/>
            <a:ln w="9525" cap="flat">
              <a:noFill/>
              <a:prstDash val="solid"/>
              <a:miter/>
            </a:ln>
          </p:spPr>
          <p:txBody>
            <a:bodyPr rtlCol="0" anchor="ctr"/>
            <a:lstStyle/>
            <a:p>
              <a:endParaRPr lang="en-AU"/>
            </a:p>
          </p:txBody>
        </p:sp>
        <p:sp>
          <p:nvSpPr>
            <p:cNvPr id="22" name="Freeform: Shape 21">
              <a:extLst>
                <a:ext uri="{FF2B5EF4-FFF2-40B4-BE49-F238E27FC236}">
                  <a16:creationId xmlns:a16="http://schemas.microsoft.com/office/drawing/2014/main" id="{AE28B5B2-584D-07EB-CFC4-0015736B87F5}"/>
                </a:ext>
              </a:extLst>
            </p:cNvPr>
            <p:cNvSpPr/>
            <p:nvPr/>
          </p:nvSpPr>
          <p:spPr>
            <a:xfrm>
              <a:off x="21579773" y="2823804"/>
              <a:ext cx="359589" cy="369093"/>
            </a:xfrm>
            <a:custGeom>
              <a:avLst/>
              <a:gdLst>
                <a:gd name="connsiteX0" fmla="*/ 95 w 359589"/>
                <a:gd name="connsiteY0" fmla="*/ 183832 h 369093"/>
                <a:gd name="connsiteX1" fmla="*/ 179165 w 359589"/>
                <a:gd name="connsiteY1" fmla="*/ 0 h 369093"/>
                <a:gd name="connsiteX2" fmla="*/ 298323 w 359589"/>
                <a:gd name="connsiteY2" fmla="*/ 43625 h 369093"/>
                <a:gd name="connsiteX3" fmla="*/ 359569 w 359589"/>
                <a:gd name="connsiteY3" fmla="*/ 213170 h 369093"/>
                <a:gd name="connsiteX4" fmla="*/ 108966 w 359589"/>
                <a:gd name="connsiteY4" fmla="*/ 213170 h 369093"/>
                <a:gd name="connsiteX5" fmla="*/ 187261 w 359589"/>
                <a:gd name="connsiteY5" fmla="*/ 289465 h 369093"/>
                <a:gd name="connsiteX6" fmla="*/ 245173 w 359589"/>
                <a:gd name="connsiteY6" fmla="*/ 254698 h 369093"/>
                <a:gd name="connsiteX7" fmla="*/ 353473 w 359589"/>
                <a:gd name="connsiteY7" fmla="*/ 254698 h 369093"/>
                <a:gd name="connsiteX8" fmla="*/ 294894 w 359589"/>
                <a:gd name="connsiteY8" fmla="*/ 337090 h 369093"/>
                <a:gd name="connsiteX9" fmla="*/ 185928 w 359589"/>
                <a:gd name="connsiteY9" fmla="*/ 369094 h 369093"/>
                <a:gd name="connsiteX10" fmla="*/ 0 w 359589"/>
                <a:gd name="connsiteY10" fmla="*/ 183928 h 369093"/>
                <a:gd name="connsiteX11" fmla="*/ 247269 w 359589"/>
                <a:gd name="connsiteY11" fmla="*/ 147066 h 369093"/>
                <a:gd name="connsiteX12" fmla="*/ 181260 w 359589"/>
                <a:gd name="connsiteY12" fmla="*/ 78962 h 369093"/>
                <a:gd name="connsiteX13" fmla="*/ 109728 w 359589"/>
                <a:gd name="connsiteY13" fmla="*/ 147066 h 369093"/>
                <a:gd name="connsiteX14" fmla="*/ 247269 w 359589"/>
                <a:gd name="connsiteY14" fmla="*/ 147066 h 36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9589" h="369093">
                  <a:moveTo>
                    <a:pt x="95" y="183832"/>
                  </a:moveTo>
                  <a:cubicBezTo>
                    <a:pt x="95" y="79629"/>
                    <a:pt x="72961" y="0"/>
                    <a:pt x="179165" y="0"/>
                  </a:cubicBezTo>
                  <a:cubicBezTo>
                    <a:pt x="228885" y="0"/>
                    <a:pt x="268319" y="16383"/>
                    <a:pt x="298323" y="43625"/>
                  </a:cubicBezTo>
                  <a:cubicBezTo>
                    <a:pt x="339852" y="81725"/>
                    <a:pt x="360330" y="142399"/>
                    <a:pt x="359569" y="213170"/>
                  </a:cubicBezTo>
                  <a:lnTo>
                    <a:pt x="108966" y="213170"/>
                  </a:lnTo>
                  <a:cubicBezTo>
                    <a:pt x="115728" y="260128"/>
                    <a:pt x="141637" y="289465"/>
                    <a:pt x="187261" y="289465"/>
                  </a:cubicBezTo>
                  <a:cubicBezTo>
                    <a:pt x="216503" y="289465"/>
                    <a:pt x="235648" y="276511"/>
                    <a:pt x="245173" y="254698"/>
                  </a:cubicBezTo>
                  <a:lnTo>
                    <a:pt x="353473" y="254698"/>
                  </a:lnTo>
                  <a:cubicBezTo>
                    <a:pt x="345948" y="286036"/>
                    <a:pt x="325564" y="315944"/>
                    <a:pt x="294894" y="337090"/>
                  </a:cubicBezTo>
                  <a:cubicBezTo>
                    <a:pt x="265652" y="357473"/>
                    <a:pt x="230219" y="369094"/>
                    <a:pt x="185928" y="369094"/>
                  </a:cubicBezTo>
                  <a:cubicBezTo>
                    <a:pt x="70866" y="369094"/>
                    <a:pt x="0" y="289465"/>
                    <a:pt x="0" y="183928"/>
                  </a:cubicBezTo>
                  <a:close/>
                  <a:moveTo>
                    <a:pt x="247269" y="147066"/>
                  </a:moveTo>
                  <a:cubicBezTo>
                    <a:pt x="243173" y="105537"/>
                    <a:pt x="217265" y="78962"/>
                    <a:pt x="181260" y="78962"/>
                  </a:cubicBezTo>
                  <a:cubicBezTo>
                    <a:pt x="139065" y="78962"/>
                    <a:pt x="117253" y="105537"/>
                    <a:pt x="109728" y="147066"/>
                  </a:cubicBezTo>
                  <a:lnTo>
                    <a:pt x="247269" y="147066"/>
                  </a:lnTo>
                  <a:close/>
                </a:path>
              </a:pathLst>
            </a:custGeom>
            <a:grpFill/>
            <a:ln w="9525" cap="flat">
              <a:noFill/>
              <a:prstDash val="solid"/>
              <a:miter/>
            </a:ln>
          </p:spPr>
          <p:txBody>
            <a:bodyPr rtlCol="0" anchor="ctr"/>
            <a:lstStyle/>
            <a:p>
              <a:endParaRPr lang="en-AU"/>
            </a:p>
          </p:txBody>
        </p:sp>
        <p:sp>
          <p:nvSpPr>
            <p:cNvPr id="23" name="Freeform: Shape 22">
              <a:extLst>
                <a:ext uri="{FF2B5EF4-FFF2-40B4-BE49-F238E27FC236}">
                  <a16:creationId xmlns:a16="http://schemas.microsoft.com/office/drawing/2014/main" id="{99BDF2E3-1197-3144-4DE1-0422458417C4}"/>
                </a:ext>
              </a:extLst>
            </p:cNvPr>
            <p:cNvSpPr/>
            <p:nvPr/>
          </p:nvSpPr>
          <p:spPr>
            <a:xfrm>
              <a:off x="21969345" y="2828566"/>
              <a:ext cx="225361" cy="354139"/>
            </a:xfrm>
            <a:custGeom>
              <a:avLst/>
              <a:gdLst>
                <a:gd name="connsiteX0" fmla="*/ 0 w 225361"/>
                <a:gd name="connsiteY0" fmla="*/ 5429 h 354139"/>
                <a:gd name="connsiteX1" fmla="*/ 106204 w 225361"/>
                <a:gd name="connsiteY1" fmla="*/ 5429 h 354139"/>
                <a:gd name="connsiteX2" fmla="*/ 106204 w 225361"/>
                <a:gd name="connsiteY2" fmla="*/ 59912 h 354139"/>
                <a:gd name="connsiteX3" fmla="*/ 108204 w 225361"/>
                <a:gd name="connsiteY3" fmla="*/ 59912 h 354139"/>
                <a:gd name="connsiteX4" fmla="*/ 203549 w 225361"/>
                <a:gd name="connsiteY4" fmla="*/ 0 h 354139"/>
                <a:gd name="connsiteX5" fmla="*/ 225362 w 225361"/>
                <a:gd name="connsiteY5" fmla="*/ 2762 h 354139"/>
                <a:gd name="connsiteX6" fmla="*/ 225362 w 225361"/>
                <a:gd name="connsiteY6" fmla="*/ 98107 h 354139"/>
                <a:gd name="connsiteX7" fmla="*/ 222599 w 225361"/>
                <a:gd name="connsiteY7" fmla="*/ 98107 h 354139"/>
                <a:gd name="connsiteX8" fmla="*/ 110966 w 225361"/>
                <a:gd name="connsiteY8" fmla="*/ 197548 h 354139"/>
                <a:gd name="connsiteX9" fmla="*/ 110966 w 225361"/>
                <a:gd name="connsiteY9" fmla="*/ 354139 h 354139"/>
                <a:gd name="connsiteX10" fmla="*/ 0 w 225361"/>
                <a:gd name="connsiteY10" fmla="*/ 354139 h 354139"/>
                <a:gd name="connsiteX11" fmla="*/ 0 w 225361"/>
                <a:gd name="connsiteY11" fmla="*/ 5525 h 354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5361" h="354139">
                  <a:moveTo>
                    <a:pt x="0" y="5429"/>
                  </a:moveTo>
                  <a:lnTo>
                    <a:pt x="106204" y="5429"/>
                  </a:lnTo>
                  <a:lnTo>
                    <a:pt x="106204" y="59912"/>
                  </a:lnTo>
                  <a:lnTo>
                    <a:pt x="108204" y="59912"/>
                  </a:lnTo>
                  <a:cubicBezTo>
                    <a:pt x="132683" y="18383"/>
                    <a:pt x="161354" y="0"/>
                    <a:pt x="203549" y="0"/>
                  </a:cubicBezTo>
                  <a:cubicBezTo>
                    <a:pt x="213741" y="0"/>
                    <a:pt x="220599" y="667"/>
                    <a:pt x="225362" y="2762"/>
                  </a:cubicBezTo>
                  <a:lnTo>
                    <a:pt x="225362" y="98107"/>
                  </a:lnTo>
                  <a:lnTo>
                    <a:pt x="222599" y="98107"/>
                  </a:lnTo>
                  <a:cubicBezTo>
                    <a:pt x="154496" y="88582"/>
                    <a:pt x="110966" y="121920"/>
                    <a:pt x="110966" y="197548"/>
                  </a:cubicBezTo>
                  <a:lnTo>
                    <a:pt x="110966" y="354139"/>
                  </a:lnTo>
                  <a:lnTo>
                    <a:pt x="0" y="354139"/>
                  </a:lnTo>
                  <a:lnTo>
                    <a:pt x="0" y="5525"/>
                  </a:lnTo>
                  <a:close/>
                </a:path>
              </a:pathLst>
            </a:custGeom>
            <a:grpFill/>
            <a:ln w="9525" cap="flat">
              <a:noFill/>
              <a:prstDash val="solid"/>
              <a:miter/>
            </a:ln>
          </p:spPr>
          <p:txBody>
            <a:bodyPr rtlCol="0" anchor="ctr"/>
            <a:lstStyle/>
            <a:p>
              <a:endParaRPr lang="en-AU"/>
            </a:p>
          </p:txBody>
        </p:sp>
        <p:sp>
          <p:nvSpPr>
            <p:cNvPr id="24" name="Freeform: Shape 23">
              <a:extLst>
                <a:ext uri="{FF2B5EF4-FFF2-40B4-BE49-F238E27FC236}">
                  <a16:creationId xmlns:a16="http://schemas.microsoft.com/office/drawing/2014/main" id="{A5C47AAB-7388-FC47-F8A1-9625C3F94B5F}"/>
                </a:ext>
              </a:extLst>
            </p:cNvPr>
            <p:cNvSpPr/>
            <p:nvPr/>
          </p:nvSpPr>
          <p:spPr>
            <a:xfrm>
              <a:off x="22168894" y="3068215"/>
              <a:ext cx="116395" cy="114395"/>
            </a:xfrm>
            <a:custGeom>
              <a:avLst/>
              <a:gdLst>
                <a:gd name="connsiteX0" fmla="*/ 0 w 116395"/>
                <a:gd name="connsiteY0" fmla="*/ 0 h 114395"/>
                <a:gd name="connsiteX1" fmla="*/ 116396 w 116395"/>
                <a:gd name="connsiteY1" fmla="*/ 0 h 114395"/>
                <a:gd name="connsiteX2" fmla="*/ 116396 w 116395"/>
                <a:gd name="connsiteY2" fmla="*/ 114395 h 114395"/>
                <a:gd name="connsiteX3" fmla="*/ 0 w 116395"/>
                <a:gd name="connsiteY3" fmla="*/ 114395 h 114395"/>
                <a:gd name="connsiteX4" fmla="*/ 0 w 116395"/>
                <a:gd name="connsiteY4" fmla="*/ 0 h 1143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95" h="114395">
                  <a:moveTo>
                    <a:pt x="0" y="0"/>
                  </a:moveTo>
                  <a:lnTo>
                    <a:pt x="116396" y="0"/>
                  </a:lnTo>
                  <a:lnTo>
                    <a:pt x="116396" y="114395"/>
                  </a:lnTo>
                  <a:lnTo>
                    <a:pt x="0" y="114395"/>
                  </a:lnTo>
                  <a:lnTo>
                    <a:pt x="0" y="0"/>
                  </a:lnTo>
                  <a:close/>
                </a:path>
              </a:pathLst>
            </a:custGeom>
            <a:grpFill/>
            <a:ln w="9525" cap="flat">
              <a:noFill/>
              <a:prstDash val="solid"/>
              <a:miter/>
            </a:ln>
          </p:spPr>
          <p:txBody>
            <a:bodyPr rtlCol="0" anchor="ctr"/>
            <a:lstStyle/>
            <a:p>
              <a:endParaRPr lang="en-AU"/>
            </a:p>
          </p:txBody>
        </p:sp>
      </p:grpSp>
      <p:sp>
        <p:nvSpPr>
          <p:cNvPr id="10" name="Freeform: Shape 9">
            <a:extLst>
              <a:ext uri="{FF2B5EF4-FFF2-40B4-BE49-F238E27FC236}">
                <a16:creationId xmlns:a16="http://schemas.microsoft.com/office/drawing/2014/main" id="{104C4DC1-EF4C-7B5C-AD13-8DB67AC85C77}"/>
              </a:ext>
            </a:extLst>
          </p:cNvPr>
          <p:cNvSpPr/>
          <p:nvPr/>
        </p:nvSpPr>
        <p:spPr>
          <a:xfrm>
            <a:off x="2645689" y="3726206"/>
            <a:ext cx="1180476" cy="1180473"/>
          </a:xfrm>
          <a:custGeom>
            <a:avLst/>
            <a:gdLst>
              <a:gd name="connsiteX0" fmla="*/ 373380 w 373380"/>
              <a:gd name="connsiteY0" fmla="*/ 186690 h 373379"/>
              <a:gd name="connsiteX1" fmla="*/ 186690 w 373380"/>
              <a:gd name="connsiteY1" fmla="*/ 373380 h 373379"/>
              <a:gd name="connsiteX2" fmla="*/ 0 w 373380"/>
              <a:gd name="connsiteY2" fmla="*/ 186690 h 373379"/>
              <a:gd name="connsiteX3" fmla="*/ 186690 w 373380"/>
              <a:gd name="connsiteY3" fmla="*/ 0 h 373379"/>
              <a:gd name="connsiteX4" fmla="*/ 373380 w 373380"/>
              <a:gd name="connsiteY4" fmla="*/ 186690 h 373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380" h="373379">
                <a:moveTo>
                  <a:pt x="373380" y="186690"/>
                </a:moveTo>
                <a:cubicBezTo>
                  <a:pt x="373380" y="289750"/>
                  <a:pt x="289846" y="373380"/>
                  <a:pt x="186690" y="373380"/>
                </a:cubicBezTo>
                <a:cubicBezTo>
                  <a:pt x="83534" y="373380"/>
                  <a:pt x="0" y="289846"/>
                  <a:pt x="0" y="186690"/>
                </a:cubicBezTo>
                <a:cubicBezTo>
                  <a:pt x="0" y="83534"/>
                  <a:pt x="83534" y="0"/>
                  <a:pt x="186690" y="0"/>
                </a:cubicBezTo>
                <a:cubicBezTo>
                  <a:pt x="289846" y="0"/>
                  <a:pt x="373380" y="83534"/>
                  <a:pt x="373380" y="186690"/>
                </a:cubicBezTo>
              </a:path>
            </a:pathLst>
          </a:custGeom>
          <a:solidFill>
            <a:schemeClr val="bg1"/>
          </a:solidFill>
          <a:ln w="9525" cap="flat">
            <a:noFill/>
            <a:prstDash val="solid"/>
            <a:miter/>
          </a:ln>
        </p:spPr>
        <p:txBody>
          <a:bodyPr rtlCol="0" anchor="ctr"/>
          <a:lstStyle/>
          <a:p>
            <a:endParaRPr lang="en-AU"/>
          </a:p>
        </p:txBody>
      </p:sp>
      <p:grpSp>
        <p:nvGrpSpPr>
          <p:cNvPr id="11" name="Graphic 48">
            <a:extLst>
              <a:ext uri="{FF2B5EF4-FFF2-40B4-BE49-F238E27FC236}">
                <a16:creationId xmlns:a16="http://schemas.microsoft.com/office/drawing/2014/main" id="{BB2CA9DB-ECEA-EF17-978E-6F7B6508482E}"/>
              </a:ext>
            </a:extLst>
          </p:cNvPr>
          <p:cNvGrpSpPr/>
          <p:nvPr/>
        </p:nvGrpSpPr>
        <p:grpSpPr>
          <a:xfrm>
            <a:off x="2823662" y="4167078"/>
            <a:ext cx="776646" cy="243623"/>
            <a:chOff x="19760592" y="2963916"/>
            <a:chExt cx="245650" cy="77057"/>
          </a:xfrm>
          <a:solidFill>
            <a:schemeClr val="tx1"/>
          </a:solidFill>
        </p:grpSpPr>
        <p:sp>
          <p:nvSpPr>
            <p:cNvPr id="12" name="Freeform: Shape 11">
              <a:extLst>
                <a:ext uri="{FF2B5EF4-FFF2-40B4-BE49-F238E27FC236}">
                  <a16:creationId xmlns:a16="http://schemas.microsoft.com/office/drawing/2014/main" id="{73D88253-6297-FA8A-CB6A-DCA32353402A}"/>
                </a:ext>
              </a:extLst>
            </p:cNvPr>
            <p:cNvSpPr/>
            <p:nvPr/>
          </p:nvSpPr>
          <p:spPr>
            <a:xfrm>
              <a:off x="19760592" y="2983823"/>
              <a:ext cx="54292" cy="57150"/>
            </a:xfrm>
            <a:custGeom>
              <a:avLst/>
              <a:gdLst>
                <a:gd name="connsiteX0" fmla="*/ 95 w 54292"/>
                <a:gd name="connsiteY0" fmla="*/ 28575 h 57150"/>
                <a:gd name="connsiteX1" fmla="*/ 28290 w 54292"/>
                <a:gd name="connsiteY1" fmla="*/ 0 h 57150"/>
                <a:gd name="connsiteX2" fmla="*/ 53912 w 54292"/>
                <a:gd name="connsiteY2" fmla="*/ 20669 h 57150"/>
                <a:gd name="connsiteX3" fmla="*/ 37338 w 54292"/>
                <a:gd name="connsiteY3" fmla="*/ 20669 h 57150"/>
                <a:gd name="connsiteX4" fmla="*/ 28480 w 54292"/>
                <a:gd name="connsiteY4" fmla="*/ 12668 h 57150"/>
                <a:gd name="connsiteX5" fmla="*/ 17431 w 54292"/>
                <a:gd name="connsiteY5" fmla="*/ 28575 h 57150"/>
                <a:gd name="connsiteX6" fmla="*/ 28480 w 54292"/>
                <a:gd name="connsiteY6" fmla="*/ 44291 h 57150"/>
                <a:gd name="connsiteX7" fmla="*/ 37815 w 54292"/>
                <a:gd name="connsiteY7" fmla="*/ 35052 h 57150"/>
                <a:gd name="connsiteX8" fmla="*/ 54293 w 54292"/>
                <a:gd name="connsiteY8" fmla="*/ 35052 h 57150"/>
                <a:gd name="connsiteX9" fmla="*/ 28670 w 54292"/>
                <a:gd name="connsiteY9" fmla="*/ 57150 h 57150"/>
                <a:gd name="connsiteX10" fmla="*/ 0 w 54292"/>
                <a:gd name="connsiteY10" fmla="*/ 285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292" h="57150">
                  <a:moveTo>
                    <a:pt x="95" y="28575"/>
                  </a:moveTo>
                  <a:cubicBezTo>
                    <a:pt x="95" y="12383"/>
                    <a:pt x="11240" y="0"/>
                    <a:pt x="28290" y="0"/>
                  </a:cubicBezTo>
                  <a:cubicBezTo>
                    <a:pt x="42958" y="0"/>
                    <a:pt x="52293" y="8572"/>
                    <a:pt x="53912" y="20669"/>
                  </a:cubicBezTo>
                  <a:lnTo>
                    <a:pt x="37338" y="20669"/>
                  </a:lnTo>
                  <a:cubicBezTo>
                    <a:pt x="36291" y="15812"/>
                    <a:pt x="33338" y="12668"/>
                    <a:pt x="28480" y="12668"/>
                  </a:cubicBezTo>
                  <a:cubicBezTo>
                    <a:pt x="21146" y="12668"/>
                    <a:pt x="17431" y="18764"/>
                    <a:pt x="17431" y="28575"/>
                  </a:cubicBezTo>
                  <a:cubicBezTo>
                    <a:pt x="17431" y="38386"/>
                    <a:pt x="21146" y="44291"/>
                    <a:pt x="28480" y="44291"/>
                  </a:cubicBezTo>
                  <a:cubicBezTo>
                    <a:pt x="33814" y="44291"/>
                    <a:pt x="37148" y="41148"/>
                    <a:pt x="37815" y="35052"/>
                  </a:cubicBezTo>
                  <a:lnTo>
                    <a:pt x="54293" y="35052"/>
                  </a:lnTo>
                  <a:cubicBezTo>
                    <a:pt x="53912" y="47530"/>
                    <a:pt x="44006" y="57150"/>
                    <a:pt x="28670" y="57150"/>
                  </a:cubicBezTo>
                  <a:cubicBezTo>
                    <a:pt x="11240" y="57150"/>
                    <a:pt x="0" y="44863"/>
                    <a:pt x="0" y="28575"/>
                  </a:cubicBezTo>
                  <a:close/>
                </a:path>
              </a:pathLst>
            </a:custGeom>
            <a:grpFill/>
            <a:ln w="9525" cap="flat">
              <a:noFill/>
              <a:prstDash val="solid"/>
              <a:miter/>
            </a:ln>
          </p:spPr>
          <p:txBody>
            <a:bodyPr rtlCol="0" anchor="ctr"/>
            <a:lstStyle/>
            <a:p>
              <a:endParaRPr lang="en-AU"/>
            </a:p>
          </p:txBody>
        </p:sp>
        <p:sp>
          <p:nvSpPr>
            <p:cNvPr id="13" name="Freeform: Shape 12">
              <a:extLst>
                <a:ext uri="{FF2B5EF4-FFF2-40B4-BE49-F238E27FC236}">
                  <a16:creationId xmlns:a16="http://schemas.microsoft.com/office/drawing/2014/main" id="{0C783E20-25DB-8C61-F8BA-E3959663A8A2}"/>
                </a:ext>
              </a:extLst>
            </p:cNvPr>
            <p:cNvSpPr/>
            <p:nvPr/>
          </p:nvSpPr>
          <p:spPr>
            <a:xfrm>
              <a:off x="19816981" y="2963916"/>
              <a:ext cx="17430" cy="75342"/>
            </a:xfrm>
            <a:custGeom>
              <a:avLst/>
              <a:gdLst>
                <a:gd name="connsiteX0" fmla="*/ 0 w 17430"/>
                <a:gd name="connsiteY0" fmla="*/ 0 h 75342"/>
                <a:gd name="connsiteX1" fmla="*/ 17430 w 17430"/>
                <a:gd name="connsiteY1" fmla="*/ 0 h 75342"/>
                <a:gd name="connsiteX2" fmla="*/ 17430 w 17430"/>
                <a:gd name="connsiteY2" fmla="*/ 75343 h 75342"/>
                <a:gd name="connsiteX3" fmla="*/ 0 w 17430"/>
                <a:gd name="connsiteY3" fmla="*/ 75343 h 75342"/>
                <a:gd name="connsiteX4" fmla="*/ 0 w 17430"/>
                <a:gd name="connsiteY4" fmla="*/ 0 h 75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30" h="75342">
                  <a:moveTo>
                    <a:pt x="0" y="0"/>
                  </a:moveTo>
                  <a:lnTo>
                    <a:pt x="17430" y="0"/>
                  </a:lnTo>
                  <a:lnTo>
                    <a:pt x="17430" y="75343"/>
                  </a:lnTo>
                  <a:lnTo>
                    <a:pt x="0" y="75343"/>
                  </a:lnTo>
                  <a:lnTo>
                    <a:pt x="0" y="0"/>
                  </a:lnTo>
                  <a:close/>
                </a:path>
              </a:pathLst>
            </a:custGeom>
            <a:grpFill/>
            <a:ln w="9525" cap="flat">
              <a:noFill/>
              <a:prstDash val="solid"/>
              <a:miter/>
            </a:ln>
          </p:spPr>
          <p:txBody>
            <a:bodyPr rtlCol="0" anchor="ctr"/>
            <a:lstStyle/>
            <a:p>
              <a:endParaRPr lang="en-AU"/>
            </a:p>
          </p:txBody>
        </p:sp>
        <p:sp>
          <p:nvSpPr>
            <p:cNvPr id="14" name="Freeform: Shape 13">
              <a:extLst>
                <a:ext uri="{FF2B5EF4-FFF2-40B4-BE49-F238E27FC236}">
                  <a16:creationId xmlns:a16="http://schemas.microsoft.com/office/drawing/2014/main" id="{25946FC2-A6A3-AFC6-73B8-57932DED526B}"/>
                </a:ext>
              </a:extLst>
            </p:cNvPr>
            <p:cNvSpPr/>
            <p:nvPr/>
          </p:nvSpPr>
          <p:spPr>
            <a:xfrm>
              <a:off x="19836507" y="2983823"/>
              <a:ext cx="57626" cy="57150"/>
            </a:xfrm>
            <a:custGeom>
              <a:avLst/>
              <a:gdLst>
                <a:gd name="connsiteX0" fmla="*/ 0 w 57626"/>
                <a:gd name="connsiteY0" fmla="*/ 28575 h 57150"/>
                <a:gd name="connsiteX1" fmla="*/ 28860 w 57626"/>
                <a:gd name="connsiteY1" fmla="*/ 0 h 57150"/>
                <a:gd name="connsiteX2" fmla="*/ 57626 w 57626"/>
                <a:gd name="connsiteY2" fmla="*/ 28575 h 57150"/>
                <a:gd name="connsiteX3" fmla="*/ 28860 w 57626"/>
                <a:gd name="connsiteY3" fmla="*/ 57150 h 57150"/>
                <a:gd name="connsiteX4" fmla="*/ 0 w 57626"/>
                <a:gd name="connsiteY4" fmla="*/ 28575 h 57150"/>
                <a:gd name="connsiteX5" fmla="*/ 40291 w 57626"/>
                <a:gd name="connsiteY5" fmla="*/ 28575 h 57150"/>
                <a:gd name="connsiteX6" fmla="*/ 28766 w 57626"/>
                <a:gd name="connsiteY6" fmla="*/ 12097 h 57150"/>
                <a:gd name="connsiteX7" fmla="*/ 17336 w 57626"/>
                <a:gd name="connsiteY7" fmla="*/ 28575 h 57150"/>
                <a:gd name="connsiteX8" fmla="*/ 28766 w 57626"/>
                <a:gd name="connsiteY8" fmla="*/ 44863 h 57150"/>
                <a:gd name="connsiteX9" fmla="*/ 40291 w 57626"/>
                <a:gd name="connsiteY9" fmla="*/ 285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26" h="57150">
                  <a:moveTo>
                    <a:pt x="0" y="28575"/>
                  </a:moveTo>
                  <a:cubicBezTo>
                    <a:pt x="0" y="12383"/>
                    <a:pt x="11620" y="0"/>
                    <a:pt x="28860" y="0"/>
                  </a:cubicBezTo>
                  <a:cubicBezTo>
                    <a:pt x="46101" y="0"/>
                    <a:pt x="57626" y="12287"/>
                    <a:pt x="57626" y="28575"/>
                  </a:cubicBezTo>
                  <a:cubicBezTo>
                    <a:pt x="57626" y="44863"/>
                    <a:pt x="46196" y="57150"/>
                    <a:pt x="28860" y="57150"/>
                  </a:cubicBezTo>
                  <a:cubicBezTo>
                    <a:pt x="11525" y="57150"/>
                    <a:pt x="0" y="44863"/>
                    <a:pt x="0" y="28575"/>
                  </a:cubicBezTo>
                  <a:close/>
                  <a:moveTo>
                    <a:pt x="40291" y="28575"/>
                  </a:moveTo>
                  <a:cubicBezTo>
                    <a:pt x="40291" y="18764"/>
                    <a:pt x="36290" y="12097"/>
                    <a:pt x="28766" y="12097"/>
                  </a:cubicBezTo>
                  <a:cubicBezTo>
                    <a:pt x="21241" y="12097"/>
                    <a:pt x="17336" y="18764"/>
                    <a:pt x="17336" y="28575"/>
                  </a:cubicBezTo>
                  <a:cubicBezTo>
                    <a:pt x="17336" y="38386"/>
                    <a:pt x="21241" y="44863"/>
                    <a:pt x="28766" y="44863"/>
                  </a:cubicBezTo>
                  <a:cubicBezTo>
                    <a:pt x="36290" y="44863"/>
                    <a:pt x="40291" y="38291"/>
                    <a:pt x="40291" y="28575"/>
                  </a:cubicBezTo>
                  <a:close/>
                </a:path>
              </a:pathLst>
            </a:custGeom>
            <a:grpFill/>
            <a:ln w="9525" cap="flat">
              <a:noFill/>
              <a:prstDash val="solid"/>
              <a:miter/>
            </a:ln>
          </p:spPr>
          <p:txBody>
            <a:bodyPr rtlCol="0" anchor="ctr"/>
            <a:lstStyle/>
            <a:p>
              <a:endParaRPr lang="en-AU"/>
            </a:p>
          </p:txBody>
        </p:sp>
        <p:sp>
          <p:nvSpPr>
            <p:cNvPr id="15" name="Freeform: Shape 14">
              <a:extLst>
                <a:ext uri="{FF2B5EF4-FFF2-40B4-BE49-F238E27FC236}">
                  <a16:creationId xmlns:a16="http://schemas.microsoft.com/office/drawing/2014/main" id="{B5E16E1F-A89E-7CA4-017B-159D79391F36}"/>
                </a:ext>
              </a:extLst>
            </p:cNvPr>
            <p:cNvSpPr/>
            <p:nvPr/>
          </p:nvSpPr>
          <p:spPr>
            <a:xfrm>
              <a:off x="19895752" y="2985347"/>
              <a:ext cx="51816" cy="55435"/>
            </a:xfrm>
            <a:custGeom>
              <a:avLst/>
              <a:gdLst>
                <a:gd name="connsiteX0" fmla="*/ 0 w 51816"/>
                <a:gd name="connsiteY0" fmla="*/ 35433 h 55435"/>
                <a:gd name="connsiteX1" fmla="*/ 0 w 51816"/>
                <a:gd name="connsiteY1" fmla="*/ 0 h 55435"/>
                <a:gd name="connsiteX2" fmla="*/ 17050 w 51816"/>
                <a:gd name="connsiteY2" fmla="*/ 0 h 55435"/>
                <a:gd name="connsiteX3" fmla="*/ 17050 w 51816"/>
                <a:gd name="connsiteY3" fmla="*/ 31813 h 55435"/>
                <a:gd name="connsiteX4" fmla="*/ 25146 w 51816"/>
                <a:gd name="connsiteY4" fmla="*/ 40958 h 55435"/>
                <a:gd name="connsiteX5" fmla="*/ 34671 w 51816"/>
                <a:gd name="connsiteY5" fmla="*/ 30099 h 55435"/>
                <a:gd name="connsiteX6" fmla="*/ 34671 w 51816"/>
                <a:gd name="connsiteY6" fmla="*/ 0 h 55435"/>
                <a:gd name="connsiteX7" fmla="*/ 51816 w 51816"/>
                <a:gd name="connsiteY7" fmla="*/ 0 h 55435"/>
                <a:gd name="connsiteX8" fmla="*/ 51816 w 51816"/>
                <a:gd name="connsiteY8" fmla="*/ 53912 h 55435"/>
                <a:gd name="connsiteX9" fmla="*/ 35338 w 51816"/>
                <a:gd name="connsiteY9" fmla="*/ 53912 h 55435"/>
                <a:gd name="connsiteX10" fmla="*/ 35338 w 51816"/>
                <a:gd name="connsiteY10" fmla="*/ 47244 h 55435"/>
                <a:gd name="connsiteX11" fmla="*/ 35053 w 51816"/>
                <a:gd name="connsiteY11" fmla="*/ 47244 h 55435"/>
                <a:gd name="connsiteX12" fmla="*/ 18955 w 51816"/>
                <a:gd name="connsiteY12" fmla="*/ 55436 h 55435"/>
                <a:gd name="connsiteX13" fmla="*/ 0 w 51816"/>
                <a:gd name="connsiteY13" fmla="*/ 35338 h 55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816" h="55435">
                  <a:moveTo>
                    <a:pt x="0" y="35433"/>
                  </a:moveTo>
                  <a:lnTo>
                    <a:pt x="0" y="0"/>
                  </a:lnTo>
                  <a:lnTo>
                    <a:pt x="17050" y="0"/>
                  </a:lnTo>
                  <a:lnTo>
                    <a:pt x="17050" y="31813"/>
                  </a:lnTo>
                  <a:cubicBezTo>
                    <a:pt x="17050" y="37719"/>
                    <a:pt x="19717" y="40958"/>
                    <a:pt x="25146" y="40958"/>
                  </a:cubicBezTo>
                  <a:cubicBezTo>
                    <a:pt x="31052" y="40958"/>
                    <a:pt x="34671" y="36576"/>
                    <a:pt x="34671" y="30099"/>
                  </a:cubicBezTo>
                  <a:lnTo>
                    <a:pt x="34671" y="0"/>
                  </a:lnTo>
                  <a:lnTo>
                    <a:pt x="51816" y="0"/>
                  </a:lnTo>
                  <a:lnTo>
                    <a:pt x="51816" y="53912"/>
                  </a:lnTo>
                  <a:lnTo>
                    <a:pt x="35338" y="53912"/>
                  </a:lnTo>
                  <a:lnTo>
                    <a:pt x="35338" y="47244"/>
                  </a:lnTo>
                  <a:lnTo>
                    <a:pt x="35053" y="47244"/>
                  </a:lnTo>
                  <a:cubicBezTo>
                    <a:pt x="31147" y="52483"/>
                    <a:pt x="26384" y="55436"/>
                    <a:pt x="18955" y="55436"/>
                  </a:cubicBezTo>
                  <a:cubicBezTo>
                    <a:pt x="6478" y="55436"/>
                    <a:pt x="0" y="47339"/>
                    <a:pt x="0" y="35338"/>
                  </a:cubicBezTo>
                  <a:close/>
                </a:path>
              </a:pathLst>
            </a:custGeom>
            <a:grpFill/>
            <a:ln w="9525" cap="flat">
              <a:noFill/>
              <a:prstDash val="solid"/>
              <a:miter/>
            </a:ln>
          </p:spPr>
          <p:txBody>
            <a:bodyPr rtlCol="0" anchor="ctr"/>
            <a:lstStyle/>
            <a:p>
              <a:endParaRPr lang="en-AU"/>
            </a:p>
          </p:txBody>
        </p:sp>
        <p:sp>
          <p:nvSpPr>
            <p:cNvPr id="16" name="Freeform: Shape 15">
              <a:extLst>
                <a:ext uri="{FF2B5EF4-FFF2-40B4-BE49-F238E27FC236}">
                  <a16:creationId xmlns:a16="http://schemas.microsoft.com/office/drawing/2014/main" id="{080D8434-B739-A741-82AB-EC90F004B7AF}"/>
                </a:ext>
              </a:extLst>
            </p:cNvPr>
            <p:cNvSpPr/>
            <p:nvPr/>
          </p:nvSpPr>
          <p:spPr>
            <a:xfrm>
              <a:off x="19950045" y="2963916"/>
              <a:ext cx="56197" cy="77057"/>
            </a:xfrm>
            <a:custGeom>
              <a:avLst/>
              <a:gdLst>
                <a:gd name="connsiteX0" fmla="*/ 95 w 56197"/>
                <a:gd name="connsiteY0" fmla="*/ 48387 h 77057"/>
                <a:gd name="connsiteX1" fmla="*/ 23717 w 56197"/>
                <a:gd name="connsiteY1" fmla="*/ 19812 h 77057"/>
                <a:gd name="connsiteX2" fmla="*/ 38767 w 56197"/>
                <a:gd name="connsiteY2" fmla="*/ 27527 h 77057"/>
                <a:gd name="connsiteX3" fmla="*/ 39053 w 56197"/>
                <a:gd name="connsiteY3" fmla="*/ 27527 h 77057"/>
                <a:gd name="connsiteX4" fmla="*/ 39053 w 56197"/>
                <a:gd name="connsiteY4" fmla="*/ 0 h 77057"/>
                <a:gd name="connsiteX5" fmla="*/ 56198 w 56197"/>
                <a:gd name="connsiteY5" fmla="*/ 0 h 77057"/>
                <a:gd name="connsiteX6" fmla="*/ 56198 w 56197"/>
                <a:gd name="connsiteY6" fmla="*/ 75343 h 77057"/>
                <a:gd name="connsiteX7" fmla="*/ 39720 w 56197"/>
                <a:gd name="connsiteY7" fmla="*/ 75343 h 77057"/>
                <a:gd name="connsiteX8" fmla="*/ 39720 w 56197"/>
                <a:gd name="connsiteY8" fmla="*/ 68104 h 77057"/>
                <a:gd name="connsiteX9" fmla="*/ 39529 w 56197"/>
                <a:gd name="connsiteY9" fmla="*/ 68104 h 77057"/>
                <a:gd name="connsiteX10" fmla="*/ 23622 w 56197"/>
                <a:gd name="connsiteY10" fmla="*/ 77057 h 77057"/>
                <a:gd name="connsiteX11" fmla="*/ 0 w 56197"/>
                <a:gd name="connsiteY11" fmla="*/ 48387 h 77057"/>
                <a:gd name="connsiteX12" fmla="*/ 39529 w 56197"/>
                <a:gd name="connsiteY12" fmla="*/ 48387 h 77057"/>
                <a:gd name="connsiteX13" fmla="*/ 28385 w 56197"/>
                <a:gd name="connsiteY13" fmla="*/ 32766 h 77057"/>
                <a:gd name="connsiteX14" fmla="*/ 17526 w 56197"/>
                <a:gd name="connsiteY14" fmla="*/ 48196 h 77057"/>
                <a:gd name="connsiteX15" fmla="*/ 28194 w 56197"/>
                <a:gd name="connsiteY15" fmla="*/ 63437 h 77057"/>
                <a:gd name="connsiteX16" fmla="*/ 39529 w 56197"/>
                <a:gd name="connsiteY16" fmla="*/ 48387 h 7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197" h="77057">
                  <a:moveTo>
                    <a:pt x="95" y="48387"/>
                  </a:moveTo>
                  <a:cubicBezTo>
                    <a:pt x="95" y="31528"/>
                    <a:pt x="9811" y="19812"/>
                    <a:pt x="23717" y="19812"/>
                  </a:cubicBezTo>
                  <a:cubicBezTo>
                    <a:pt x="31338" y="19812"/>
                    <a:pt x="35623" y="22955"/>
                    <a:pt x="38767" y="27527"/>
                  </a:cubicBezTo>
                  <a:lnTo>
                    <a:pt x="39053" y="27527"/>
                  </a:lnTo>
                  <a:lnTo>
                    <a:pt x="39053" y="0"/>
                  </a:lnTo>
                  <a:lnTo>
                    <a:pt x="56198" y="0"/>
                  </a:lnTo>
                  <a:lnTo>
                    <a:pt x="56198" y="75343"/>
                  </a:lnTo>
                  <a:lnTo>
                    <a:pt x="39720" y="75343"/>
                  </a:lnTo>
                  <a:lnTo>
                    <a:pt x="39720" y="68104"/>
                  </a:lnTo>
                  <a:lnTo>
                    <a:pt x="39529" y="68104"/>
                  </a:lnTo>
                  <a:cubicBezTo>
                    <a:pt x="36290" y="73723"/>
                    <a:pt x="30671" y="77057"/>
                    <a:pt x="23622" y="77057"/>
                  </a:cubicBezTo>
                  <a:cubicBezTo>
                    <a:pt x="9811" y="77057"/>
                    <a:pt x="0" y="66389"/>
                    <a:pt x="0" y="48387"/>
                  </a:cubicBezTo>
                  <a:close/>
                  <a:moveTo>
                    <a:pt x="39529" y="48387"/>
                  </a:moveTo>
                  <a:cubicBezTo>
                    <a:pt x="39529" y="39338"/>
                    <a:pt x="35814" y="32766"/>
                    <a:pt x="28385" y="32766"/>
                  </a:cubicBezTo>
                  <a:cubicBezTo>
                    <a:pt x="21527" y="32766"/>
                    <a:pt x="17526" y="39053"/>
                    <a:pt x="17526" y="48196"/>
                  </a:cubicBezTo>
                  <a:cubicBezTo>
                    <a:pt x="17526" y="57340"/>
                    <a:pt x="21527" y="63437"/>
                    <a:pt x="28194" y="63437"/>
                  </a:cubicBezTo>
                  <a:cubicBezTo>
                    <a:pt x="35338" y="63437"/>
                    <a:pt x="39529" y="57245"/>
                    <a:pt x="39529" y="48387"/>
                  </a:cubicBezTo>
                  <a:close/>
                </a:path>
              </a:pathLst>
            </a:custGeom>
            <a:grpFill/>
            <a:ln w="9525" cap="flat">
              <a:noFill/>
              <a:prstDash val="solid"/>
              <a:miter/>
            </a:ln>
          </p:spPr>
          <p:txBody>
            <a:bodyPr rtlCol="0" anchor="ctr"/>
            <a:lstStyle/>
            <a:p>
              <a:endParaRPr lang="en-AU"/>
            </a:p>
          </p:txBody>
        </p:sp>
      </p:grpSp>
      <p:sp>
        <p:nvSpPr>
          <p:cNvPr id="31" name="Footer Placeholder 4">
            <a:extLst>
              <a:ext uri="{FF2B5EF4-FFF2-40B4-BE49-F238E27FC236}">
                <a16:creationId xmlns:a16="http://schemas.microsoft.com/office/drawing/2014/main" id="{6FF3DD6C-2AB4-F7FF-E52B-3059E5DD9A26}"/>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2" name="Rectangle 1">
            <a:extLst>
              <a:ext uri="{FF2B5EF4-FFF2-40B4-BE49-F238E27FC236}">
                <a16:creationId xmlns:a16="http://schemas.microsoft.com/office/drawing/2014/main" id="{0F0DC9D8-A50F-32FC-A15E-6A8D184F12B7}"/>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Graphic 2">
            <a:extLst>
              <a:ext uri="{FF2B5EF4-FFF2-40B4-BE49-F238E27FC236}">
                <a16:creationId xmlns:a16="http://schemas.microsoft.com/office/drawing/2014/main" id="{D2502793-9838-550D-15BB-47105302920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753289625"/>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p:cSld name="4_typo_one_done">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2" name="Footer Placeholder 4">
            <a:extLst>
              <a:ext uri="{FF2B5EF4-FFF2-40B4-BE49-F238E27FC236}">
                <a16:creationId xmlns:a16="http://schemas.microsoft.com/office/drawing/2014/main" id="{BE5A7412-BDB1-2536-3813-84D6CF1B07FB}"/>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grpSp>
        <p:nvGrpSpPr>
          <p:cNvPr id="7" name="Graphic 4">
            <a:extLst>
              <a:ext uri="{FF2B5EF4-FFF2-40B4-BE49-F238E27FC236}">
                <a16:creationId xmlns:a16="http://schemas.microsoft.com/office/drawing/2014/main" id="{4CF6D4A0-DB28-F592-06B3-995ED2FC3A32}"/>
              </a:ext>
            </a:extLst>
          </p:cNvPr>
          <p:cNvGrpSpPr/>
          <p:nvPr/>
        </p:nvGrpSpPr>
        <p:grpSpPr>
          <a:xfrm>
            <a:off x="2657354" y="1813666"/>
            <a:ext cx="6877291" cy="2983776"/>
            <a:chOff x="2862548" y="-3805506"/>
            <a:chExt cx="6422897" cy="2786633"/>
          </a:xfrm>
        </p:grpSpPr>
        <p:grpSp>
          <p:nvGrpSpPr>
            <p:cNvPr id="8" name="Graphic 4">
              <a:extLst>
                <a:ext uri="{FF2B5EF4-FFF2-40B4-BE49-F238E27FC236}">
                  <a16:creationId xmlns:a16="http://schemas.microsoft.com/office/drawing/2014/main" id="{3E9BBD92-3B54-3027-8FEC-0219E00F97A8}"/>
                </a:ext>
              </a:extLst>
            </p:cNvPr>
            <p:cNvGrpSpPr/>
            <p:nvPr/>
          </p:nvGrpSpPr>
          <p:grpSpPr>
            <a:xfrm>
              <a:off x="4022598" y="-3805506"/>
              <a:ext cx="3252692" cy="1143285"/>
              <a:chOff x="4022598" y="-3805506"/>
              <a:chExt cx="3252692" cy="1143285"/>
            </a:xfrm>
          </p:grpSpPr>
          <p:sp>
            <p:nvSpPr>
              <p:cNvPr id="9" name="Freeform: Shape 8">
                <a:extLst>
                  <a:ext uri="{FF2B5EF4-FFF2-40B4-BE49-F238E27FC236}">
                    <a16:creationId xmlns:a16="http://schemas.microsoft.com/office/drawing/2014/main" id="{74A03DAE-8166-913D-507B-1BA5201E3C35}"/>
                  </a:ext>
                </a:extLst>
              </p:cNvPr>
              <p:cNvSpPr/>
              <p:nvPr/>
            </p:nvSpPr>
            <p:spPr>
              <a:xfrm>
                <a:off x="4022598" y="-3805506"/>
                <a:ext cx="3252692" cy="1143285"/>
              </a:xfrm>
              <a:custGeom>
                <a:avLst/>
                <a:gdLst>
                  <a:gd name="connsiteX0" fmla="*/ 1132808 w 3252692"/>
                  <a:gd name="connsiteY0" fmla="*/ 680942 h 1143285"/>
                  <a:gd name="connsiteX1" fmla="*/ 571595 w 3252692"/>
                  <a:gd name="connsiteY1" fmla="*/ 1143286 h 1143285"/>
                  <a:gd name="connsiteX2" fmla="*/ 0 w 3252692"/>
                  <a:gd name="connsiteY2" fmla="*/ 571690 h 1143285"/>
                  <a:gd name="connsiteX3" fmla="*/ 571595 w 3252692"/>
                  <a:gd name="connsiteY3" fmla="*/ 95 h 1143285"/>
                  <a:gd name="connsiteX4" fmla="*/ 1132808 w 3252692"/>
                  <a:gd name="connsiteY4" fmla="*/ 462439 h 1143285"/>
                  <a:gd name="connsiteX5" fmla="*/ 1132808 w 3252692"/>
                  <a:gd name="connsiteY5" fmla="*/ 32004 h 1143285"/>
                  <a:gd name="connsiteX6" fmla="*/ 1457611 w 3252692"/>
                  <a:gd name="connsiteY6" fmla="*/ 32004 h 1143285"/>
                  <a:gd name="connsiteX7" fmla="*/ 1457611 w 3252692"/>
                  <a:gd name="connsiteY7" fmla="*/ 164306 h 1143285"/>
                  <a:gd name="connsiteX8" fmla="*/ 1783937 w 3252692"/>
                  <a:gd name="connsiteY8" fmla="*/ 0 h 1143285"/>
                  <a:gd name="connsiteX9" fmla="*/ 2166747 w 3252692"/>
                  <a:gd name="connsiteY9" fmla="*/ 447484 h 1143285"/>
                  <a:gd name="connsiteX10" fmla="*/ 2166747 w 3252692"/>
                  <a:gd name="connsiteY10" fmla="*/ 467582 h 1143285"/>
                  <a:gd name="connsiteX11" fmla="*/ 2719768 w 3252692"/>
                  <a:gd name="connsiteY11" fmla="*/ 0 h 1143285"/>
                  <a:gd name="connsiteX12" fmla="*/ 3252692 w 3252692"/>
                  <a:gd name="connsiteY12" fmla="*/ 586454 h 1143285"/>
                  <a:gd name="connsiteX13" fmla="*/ 3252692 w 3252692"/>
                  <a:gd name="connsiteY13" fmla="*/ 658559 h 1143285"/>
                  <a:gd name="connsiteX14" fmla="*/ 2482596 w 3252692"/>
                  <a:gd name="connsiteY14" fmla="*/ 658559 h 1143285"/>
                  <a:gd name="connsiteX15" fmla="*/ 2736056 w 3252692"/>
                  <a:gd name="connsiteY15" fmla="*/ 906113 h 1143285"/>
                  <a:gd name="connsiteX16" fmla="*/ 2932271 w 3252692"/>
                  <a:gd name="connsiteY16" fmla="*/ 779050 h 1143285"/>
                  <a:gd name="connsiteX17" fmla="*/ 3237738 w 3252692"/>
                  <a:gd name="connsiteY17" fmla="*/ 779050 h 1143285"/>
                  <a:gd name="connsiteX18" fmla="*/ 2731485 w 3252692"/>
                  <a:gd name="connsiteY18" fmla="*/ 1143286 h 1143285"/>
                  <a:gd name="connsiteX19" fmla="*/ 2166557 w 3252692"/>
                  <a:gd name="connsiteY19" fmla="*/ 676465 h 1143285"/>
                  <a:gd name="connsiteX20" fmla="*/ 2166557 w 3252692"/>
                  <a:gd name="connsiteY20" fmla="*/ 1111282 h 1143285"/>
                  <a:gd name="connsiteX21" fmla="*/ 1836515 w 3252692"/>
                  <a:gd name="connsiteY21" fmla="*/ 1111282 h 1143285"/>
                  <a:gd name="connsiteX22" fmla="*/ 1836515 w 3252692"/>
                  <a:gd name="connsiteY22" fmla="*/ 481679 h 1143285"/>
                  <a:gd name="connsiteX23" fmla="*/ 1649920 w 3252692"/>
                  <a:gd name="connsiteY23" fmla="*/ 271272 h 1143285"/>
                  <a:gd name="connsiteX24" fmla="*/ 1463326 w 3252692"/>
                  <a:gd name="connsiteY24" fmla="*/ 481679 h 1143285"/>
                  <a:gd name="connsiteX25" fmla="*/ 1463326 w 3252692"/>
                  <a:gd name="connsiteY25" fmla="*/ 1111282 h 1143285"/>
                  <a:gd name="connsiteX26" fmla="*/ 1132523 w 3252692"/>
                  <a:gd name="connsiteY26" fmla="*/ 1111282 h 1143285"/>
                  <a:gd name="connsiteX27" fmla="*/ 1132523 w 3252692"/>
                  <a:gd name="connsiteY27" fmla="*/ 680942 h 1143285"/>
                  <a:gd name="connsiteX28" fmla="*/ 2930176 w 3252692"/>
                  <a:gd name="connsiteY28" fmla="*/ 450532 h 1143285"/>
                  <a:gd name="connsiteX29" fmla="*/ 2713101 w 3252692"/>
                  <a:gd name="connsiteY29" fmla="*/ 228314 h 1143285"/>
                  <a:gd name="connsiteX30" fmla="*/ 2487835 w 3252692"/>
                  <a:gd name="connsiteY30" fmla="*/ 450532 h 1143285"/>
                  <a:gd name="connsiteX31" fmla="*/ 2930176 w 3252692"/>
                  <a:gd name="connsiteY31" fmla="*/ 450532 h 1143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252692" h="1143285">
                    <a:moveTo>
                      <a:pt x="1132808" y="680942"/>
                    </a:moveTo>
                    <a:cubicBezTo>
                      <a:pt x="1081564" y="949262"/>
                      <a:pt x="845153" y="1143286"/>
                      <a:pt x="571595" y="1143286"/>
                    </a:cubicBezTo>
                    <a:cubicBezTo>
                      <a:pt x="256413" y="1143286"/>
                      <a:pt x="0" y="886873"/>
                      <a:pt x="0" y="571690"/>
                    </a:cubicBezTo>
                    <a:cubicBezTo>
                      <a:pt x="0" y="255746"/>
                      <a:pt x="256413" y="95"/>
                      <a:pt x="571595" y="95"/>
                    </a:cubicBezTo>
                    <a:cubicBezTo>
                      <a:pt x="845915" y="95"/>
                      <a:pt x="1081564" y="194119"/>
                      <a:pt x="1132808" y="462439"/>
                    </a:cubicBezTo>
                    <a:lnTo>
                      <a:pt x="1132808" y="32004"/>
                    </a:lnTo>
                    <a:lnTo>
                      <a:pt x="1457611" y="32004"/>
                    </a:lnTo>
                    <a:lnTo>
                      <a:pt x="1457611" y="164306"/>
                    </a:lnTo>
                    <a:cubicBezTo>
                      <a:pt x="1548289" y="50578"/>
                      <a:pt x="1649349" y="0"/>
                      <a:pt x="1783937" y="0"/>
                    </a:cubicBezTo>
                    <a:cubicBezTo>
                      <a:pt x="2020348" y="0"/>
                      <a:pt x="2166747" y="170974"/>
                      <a:pt x="2166747" y="447484"/>
                    </a:cubicBezTo>
                    <a:lnTo>
                      <a:pt x="2166747" y="467582"/>
                    </a:lnTo>
                    <a:cubicBezTo>
                      <a:pt x="2211324" y="186595"/>
                      <a:pt x="2431352" y="0"/>
                      <a:pt x="2719768" y="0"/>
                    </a:cubicBezTo>
                    <a:cubicBezTo>
                      <a:pt x="3036475" y="0"/>
                      <a:pt x="3252692" y="238601"/>
                      <a:pt x="3252692" y="586454"/>
                    </a:cubicBezTo>
                    <a:lnTo>
                      <a:pt x="3252692" y="658559"/>
                    </a:lnTo>
                    <a:lnTo>
                      <a:pt x="2482596" y="658559"/>
                    </a:lnTo>
                    <a:cubicBezTo>
                      <a:pt x="2505647" y="816102"/>
                      <a:pt x="2597849" y="906113"/>
                      <a:pt x="2736056" y="906113"/>
                    </a:cubicBezTo>
                    <a:cubicBezTo>
                      <a:pt x="2837116" y="906113"/>
                      <a:pt x="2909983" y="859250"/>
                      <a:pt x="2932271" y="779050"/>
                    </a:cubicBezTo>
                    <a:lnTo>
                      <a:pt x="3237738" y="779050"/>
                    </a:lnTo>
                    <a:cubicBezTo>
                      <a:pt x="3194590" y="997553"/>
                      <a:pt x="2992469" y="1143286"/>
                      <a:pt x="2731485" y="1143286"/>
                    </a:cubicBezTo>
                    <a:cubicBezTo>
                      <a:pt x="2438591" y="1143286"/>
                      <a:pt x="2211895" y="955929"/>
                      <a:pt x="2166557" y="676465"/>
                    </a:cubicBezTo>
                    <a:lnTo>
                      <a:pt x="2166557" y="1111282"/>
                    </a:lnTo>
                    <a:lnTo>
                      <a:pt x="1836515" y="1111282"/>
                    </a:lnTo>
                    <a:lnTo>
                      <a:pt x="1836515" y="481679"/>
                    </a:lnTo>
                    <a:cubicBezTo>
                      <a:pt x="1836515" y="346424"/>
                      <a:pt x="1769650" y="271272"/>
                      <a:pt x="1649920" y="271272"/>
                    </a:cubicBezTo>
                    <a:cubicBezTo>
                      <a:pt x="1537716" y="271272"/>
                      <a:pt x="1463326" y="354521"/>
                      <a:pt x="1463326" y="481679"/>
                    </a:cubicBezTo>
                    <a:lnTo>
                      <a:pt x="1463326" y="1111282"/>
                    </a:lnTo>
                    <a:lnTo>
                      <a:pt x="1132523" y="1111282"/>
                    </a:lnTo>
                    <a:lnTo>
                      <a:pt x="1132523" y="680942"/>
                    </a:lnTo>
                    <a:close/>
                    <a:moveTo>
                      <a:pt x="2930176" y="450532"/>
                    </a:moveTo>
                    <a:cubicBezTo>
                      <a:pt x="2909316" y="310039"/>
                      <a:pt x="2829116" y="228314"/>
                      <a:pt x="2713101" y="228314"/>
                    </a:cubicBezTo>
                    <a:cubicBezTo>
                      <a:pt x="2596420" y="228314"/>
                      <a:pt x="2514600" y="308610"/>
                      <a:pt x="2487835" y="450532"/>
                    </a:cubicBezTo>
                    <a:lnTo>
                      <a:pt x="2930176" y="450532"/>
                    </a:lnTo>
                    <a:close/>
                  </a:path>
                </a:pathLst>
              </a:custGeom>
              <a:solidFill>
                <a:srgbClr val="FFFFFF"/>
              </a:solidFill>
              <a:ln w="9525"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04471379-4B51-D0B1-C9B5-958E74357D9B}"/>
                  </a:ext>
                </a:extLst>
              </p:cNvPr>
              <p:cNvSpPr/>
              <p:nvPr/>
            </p:nvSpPr>
            <p:spPr>
              <a:xfrm>
                <a:off x="4066984" y="-3375833"/>
                <a:ext cx="1050893" cy="208787"/>
              </a:xfrm>
              <a:custGeom>
                <a:avLst/>
                <a:gdLst>
                  <a:gd name="connsiteX0" fmla="*/ 0 w 1050893"/>
                  <a:gd name="connsiteY0" fmla="*/ 160592 h 208787"/>
                  <a:gd name="connsiteX1" fmla="*/ 41053 w 1050893"/>
                  <a:gd name="connsiteY1" fmla="*/ 160592 h 208787"/>
                  <a:gd name="connsiteX2" fmla="*/ 67627 w 1050893"/>
                  <a:gd name="connsiteY2" fmla="*/ 180499 h 208787"/>
                  <a:gd name="connsiteX3" fmla="*/ 89916 w 1050893"/>
                  <a:gd name="connsiteY3" fmla="*/ 163163 h 208787"/>
                  <a:gd name="connsiteX4" fmla="*/ 72199 w 1050893"/>
                  <a:gd name="connsiteY4" fmla="*/ 148495 h 208787"/>
                  <a:gd name="connsiteX5" fmla="*/ 56197 w 1050893"/>
                  <a:gd name="connsiteY5" fmla="*/ 145828 h 208787"/>
                  <a:gd name="connsiteX6" fmla="*/ 3619 w 1050893"/>
                  <a:gd name="connsiteY6" fmla="*/ 101155 h 208787"/>
                  <a:gd name="connsiteX7" fmla="*/ 65913 w 1050893"/>
                  <a:gd name="connsiteY7" fmla="*/ 56102 h 208787"/>
                  <a:gd name="connsiteX8" fmla="*/ 129635 w 1050893"/>
                  <a:gd name="connsiteY8" fmla="*/ 99441 h 208787"/>
                  <a:gd name="connsiteX9" fmla="*/ 88963 w 1050893"/>
                  <a:gd name="connsiteY9" fmla="*/ 99441 h 208787"/>
                  <a:gd name="connsiteX10" fmla="*/ 65627 w 1050893"/>
                  <a:gd name="connsiteY10" fmla="*/ 82296 h 208787"/>
                  <a:gd name="connsiteX11" fmla="*/ 43910 w 1050893"/>
                  <a:gd name="connsiteY11" fmla="*/ 99346 h 208787"/>
                  <a:gd name="connsiteX12" fmla="*/ 63055 w 1050893"/>
                  <a:gd name="connsiteY12" fmla="*/ 113062 h 208787"/>
                  <a:gd name="connsiteX13" fmla="*/ 80391 w 1050893"/>
                  <a:gd name="connsiteY13" fmla="*/ 116110 h 208787"/>
                  <a:gd name="connsiteX14" fmla="*/ 131350 w 1050893"/>
                  <a:gd name="connsiteY14" fmla="*/ 162306 h 208787"/>
                  <a:gd name="connsiteX15" fmla="*/ 68104 w 1050893"/>
                  <a:gd name="connsiteY15" fmla="*/ 208788 h 208787"/>
                  <a:gd name="connsiteX16" fmla="*/ 0 w 1050893"/>
                  <a:gd name="connsiteY16" fmla="*/ 160592 h 208787"/>
                  <a:gd name="connsiteX17" fmla="*/ 138208 w 1050893"/>
                  <a:gd name="connsiteY17" fmla="*/ 132778 h 208787"/>
                  <a:gd name="connsiteX18" fmla="*/ 214884 w 1050893"/>
                  <a:gd name="connsiteY18" fmla="*/ 56007 h 208787"/>
                  <a:gd name="connsiteX19" fmla="*/ 290131 w 1050893"/>
                  <a:gd name="connsiteY19" fmla="*/ 131540 h 208787"/>
                  <a:gd name="connsiteX20" fmla="*/ 213741 w 1050893"/>
                  <a:gd name="connsiteY20" fmla="*/ 208597 h 208787"/>
                  <a:gd name="connsiteX21" fmla="*/ 138208 w 1050893"/>
                  <a:gd name="connsiteY21" fmla="*/ 132778 h 208787"/>
                  <a:gd name="connsiteX22" fmla="*/ 246602 w 1050893"/>
                  <a:gd name="connsiteY22" fmla="*/ 131921 h 208787"/>
                  <a:gd name="connsiteX23" fmla="*/ 214027 w 1050893"/>
                  <a:gd name="connsiteY23" fmla="*/ 88297 h 208787"/>
                  <a:gd name="connsiteX24" fmla="*/ 181642 w 1050893"/>
                  <a:gd name="connsiteY24" fmla="*/ 132207 h 208787"/>
                  <a:gd name="connsiteX25" fmla="*/ 214027 w 1050893"/>
                  <a:gd name="connsiteY25" fmla="*/ 176498 h 208787"/>
                  <a:gd name="connsiteX26" fmla="*/ 246602 w 1050893"/>
                  <a:gd name="connsiteY26" fmla="*/ 131921 h 208787"/>
                  <a:gd name="connsiteX27" fmla="*/ 287846 w 1050893"/>
                  <a:gd name="connsiteY27" fmla="*/ 60484 h 208787"/>
                  <a:gd name="connsiteX28" fmla="*/ 311467 w 1050893"/>
                  <a:gd name="connsiteY28" fmla="*/ 60484 h 208787"/>
                  <a:gd name="connsiteX29" fmla="*/ 311467 w 1050893"/>
                  <a:gd name="connsiteY29" fmla="*/ 46482 h 208787"/>
                  <a:gd name="connsiteX30" fmla="*/ 359378 w 1050893"/>
                  <a:gd name="connsiteY30" fmla="*/ 0 h 208787"/>
                  <a:gd name="connsiteX31" fmla="*/ 375380 w 1050893"/>
                  <a:gd name="connsiteY31" fmla="*/ 1238 h 208787"/>
                  <a:gd name="connsiteX32" fmla="*/ 375380 w 1050893"/>
                  <a:gd name="connsiteY32" fmla="*/ 31718 h 208787"/>
                  <a:gd name="connsiteX33" fmla="*/ 370046 w 1050893"/>
                  <a:gd name="connsiteY33" fmla="*/ 31623 h 208787"/>
                  <a:gd name="connsiteX34" fmla="*/ 353949 w 1050893"/>
                  <a:gd name="connsiteY34" fmla="*/ 45815 h 208787"/>
                  <a:gd name="connsiteX35" fmla="*/ 353949 w 1050893"/>
                  <a:gd name="connsiteY35" fmla="*/ 60484 h 208787"/>
                  <a:gd name="connsiteX36" fmla="*/ 395859 w 1050893"/>
                  <a:gd name="connsiteY36" fmla="*/ 60484 h 208787"/>
                  <a:gd name="connsiteX37" fmla="*/ 395859 w 1050893"/>
                  <a:gd name="connsiteY37" fmla="*/ 15526 h 208787"/>
                  <a:gd name="connsiteX38" fmla="*/ 438150 w 1050893"/>
                  <a:gd name="connsiteY38" fmla="*/ 15526 h 208787"/>
                  <a:gd name="connsiteX39" fmla="*/ 438150 w 1050893"/>
                  <a:gd name="connsiteY39" fmla="*/ 60484 h 208787"/>
                  <a:gd name="connsiteX40" fmla="*/ 504158 w 1050893"/>
                  <a:gd name="connsiteY40" fmla="*/ 60484 h 208787"/>
                  <a:gd name="connsiteX41" fmla="*/ 519493 w 1050893"/>
                  <a:gd name="connsiteY41" fmla="*/ 128968 h 208787"/>
                  <a:gd name="connsiteX42" fmla="*/ 525494 w 1050893"/>
                  <a:gd name="connsiteY42" fmla="*/ 159067 h 208787"/>
                  <a:gd name="connsiteX43" fmla="*/ 532733 w 1050893"/>
                  <a:gd name="connsiteY43" fmla="*/ 129159 h 208787"/>
                  <a:gd name="connsiteX44" fmla="*/ 550545 w 1050893"/>
                  <a:gd name="connsiteY44" fmla="*/ 61627 h 208787"/>
                  <a:gd name="connsiteX45" fmla="*/ 585216 w 1050893"/>
                  <a:gd name="connsiteY45" fmla="*/ 61627 h 208787"/>
                  <a:gd name="connsiteX46" fmla="*/ 603313 w 1050893"/>
                  <a:gd name="connsiteY46" fmla="*/ 129159 h 208787"/>
                  <a:gd name="connsiteX47" fmla="*/ 610172 w 1050893"/>
                  <a:gd name="connsiteY47" fmla="*/ 157353 h 208787"/>
                  <a:gd name="connsiteX48" fmla="*/ 615791 w 1050893"/>
                  <a:gd name="connsiteY48" fmla="*/ 129159 h 208787"/>
                  <a:gd name="connsiteX49" fmla="*/ 631126 w 1050893"/>
                  <a:gd name="connsiteY49" fmla="*/ 60579 h 208787"/>
                  <a:gd name="connsiteX50" fmla="*/ 672846 w 1050893"/>
                  <a:gd name="connsiteY50" fmla="*/ 60579 h 208787"/>
                  <a:gd name="connsiteX51" fmla="*/ 632079 w 1050893"/>
                  <a:gd name="connsiteY51" fmla="*/ 204311 h 208787"/>
                  <a:gd name="connsiteX52" fmla="*/ 591407 w 1050893"/>
                  <a:gd name="connsiteY52" fmla="*/ 204311 h 208787"/>
                  <a:gd name="connsiteX53" fmla="*/ 567118 w 1050893"/>
                  <a:gd name="connsiteY53" fmla="*/ 112204 h 208787"/>
                  <a:gd name="connsiteX54" fmla="*/ 543401 w 1050893"/>
                  <a:gd name="connsiteY54" fmla="*/ 204311 h 208787"/>
                  <a:gd name="connsiteX55" fmla="*/ 501491 w 1050893"/>
                  <a:gd name="connsiteY55" fmla="*/ 204311 h 208787"/>
                  <a:gd name="connsiteX56" fmla="*/ 469773 w 1050893"/>
                  <a:gd name="connsiteY56" fmla="*/ 90678 h 208787"/>
                  <a:gd name="connsiteX57" fmla="*/ 438055 w 1050893"/>
                  <a:gd name="connsiteY57" fmla="*/ 90678 h 208787"/>
                  <a:gd name="connsiteX58" fmla="*/ 438055 w 1050893"/>
                  <a:gd name="connsiteY58" fmla="*/ 156210 h 208787"/>
                  <a:gd name="connsiteX59" fmla="*/ 455390 w 1050893"/>
                  <a:gd name="connsiteY59" fmla="*/ 172688 h 208787"/>
                  <a:gd name="connsiteX60" fmla="*/ 464915 w 1050893"/>
                  <a:gd name="connsiteY60" fmla="*/ 171926 h 208787"/>
                  <a:gd name="connsiteX61" fmla="*/ 464915 w 1050893"/>
                  <a:gd name="connsiteY61" fmla="*/ 203073 h 208787"/>
                  <a:gd name="connsiteX62" fmla="*/ 443293 w 1050893"/>
                  <a:gd name="connsiteY62" fmla="*/ 205359 h 208787"/>
                  <a:gd name="connsiteX63" fmla="*/ 395764 w 1050893"/>
                  <a:gd name="connsiteY63" fmla="*/ 160687 h 208787"/>
                  <a:gd name="connsiteX64" fmla="*/ 395764 w 1050893"/>
                  <a:gd name="connsiteY64" fmla="*/ 90773 h 208787"/>
                  <a:gd name="connsiteX65" fmla="*/ 353854 w 1050893"/>
                  <a:gd name="connsiteY65" fmla="*/ 90773 h 208787"/>
                  <a:gd name="connsiteX66" fmla="*/ 353854 w 1050893"/>
                  <a:gd name="connsiteY66" fmla="*/ 204406 h 208787"/>
                  <a:gd name="connsiteX67" fmla="*/ 311467 w 1050893"/>
                  <a:gd name="connsiteY67" fmla="*/ 204406 h 208787"/>
                  <a:gd name="connsiteX68" fmla="*/ 311467 w 1050893"/>
                  <a:gd name="connsiteY68" fmla="*/ 90773 h 208787"/>
                  <a:gd name="connsiteX69" fmla="*/ 287846 w 1050893"/>
                  <a:gd name="connsiteY69" fmla="*/ 90773 h 208787"/>
                  <a:gd name="connsiteX70" fmla="*/ 287846 w 1050893"/>
                  <a:gd name="connsiteY70" fmla="*/ 60484 h 208787"/>
                  <a:gd name="connsiteX71" fmla="*/ 664845 w 1050893"/>
                  <a:gd name="connsiteY71" fmla="*/ 167164 h 208787"/>
                  <a:gd name="connsiteX72" fmla="*/ 725138 w 1050893"/>
                  <a:gd name="connsiteY72" fmla="*/ 120586 h 208787"/>
                  <a:gd name="connsiteX73" fmla="*/ 756952 w 1050893"/>
                  <a:gd name="connsiteY73" fmla="*/ 100298 h 208787"/>
                  <a:gd name="connsiteX74" fmla="*/ 735235 w 1050893"/>
                  <a:gd name="connsiteY74" fmla="*/ 82582 h 208787"/>
                  <a:gd name="connsiteX75" fmla="*/ 711708 w 1050893"/>
                  <a:gd name="connsiteY75" fmla="*/ 101632 h 208787"/>
                  <a:gd name="connsiteX76" fmla="*/ 672655 w 1050893"/>
                  <a:gd name="connsiteY76" fmla="*/ 101632 h 208787"/>
                  <a:gd name="connsiteX77" fmla="*/ 735616 w 1050893"/>
                  <a:gd name="connsiteY77" fmla="*/ 56007 h 208787"/>
                  <a:gd name="connsiteX78" fmla="*/ 797719 w 1050893"/>
                  <a:gd name="connsiteY78" fmla="*/ 116681 h 208787"/>
                  <a:gd name="connsiteX79" fmla="*/ 797719 w 1050893"/>
                  <a:gd name="connsiteY79" fmla="*/ 173736 h 208787"/>
                  <a:gd name="connsiteX80" fmla="*/ 803338 w 1050893"/>
                  <a:gd name="connsiteY80" fmla="*/ 204216 h 208787"/>
                  <a:gd name="connsiteX81" fmla="*/ 762572 w 1050893"/>
                  <a:gd name="connsiteY81" fmla="*/ 204216 h 208787"/>
                  <a:gd name="connsiteX82" fmla="*/ 758666 w 1050893"/>
                  <a:gd name="connsiteY82" fmla="*/ 186500 h 208787"/>
                  <a:gd name="connsiteX83" fmla="*/ 713327 w 1050893"/>
                  <a:gd name="connsiteY83" fmla="*/ 207835 h 208787"/>
                  <a:gd name="connsiteX84" fmla="*/ 664845 w 1050893"/>
                  <a:gd name="connsiteY84" fmla="*/ 167164 h 208787"/>
                  <a:gd name="connsiteX85" fmla="*/ 733139 w 1050893"/>
                  <a:gd name="connsiteY85" fmla="*/ 142303 h 208787"/>
                  <a:gd name="connsiteX86" fmla="*/ 705517 w 1050893"/>
                  <a:gd name="connsiteY86" fmla="*/ 163068 h 208787"/>
                  <a:gd name="connsiteX87" fmla="*/ 725614 w 1050893"/>
                  <a:gd name="connsiteY87" fmla="*/ 180784 h 208787"/>
                  <a:gd name="connsiteX88" fmla="*/ 757047 w 1050893"/>
                  <a:gd name="connsiteY88" fmla="*/ 148685 h 208787"/>
                  <a:gd name="connsiteX89" fmla="*/ 757047 w 1050893"/>
                  <a:gd name="connsiteY89" fmla="*/ 135255 h 208787"/>
                  <a:gd name="connsiteX90" fmla="*/ 733139 w 1050893"/>
                  <a:gd name="connsiteY90" fmla="*/ 142303 h 208787"/>
                  <a:gd name="connsiteX91" fmla="*/ 818769 w 1050893"/>
                  <a:gd name="connsiteY91" fmla="*/ 60484 h 208787"/>
                  <a:gd name="connsiteX92" fmla="*/ 860774 w 1050893"/>
                  <a:gd name="connsiteY92" fmla="*/ 60484 h 208787"/>
                  <a:gd name="connsiteX93" fmla="*/ 860774 w 1050893"/>
                  <a:gd name="connsiteY93" fmla="*/ 82486 h 208787"/>
                  <a:gd name="connsiteX94" fmla="*/ 897922 w 1050893"/>
                  <a:gd name="connsiteY94" fmla="*/ 58102 h 208787"/>
                  <a:gd name="connsiteX95" fmla="*/ 906875 w 1050893"/>
                  <a:gd name="connsiteY95" fmla="*/ 59150 h 208787"/>
                  <a:gd name="connsiteX96" fmla="*/ 906875 w 1050893"/>
                  <a:gd name="connsiteY96" fmla="*/ 94297 h 208787"/>
                  <a:gd name="connsiteX97" fmla="*/ 895445 w 1050893"/>
                  <a:gd name="connsiteY97" fmla="*/ 93345 h 208787"/>
                  <a:gd name="connsiteX98" fmla="*/ 861536 w 1050893"/>
                  <a:gd name="connsiteY98" fmla="*/ 127254 h 208787"/>
                  <a:gd name="connsiteX99" fmla="*/ 861536 w 1050893"/>
                  <a:gd name="connsiteY99" fmla="*/ 204121 h 208787"/>
                  <a:gd name="connsiteX100" fmla="*/ 818769 w 1050893"/>
                  <a:gd name="connsiteY100" fmla="*/ 204121 h 208787"/>
                  <a:gd name="connsiteX101" fmla="*/ 818769 w 1050893"/>
                  <a:gd name="connsiteY101" fmla="*/ 60484 h 208787"/>
                  <a:gd name="connsiteX102" fmla="*/ 905637 w 1050893"/>
                  <a:gd name="connsiteY102" fmla="*/ 132778 h 208787"/>
                  <a:gd name="connsiteX103" fmla="*/ 980122 w 1050893"/>
                  <a:gd name="connsiteY103" fmla="*/ 56007 h 208787"/>
                  <a:gd name="connsiteX104" fmla="*/ 1050893 w 1050893"/>
                  <a:gd name="connsiteY104" fmla="*/ 135064 h 208787"/>
                  <a:gd name="connsiteX105" fmla="*/ 1050893 w 1050893"/>
                  <a:gd name="connsiteY105" fmla="*/ 142399 h 208787"/>
                  <a:gd name="connsiteX106" fmla="*/ 948214 w 1050893"/>
                  <a:gd name="connsiteY106" fmla="*/ 142399 h 208787"/>
                  <a:gd name="connsiteX107" fmla="*/ 982313 w 1050893"/>
                  <a:gd name="connsiteY107" fmla="*/ 179832 h 208787"/>
                  <a:gd name="connsiteX108" fmla="*/ 1008888 w 1050893"/>
                  <a:gd name="connsiteY108" fmla="*/ 160877 h 208787"/>
                  <a:gd name="connsiteX109" fmla="*/ 1048893 w 1050893"/>
                  <a:gd name="connsiteY109" fmla="*/ 160877 h 208787"/>
                  <a:gd name="connsiteX110" fmla="*/ 981742 w 1050893"/>
                  <a:gd name="connsiteY110" fmla="*/ 208502 h 208787"/>
                  <a:gd name="connsiteX111" fmla="*/ 905637 w 1050893"/>
                  <a:gd name="connsiteY111" fmla="*/ 132778 h 208787"/>
                  <a:gd name="connsiteX112" fmla="*/ 1008697 w 1050893"/>
                  <a:gd name="connsiteY112" fmla="*/ 117348 h 208787"/>
                  <a:gd name="connsiteX113" fmla="*/ 979265 w 1050893"/>
                  <a:gd name="connsiteY113" fmla="*/ 83820 h 208787"/>
                  <a:gd name="connsiteX114" fmla="*/ 948976 w 1050893"/>
                  <a:gd name="connsiteY114" fmla="*/ 117348 h 208787"/>
                  <a:gd name="connsiteX115" fmla="*/ 1008697 w 1050893"/>
                  <a:gd name="connsiteY115" fmla="*/ 117348 h 208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1050893" h="208787">
                    <a:moveTo>
                      <a:pt x="0" y="160592"/>
                    </a:moveTo>
                    <a:lnTo>
                      <a:pt x="41053" y="160592"/>
                    </a:lnTo>
                    <a:cubicBezTo>
                      <a:pt x="43624" y="174403"/>
                      <a:pt x="51530" y="180499"/>
                      <a:pt x="67627" y="180499"/>
                    </a:cubicBezTo>
                    <a:cubicBezTo>
                      <a:pt x="81058" y="180499"/>
                      <a:pt x="89916" y="173641"/>
                      <a:pt x="89916" y="163163"/>
                    </a:cubicBezTo>
                    <a:cubicBezTo>
                      <a:pt x="89916" y="155543"/>
                      <a:pt x="84010" y="150590"/>
                      <a:pt x="72199" y="148495"/>
                    </a:cubicBezTo>
                    <a:lnTo>
                      <a:pt x="56197" y="145828"/>
                    </a:lnTo>
                    <a:cubicBezTo>
                      <a:pt x="19526" y="139636"/>
                      <a:pt x="3619" y="126111"/>
                      <a:pt x="3619" y="101155"/>
                    </a:cubicBezTo>
                    <a:cubicBezTo>
                      <a:pt x="3619" y="74676"/>
                      <a:pt x="29432" y="56102"/>
                      <a:pt x="65913" y="56102"/>
                    </a:cubicBezTo>
                    <a:cubicBezTo>
                      <a:pt x="102679" y="56102"/>
                      <a:pt x="124682" y="70961"/>
                      <a:pt x="129635" y="99441"/>
                    </a:cubicBezTo>
                    <a:lnTo>
                      <a:pt x="88963" y="99441"/>
                    </a:lnTo>
                    <a:cubicBezTo>
                      <a:pt x="87058" y="88297"/>
                      <a:pt x="78867" y="82296"/>
                      <a:pt x="65627" y="82296"/>
                    </a:cubicBezTo>
                    <a:cubicBezTo>
                      <a:pt x="53149" y="82296"/>
                      <a:pt x="43910" y="89535"/>
                      <a:pt x="43910" y="99346"/>
                    </a:cubicBezTo>
                    <a:cubicBezTo>
                      <a:pt x="43910" y="106585"/>
                      <a:pt x="49721" y="110585"/>
                      <a:pt x="63055" y="113062"/>
                    </a:cubicBezTo>
                    <a:lnTo>
                      <a:pt x="80391" y="116110"/>
                    </a:lnTo>
                    <a:cubicBezTo>
                      <a:pt x="115824" y="122396"/>
                      <a:pt x="131350" y="136493"/>
                      <a:pt x="131350" y="162306"/>
                    </a:cubicBezTo>
                    <a:cubicBezTo>
                      <a:pt x="131350" y="190119"/>
                      <a:pt x="106013" y="208788"/>
                      <a:pt x="68104" y="208788"/>
                    </a:cubicBezTo>
                    <a:cubicBezTo>
                      <a:pt x="27622" y="208693"/>
                      <a:pt x="2762" y="191167"/>
                      <a:pt x="0" y="160592"/>
                    </a:cubicBezTo>
                    <a:close/>
                    <a:moveTo>
                      <a:pt x="138208" y="132778"/>
                    </a:moveTo>
                    <a:cubicBezTo>
                      <a:pt x="138208" y="88392"/>
                      <a:pt x="170402" y="56007"/>
                      <a:pt x="214884" y="56007"/>
                    </a:cubicBezTo>
                    <a:cubicBezTo>
                      <a:pt x="259080" y="56007"/>
                      <a:pt x="290131" y="87154"/>
                      <a:pt x="290131" y="131540"/>
                    </a:cubicBezTo>
                    <a:cubicBezTo>
                      <a:pt x="290131" y="176498"/>
                      <a:pt x="258318" y="208597"/>
                      <a:pt x="213741" y="208597"/>
                    </a:cubicBezTo>
                    <a:cubicBezTo>
                      <a:pt x="169164" y="208597"/>
                      <a:pt x="138208" y="177546"/>
                      <a:pt x="138208" y="132778"/>
                    </a:cubicBezTo>
                    <a:close/>
                    <a:moveTo>
                      <a:pt x="246602" y="131921"/>
                    </a:moveTo>
                    <a:cubicBezTo>
                      <a:pt x="246602" y="105251"/>
                      <a:pt x="234029" y="88297"/>
                      <a:pt x="214027" y="88297"/>
                    </a:cubicBezTo>
                    <a:cubicBezTo>
                      <a:pt x="194310" y="88297"/>
                      <a:pt x="181642" y="105442"/>
                      <a:pt x="181642" y="132207"/>
                    </a:cubicBezTo>
                    <a:cubicBezTo>
                      <a:pt x="181642" y="159544"/>
                      <a:pt x="194024" y="176498"/>
                      <a:pt x="214027" y="176498"/>
                    </a:cubicBezTo>
                    <a:cubicBezTo>
                      <a:pt x="234124" y="176403"/>
                      <a:pt x="246602" y="159258"/>
                      <a:pt x="246602" y="131921"/>
                    </a:cubicBezTo>
                    <a:close/>
                    <a:moveTo>
                      <a:pt x="287846" y="60484"/>
                    </a:moveTo>
                    <a:lnTo>
                      <a:pt x="311467" y="60484"/>
                    </a:lnTo>
                    <a:lnTo>
                      <a:pt x="311467" y="46482"/>
                    </a:lnTo>
                    <a:cubicBezTo>
                      <a:pt x="311467" y="14288"/>
                      <a:pt x="326231" y="0"/>
                      <a:pt x="359378" y="0"/>
                    </a:cubicBezTo>
                    <a:cubicBezTo>
                      <a:pt x="364903" y="0"/>
                      <a:pt x="371570" y="571"/>
                      <a:pt x="375380" y="1238"/>
                    </a:cubicBezTo>
                    <a:lnTo>
                      <a:pt x="375380" y="31718"/>
                    </a:lnTo>
                    <a:cubicBezTo>
                      <a:pt x="372999" y="31623"/>
                      <a:pt x="372999" y="31623"/>
                      <a:pt x="370046" y="31623"/>
                    </a:cubicBezTo>
                    <a:cubicBezTo>
                      <a:pt x="357949" y="31623"/>
                      <a:pt x="353949" y="35147"/>
                      <a:pt x="353949" y="45815"/>
                    </a:cubicBezTo>
                    <a:lnTo>
                      <a:pt x="353949" y="60484"/>
                    </a:lnTo>
                    <a:lnTo>
                      <a:pt x="395859" y="60484"/>
                    </a:lnTo>
                    <a:lnTo>
                      <a:pt x="395859" y="15526"/>
                    </a:lnTo>
                    <a:lnTo>
                      <a:pt x="438150" y="15526"/>
                    </a:lnTo>
                    <a:lnTo>
                      <a:pt x="438150" y="60484"/>
                    </a:lnTo>
                    <a:lnTo>
                      <a:pt x="504158" y="60484"/>
                    </a:lnTo>
                    <a:lnTo>
                      <a:pt x="519493" y="128968"/>
                    </a:lnTo>
                    <a:cubicBezTo>
                      <a:pt x="521684" y="138779"/>
                      <a:pt x="523780" y="149257"/>
                      <a:pt x="525494" y="159067"/>
                    </a:cubicBezTo>
                    <a:cubicBezTo>
                      <a:pt x="527685" y="148876"/>
                      <a:pt x="530162" y="138684"/>
                      <a:pt x="532733" y="129159"/>
                    </a:cubicBezTo>
                    <a:lnTo>
                      <a:pt x="550545" y="61627"/>
                    </a:lnTo>
                    <a:lnTo>
                      <a:pt x="585216" y="61627"/>
                    </a:lnTo>
                    <a:lnTo>
                      <a:pt x="603313" y="129159"/>
                    </a:lnTo>
                    <a:cubicBezTo>
                      <a:pt x="605504" y="137446"/>
                      <a:pt x="607981" y="148209"/>
                      <a:pt x="610172" y="157353"/>
                    </a:cubicBezTo>
                    <a:cubicBezTo>
                      <a:pt x="612743" y="143542"/>
                      <a:pt x="614077" y="136779"/>
                      <a:pt x="615791" y="129159"/>
                    </a:cubicBezTo>
                    <a:lnTo>
                      <a:pt x="631126" y="60579"/>
                    </a:lnTo>
                    <a:lnTo>
                      <a:pt x="672846" y="60579"/>
                    </a:lnTo>
                    <a:lnTo>
                      <a:pt x="632079" y="204311"/>
                    </a:lnTo>
                    <a:lnTo>
                      <a:pt x="591407" y="204311"/>
                    </a:lnTo>
                    <a:lnTo>
                      <a:pt x="567118" y="112204"/>
                    </a:lnTo>
                    <a:lnTo>
                      <a:pt x="543401" y="204311"/>
                    </a:lnTo>
                    <a:lnTo>
                      <a:pt x="501491" y="204311"/>
                    </a:lnTo>
                    <a:lnTo>
                      <a:pt x="469773" y="90678"/>
                    </a:lnTo>
                    <a:lnTo>
                      <a:pt x="438055" y="90678"/>
                    </a:lnTo>
                    <a:lnTo>
                      <a:pt x="438055" y="156210"/>
                    </a:lnTo>
                    <a:cubicBezTo>
                      <a:pt x="438055" y="168592"/>
                      <a:pt x="442436" y="172688"/>
                      <a:pt x="455390" y="172688"/>
                    </a:cubicBezTo>
                    <a:cubicBezTo>
                      <a:pt x="459105" y="172688"/>
                      <a:pt x="461200" y="172593"/>
                      <a:pt x="464915" y="171926"/>
                    </a:cubicBezTo>
                    <a:lnTo>
                      <a:pt x="464915" y="203073"/>
                    </a:lnTo>
                    <a:cubicBezTo>
                      <a:pt x="457771" y="204406"/>
                      <a:pt x="449771" y="205359"/>
                      <a:pt x="443293" y="205359"/>
                    </a:cubicBezTo>
                    <a:cubicBezTo>
                      <a:pt x="409194" y="205359"/>
                      <a:pt x="395764" y="192786"/>
                      <a:pt x="395764" y="160687"/>
                    </a:cubicBezTo>
                    <a:lnTo>
                      <a:pt x="395764" y="90773"/>
                    </a:lnTo>
                    <a:lnTo>
                      <a:pt x="353854" y="90773"/>
                    </a:lnTo>
                    <a:lnTo>
                      <a:pt x="353854" y="204406"/>
                    </a:lnTo>
                    <a:lnTo>
                      <a:pt x="311467" y="204406"/>
                    </a:lnTo>
                    <a:lnTo>
                      <a:pt x="311467" y="90773"/>
                    </a:lnTo>
                    <a:lnTo>
                      <a:pt x="287846" y="90773"/>
                    </a:lnTo>
                    <a:lnTo>
                      <a:pt x="287846" y="60484"/>
                    </a:lnTo>
                    <a:close/>
                    <a:moveTo>
                      <a:pt x="664845" y="167164"/>
                    </a:moveTo>
                    <a:cubicBezTo>
                      <a:pt x="664845" y="141160"/>
                      <a:pt x="681799" y="128016"/>
                      <a:pt x="725138" y="120586"/>
                    </a:cubicBezTo>
                    <a:cubicBezTo>
                      <a:pt x="748474" y="116681"/>
                      <a:pt x="756952" y="111347"/>
                      <a:pt x="756952" y="100298"/>
                    </a:cubicBezTo>
                    <a:cubicBezTo>
                      <a:pt x="756952" y="89249"/>
                      <a:pt x="748760" y="82582"/>
                      <a:pt x="735235" y="82582"/>
                    </a:cubicBezTo>
                    <a:cubicBezTo>
                      <a:pt x="720852" y="82582"/>
                      <a:pt x="712660" y="89154"/>
                      <a:pt x="711708" y="101632"/>
                    </a:cubicBezTo>
                    <a:lnTo>
                      <a:pt x="672655" y="101632"/>
                    </a:lnTo>
                    <a:cubicBezTo>
                      <a:pt x="675704" y="72104"/>
                      <a:pt x="697897" y="56007"/>
                      <a:pt x="735616" y="56007"/>
                    </a:cubicBezTo>
                    <a:cubicBezTo>
                      <a:pt x="777240" y="56007"/>
                      <a:pt x="797719" y="76009"/>
                      <a:pt x="797719" y="116681"/>
                    </a:cubicBezTo>
                    <a:lnTo>
                      <a:pt x="797719" y="173736"/>
                    </a:lnTo>
                    <a:cubicBezTo>
                      <a:pt x="797719" y="191452"/>
                      <a:pt x="798671" y="196596"/>
                      <a:pt x="803338" y="204216"/>
                    </a:cubicBezTo>
                    <a:lnTo>
                      <a:pt x="762572" y="204216"/>
                    </a:lnTo>
                    <a:cubicBezTo>
                      <a:pt x="760571" y="199358"/>
                      <a:pt x="759238" y="193929"/>
                      <a:pt x="758666" y="186500"/>
                    </a:cubicBezTo>
                    <a:cubicBezTo>
                      <a:pt x="747522" y="201168"/>
                      <a:pt x="733139" y="207835"/>
                      <a:pt x="713327" y="207835"/>
                    </a:cubicBezTo>
                    <a:cubicBezTo>
                      <a:pt x="683228" y="207835"/>
                      <a:pt x="664845" y="192405"/>
                      <a:pt x="664845" y="167164"/>
                    </a:cubicBezTo>
                    <a:close/>
                    <a:moveTo>
                      <a:pt x="733139" y="142303"/>
                    </a:moveTo>
                    <a:cubicBezTo>
                      <a:pt x="713041" y="146304"/>
                      <a:pt x="705517" y="151924"/>
                      <a:pt x="705517" y="163068"/>
                    </a:cubicBezTo>
                    <a:cubicBezTo>
                      <a:pt x="705517" y="174307"/>
                      <a:pt x="712756" y="180784"/>
                      <a:pt x="725614" y="180784"/>
                    </a:cubicBezTo>
                    <a:cubicBezTo>
                      <a:pt x="745046" y="180784"/>
                      <a:pt x="757047" y="168402"/>
                      <a:pt x="757047" y="148685"/>
                    </a:cubicBezTo>
                    <a:lnTo>
                      <a:pt x="757047" y="135255"/>
                    </a:lnTo>
                    <a:cubicBezTo>
                      <a:pt x="750856" y="138303"/>
                      <a:pt x="745807" y="139827"/>
                      <a:pt x="733139" y="142303"/>
                    </a:cubicBezTo>
                    <a:close/>
                    <a:moveTo>
                      <a:pt x="818769" y="60484"/>
                    </a:moveTo>
                    <a:lnTo>
                      <a:pt x="860774" y="60484"/>
                    </a:lnTo>
                    <a:lnTo>
                      <a:pt x="860774" y="82486"/>
                    </a:lnTo>
                    <a:cubicBezTo>
                      <a:pt x="869918" y="66008"/>
                      <a:pt x="881824" y="58102"/>
                      <a:pt x="897922" y="58102"/>
                    </a:cubicBezTo>
                    <a:cubicBezTo>
                      <a:pt x="899827" y="58102"/>
                      <a:pt x="903732" y="58483"/>
                      <a:pt x="906875" y="59150"/>
                    </a:cubicBezTo>
                    <a:lnTo>
                      <a:pt x="906875" y="94297"/>
                    </a:lnTo>
                    <a:cubicBezTo>
                      <a:pt x="904208" y="93631"/>
                      <a:pt x="901351" y="93345"/>
                      <a:pt x="895445" y="93345"/>
                    </a:cubicBezTo>
                    <a:cubicBezTo>
                      <a:pt x="874776" y="93345"/>
                      <a:pt x="861536" y="106585"/>
                      <a:pt x="861536" y="127254"/>
                    </a:cubicBezTo>
                    <a:lnTo>
                      <a:pt x="861536" y="204121"/>
                    </a:lnTo>
                    <a:lnTo>
                      <a:pt x="818769" y="204121"/>
                    </a:lnTo>
                    <a:lnTo>
                      <a:pt x="818769" y="60484"/>
                    </a:lnTo>
                    <a:close/>
                    <a:moveTo>
                      <a:pt x="905637" y="132778"/>
                    </a:moveTo>
                    <a:cubicBezTo>
                      <a:pt x="905637" y="87058"/>
                      <a:pt x="935736" y="56007"/>
                      <a:pt x="980122" y="56007"/>
                    </a:cubicBezTo>
                    <a:cubicBezTo>
                      <a:pt x="1022413" y="56007"/>
                      <a:pt x="1050893" y="87725"/>
                      <a:pt x="1050893" y="135064"/>
                    </a:cubicBezTo>
                    <a:lnTo>
                      <a:pt x="1050893" y="142399"/>
                    </a:lnTo>
                    <a:lnTo>
                      <a:pt x="948214" y="142399"/>
                    </a:lnTo>
                    <a:cubicBezTo>
                      <a:pt x="951071" y="166306"/>
                      <a:pt x="963358" y="179832"/>
                      <a:pt x="982313" y="179832"/>
                    </a:cubicBezTo>
                    <a:cubicBezTo>
                      <a:pt x="996505" y="179832"/>
                      <a:pt x="1005840" y="173164"/>
                      <a:pt x="1008888" y="160877"/>
                    </a:cubicBezTo>
                    <a:lnTo>
                      <a:pt x="1048893" y="160877"/>
                    </a:lnTo>
                    <a:cubicBezTo>
                      <a:pt x="1043083" y="189452"/>
                      <a:pt x="1016317" y="208502"/>
                      <a:pt x="981742" y="208502"/>
                    </a:cubicBezTo>
                    <a:cubicBezTo>
                      <a:pt x="936498" y="208693"/>
                      <a:pt x="905637" y="177927"/>
                      <a:pt x="905637" y="132778"/>
                    </a:cubicBezTo>
                    <a:close/>
                    <a:moveTo>
                      <a:pt x="1008697" y="117348"/>
                    </a:moveTo>
                    <a:cubicBezTo>
                      <a:pt x="1006030" y="95440"/>
                      <a:pt x="995839" y="83820"/>
                      <a:pt x="979265" y="83820"/>
                    </a:cubicBezTo>
                    <a:cubicBezTo>
                      <a:pt x="962787" y="83820"/>
                      <a:pt x="952405" y="95345"/>
                      <a:pt x="948976" y="117348"/>
                    </a:cubicBezTo>
                    <a:lnTo>
                      <a:pt x="1008697" y="117348"/>
                    </a:lnTo>
                    <a:close/>
                  </a:path>
                </a:pathLst>
              </a:custGeom>
              <a:solidFill>
                <a:srgbClr val="000000"/>
              </a:solidFill>
              <a:ln w="9525" cap="flat">
                <a:noFill/>
                <a:prstDash val="solid"/>
                <a:miter/>
              </a:ln>
            </p:spPr>
            <p:txBody>
              <a:bodyPr rtlCol="0" anchor="ctr"/>
              <a:lstStyle/>
              <a:p>
                <a:endParaRPr lang="en-GB"/>
              </a:p>
            </p:txBody>
          </p:sp>
        </p:grpSp>
        <p:sp>
          <p:nvSpPr>
            <p:cNvPr id="11" name="Freeform: Shape 10">
              <a:extLst>
                <a:ext uri="{FF2B5EF4-FFF2-40B4-BE49-F238E27FC236}">
                  <a16:creationId xmlns:a16="http://schemas.microsoft.com/office/drawing/2014/main" id="{74156441-2E0F-C5BC-34B4-E8A152417922}"/>
                </a:ext>
              </a:extLst>
            </p:cNvPr>
            <p:cNvSpPr/>
            <p:nvPr/>
          </p:nvSpPr>
          <p:spPr>
            <a:xfrm>
              <a:off x="2862548" y="-2528585"/>
              <a:ext cx="1382363" cy="1501425"/>
            </a:xfrm>
            <a:custGeom>
              <a:avLst/>
              <a:gdLst>
                <a:gd name="connsiteX0" fmla="*/ 0 w 1382363"/>
                <a:gd name="connsiteY0" fmla="*/ 1070134 h 1501425"/>
                <a:gd name="connsiteX1" fmla="*/ 324517 w 1382363"/>
                <a:gd name="connsiteY1" fmla="*/ 640842 h 1501425"/>
                <a:gd name="connsiteX2" fmla="*/ 211550 w 1382363"/>
                <a:gd name="connsiteY2" fmla="*/ 357378 h 1501425"/>
                <a:gd name="connsiteX3" fmla="*/ 624459 w 1382363"/>
                <a:gd name="connsiteY3" fmla="*/ 0 h 1501425"/>
                <a:gd name="connsiteX4" fmla="*/ 1039368 w 1382363"/>
                <a:gd name="connsiteY4" fmla="*/ 353282 h 1501425"/>
                <a:gd name="connsiteX5" fmla="*/ 768191 w 1382363"/>
                <a:gd name="connsiteY5" fmla="*/ 704564 h 1501425"/>
                <a:gd name="connsiteX6" fmla="*/ 944880 w 1382363"/>
                <a:gd name="connsiteY6" fmla="*/ 926402 h 1501425"/>
                <a:gd name="connsiteX7" fmla="*/ 1000315 w 1382363"/>
                <a:gd name="connsiteY7" fmla="*/ 741521 h 1501425"/>
                <a:gd name="connsiteX8" fmla="*/ 1289971 w 1382363"/>
                <a:gd name="connsiteY8" fmla="*/ 741521 h 1501425"/>
                <a:gd name="connsiteX9" fmla="*/ 1129760 w 1382363"/>
                <a:gd name="connsiteY9" fmla="*/ 1160526 h 1501425"/>
                <a:gd name="connsiteX10" fmla="*/ 1382363 w 1382363"/>
                <a:gd name="connsiteY10" fmla="*/ 1476851 h 1501425"/>
                <a:gd name="connsiteX11" fmla="*/ 973646 w 1382363"/>
                <a:gd name="connsiteY11" fmla="*/ 1476851 h 1501425"/>
                <a:gd name="connsiteX12" fmla="*/ 901732 w 1382363"/>
                <a:gd name="connsiteY12" fmla="*/ 1384364 h 1501425"/>
                <a:gd name="connsiteX13" fmla="*/ 521780 w 1382363"/>
                <a:gd name="connsiteY13" fmla="*/ 1501426 h 1501425"/>
                <a:gd name="connsiteX14" fmla="*/ 0 w 1382363"/>
                <a:gd name="connsiteY14" fmla="*/ 1070134 h 1501425"/>
                <a:gd name="connsiteX15" fmla="*/ 735330 w 1382363"/>
                <a:gd name="connsiteY15" fmla="*/ 1168718 h 1501425"/>
                <a:gd name="connsiteX16" fmla="*/ 486823 w 1382363"/>
                <a:gd name="connsiteY16" fmla="*/ 846201 h 1501425"/>
                <a:gd name="connsiteX17" fmla="*/ 347091 w 1382363"/>
                <a:gd name="connsiteY17" fmla="*/ 1061847 h 1501425"/>
                <a:gd name="connsiteX18" fmla="*/ 536067 w 1382363"/>
                <a:gd name="connsiteY18" fmla="*/ 1232345 h 1501425"/>
                <a:gd name="connsiteX19" fmla="*/ 735330 w 1382363"/>
                <a:gd name="connsiteY19" fmla="*/ 1168718 h 1501425"/>
                <a:gd name="connsiteX20" fmla="*/ 741426 w 1382363"/>
                <a:gd name="connsiteY20" fmla="*/ 355378 h 1501425"/>
                <a:gd name="connsiteX21" fmla="*/ 632555 w 1382363"/>
                <a:gd name="connsiteY21" fmla="*/ 242411 h 1501425"/>
                <a:gd name="connsiteX22" fmla="*/ 521589 w 1382363"/>
                <a:gd name="connsiteY22" fmla="*/ 355378 h 1501425"/>
                <a:gd name="connsiteX23" fmla="*/ 624269 w 1382363"/>
                <a:gd name="connsiteY23" fmla="*/ 532066 h 1501425"/>
                <a:gd name="connsiteX24" fmla="*/ 741426 w 1382363"/>
                <a:gd name="connsiteY24" fmla="*/ 355378 h 150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82363" h="1501425">
                  <a:moveTo>
                    <a:pt x="0" y="1070134"/>
                  </a:moveTo>
                  <a:cubicBezTo>
                    <a:pt x="0" y="846201"/>
                    <a:pt x="143732" y="725043"/>
                    <a:pt x="324517" y="640842"/>
                  </a:cubicBezTo>
                  <a:cubicBezTo>
                    <a:pt x="254698" y="556641"/>
                    <a:pt x="211550" y="470345"/>
                    <a:pt x="211550" y="357378"/>
                  </a:cubicBezTo>
                  <a:cubicBezTo>
                    <a:pt x="211550" y="154019"/>
                    <a:pt x="369761" y="0"/>
                    <a:pt x="624459" y="0"/>
                  </a:cubicBezTo>
                  <a:cubicBezTo>
                    <a:pt x="864775" y="0"/>
                    <a:pt x="1039368" y="135541"/>
                    <a:pt x="1039368" y="353282"/>
                  </a:cubicBezTo>
                  <a:cubicBezTo>
                    <a:pt x="1039368" y="536067"/>
                    <a:pt x="918210" y="632650"/>
                    <a:pt x="768191" y="704564"/>
                  </a:cubicBezTo>
                  <a:lnTo>
                    <a:pt x="944880" y="926402"/>
                  </a:lnTo>
                  <a:cubicBezTo>
                    <a:pt x="969550" y="868871"/>
                    <a:pt x="990029" y="803148"/>
                    <a:pt x="1000315" y="741521"/>
                  </a:cubicBezTo>
                  <a:lnTo>
                    <a:pt x="1289971" y="741521"/>
                  </a:lnTo>
                  <a:cubicBezTo>
                    <a:pt x="1275588" y="883253"/>
                    <a:pt x="1220153" y="1031177"/>
                    <a:pt x="1129760" y="1160526"/>
                  </a:cubicBezTo>
                  <a:lnTo>
                    <a:pt x="1382363" y="1476851"/>
                  </a:lnTo>
                  <a:lnTo>
                    <a:pt x="973646" y="1476851"/>
                  </a:lnTo>
                  <a:lnTo>
                    <a:pt x="901732" y="1384364"/>
                  </a:lnTo>
                  <a:cubicBezTo>
                    <a:pt x="790861" y="1456277"/>
                    <a:pt x="661416" y="1501426"/>
                    <a:pt x="521780" y="1501426"/>
                  </a:cubicBezTo>
                  <a:cubicBezTo>
                    <a:pt x="180689" y="1501426"/>
                    <a:pt x="0" y="1314545"/>
                    <a:pt x="0" y="1070134"/>
                  </a:cubicBezTo>
                  <a:close/>
                  <a:moveTo>
                    <a:pt x="735330" y="1168718"/>
                  </a:moveTo>
                  <a:lnTo>
                    <a:pt x="486823" y="846201"/>
                  </a:lnTo>
                  <a:cubicBezTo>
                    <a:pt x="384143" y="907828"/>
                    <a:pt x="347091" y="977646"/>
                    <a:pt x="347091" y="1061847"/>
                  </a:cubicBezTo>
                  <a:cubicBezTo>
                    <a:pt x="347091" y="1164527"/>
                    <a:pt x="427196" y="1232345"/>
                    <a:pt x="536067" y="1232345"/>
                  </a:cubicBezTo>
                  <a:cubicBezTo>
                    <a:pt x="607886" y="1232440"/>
                    <a:pt x="675704" y="1209770"/>
                    <a:pt x="735330" y="1168718"/>
                  </a:cubicBezTo>
                  <a:close/>
                  <a:moveTo>
                    <a:pt x="741426" y="355378"/>
                  </a:moveTo>
                  <a:cubicBezTo>
                    <a:pt x="741426" y="291655"/>
                    <a:pt x="696278" y="242411"/>
                    <a:pt x="632555" y="242411"/>
                  </a:cubicBezTo>
                  <a:cubicBezTo>
                    <a:pt x="564737" y="242411"/>
                    <a:pt x="521589" y="289655"/>
                    <a:pt x="521589" y="355378"/>
                  </a:cubicBezTo>
                  <a:cubicBezTo>
                    <a:pt x="521589" y="421100"/>
                    <a:pt x="566738" y="480631"/>
                    <a:pt x="624269" y="532066"/>
                  </a:cubicBezTo>
                  <a:cubicBezTo>
                    <a:pt x="708565" y="482727"/>
                    <a:pt x="741426" y="423100"/>
                    <a:pt x="741426" y="355378"/>
                  </a:cubicBezTo>
                  <a:close/>
                </a:path>
              </a:pathLst>
            </a:custGeom>
            <a:solidFill>
              <a:srgbClr val="FFFFFF"/>
            </a:solidFill>
            <a:ln w="9525"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58F933EB-2E19-A142-4EE8-843BFEAC14E2}"/>
                </a:ext>
              </a:extLst>
            </p:cNvPr>
            <p:cNvSpPr/>
            <p:nvPr/>
          </p:nvSpPr>
          <p:spPr>
            <a:xfrm>
              <a:off x="4394739" y="-2520393"/>
              <a:ext cx="1094803" cy="1501425"/>
            </a:xfrm>
            <a:custGeom>
              <a:avLst/>
              <a:gdLst>
                <a:gd name="connsiteX0" fmla="*/ 0 w 1094803"/>
                <a:gd name="connsiteY0" fmla="*/ 942785 h 1501425"/>
                <a:gd name="connsiteX1" fmla="*/ 460057 w 1094803"/>
                <a:gd name="connsiteY1" fmla="*/ 386144 h 1501425"/>
                <a:gd name="connsiteX2" fmla="*/ 753808 w 1094803"/>
                <a:gd name="connsiteY2" fmla="*/ 536067 h 1501425"/>
                <a:gd name="connsiteX3" fmla="*/ 760000 w 1094803"/>
                <a:gd name="connsiteY3" fmla="*/ 536067 h 1501425"/>
                <a:gd name="connsiteX4" fmla="*/ 760000 w 1094803"/>
                <a:gd name="connsiteY4" fmla="*/ 0 h 1501425"/>
                <a:gd name="connsiteX5" fmla="*/ 1094804 w 1094803"/>
                <a:gd name="connsiteY5" fmla="*/ 0 h 1501425"/>
                <a:gd name="connsiteX6" fmla="*/ 1094804 w 1094803"/>
                <a:gd name="connsiteY6" fmla="*/ 1468565 h 1501425"/>
                <a:gd name="connsiteX7" fmla="*/ 774382 w 1094803"/>
                <a:gd name="connsiteY7" fmla="*/ 1468565 h 1501425"/>
                <a:gd name="connsiteX8" fmla="*/ 774382 w 1094803"/>
                <a:gd name="connsiteY8" fmla="*/ 1326833 h 1501425"/>
                <a:gd name="connsiteX9" fmla="*/ 770287 w 1094803"/>
                <a:gd name="connsiteY9" fmla="*/ 1326833 h 1501425"/>
                <a:gd name="connsiteX10" fmla="*/ 460153 w 1094803"/>
                <a:gd name="connsiteY10" fmla="*/ 1501426 h 1501425"/>
                <a:gd name="connsiteX11" fmla="*/ 0 w 1094803"/>
                <a:gd name="connsiteY11" fmla="*/ 942785 h 1501425"/>
                <a:gd name="connsiteX12" fmla="*/ 768191 w 1094803"/>
                <a:gd name="connsiteY12" fmla="*/ 942785 h 1501425"/>
                <a:gd name="connsiteX13" fmla="*/ 550450 w 1094803"/>
                <a:gd name="connsiteY13" fmla="*/ 638842 h 1501425"/>
                <a:gd name="connsiteX14" fmla="*/ 338899 w 1094803"/>
                <a:gd name="connsiteY14" fmla="*/ 938689 h 1501425"/>
                <a:gd name="connsiteX15" fmla="*/ 546354 w 1094803"/>
                <a:gd name="connsiteY15" fmla="*/ 1236536 h 1501425"/>
                <a:gd name="connsiteX16" fmla="*/ 768191 w 1094803"/>
                <a:gd name="connsiteY16" fmla="*/ 942785 h 150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94803" h="1501425">
                  <a:moveTo>
                    <a:pt x="0" y="942785"/>
                  </a:moveTo>
                  <a:cubicBezTo>
                    <a:pt x="0" y="614172"/>
                    <a:pt x="188976" y="386144"/>
                    <a:pt x="460057" y="386144"/>
                  </a:cubicBezTo>
                  <a:cubicBezTo>
                    <a:pt x="607981" y="386144"/>
                    <a:pt x="692182" y="447770"/>
                    <a:pt x="753808" y="536067"/>
                  </a:cubicBezTo>
                  <a:lnTo>
                    <a:pt x="760000" y="536067"/>
                  </a:lnTo>
                  <a:lnTo>
                    <a:pt x="760000" y="0"/>
                  </a:lnTo>
                  <a:lnTo>
                    <a:pt x="1094804" y="0"/>
                  </a:lnTo>
                  <a:lnTo>
                    <a:pt x="1094804" y="1468565"/>
                  </a:lnTo>
                  <a:lnTo>
                    <a:pt x="774382" y="1468565"/>
                  </a:lnTo>
                  <a:lnTo>
                    <a:pt x="774382" y="1326833"/>
                  </a:lnTo>
                  <a:lnTo>
                    <a:pt x="770287" y="1326833"/>
                  </a:lnTo>
                  <a:cubicBezTo>
                    <a:pt x="706564" y="1435703"/>
                    <a:pt x="597789" y="1501426"/>
                    <a:pt x="460153" y="1501426"/>
                  </a:cubicBezTo>
                  <a:cubicBezTo>
                    <a:pt x="190976" y="1501521"/>
                    <a:pt x="0" y="1294067"/>
                    <a:pt x="0" y="942785"/>
                  </a:cubicBezTo>
                  <a:close/>
                  <a:moveTo>
                    <a:pt x="768191" y="942785"/>
                  </a:moveTo>
                  <a:cubicBezTo>
                    <a:pt x="768191" y="766096"/>
                    <a:pt x="696277" y="638842"/>
                    <a:pt x="550450" y="638842"/>
                  </a:cubicBezTo>
                  <a:cubicBezTo>
                    <a:pt x="416909" y="638842"/>
                    <a:pt x="338899" y="762095"/>
                    <a:pt x="338899" y="938689"/>
                  </a:cubicBezTo>
                  <a:cubicBezTo>
                    <a:pt x="338899" y="1121474"/>
                    <a:pt x="416909" y="1236536"/>
                    <a:pt x="546354" y="1236536"/>
                  </a:cubicBezTo>
                  <a:cubicBezTo>
                    <a:pt x="685990" y="1236536"/>
                    <a:pt x="768191" y="1115378"/>
                    <a:pt x="768191" y="942785"/>
                  </a:cubicBezTo>
                  <a:close/>
                </a:path>
              </a:pathLst>
            </a:custGeom>
            <a:solidFill>
              <a:srgbClr val="FFFFFF"/>
            </a:solidFill>
            <a:ln w="9525"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75D31CDA-22CA-D12F-05F7-B6C590868A8A}"/>
                </a:ext>
              </a:extLst>
            </p:cNvPr>
            <p:cNvSpPr/>
            <p:nvPr/>
          </p:nvSpPr>
          <p:spPr>
            <a:xfrm>
              <a:off x="5546407" y="-2132154"/>
              <a:ext cx="1123473" cy="1113282"/>
            </a:xfrm>
            <a:custGeom>
              <a:avLst/>
              <a:gdLst>
                <a:gd name="connsiteX0" fmla="*/ 0 w 1123473"/>
                <a:gd name="connsiteY0" fmla="*/ 556641 h 1113282"/>
                <a:gd name="connsiteX1" fmla="*/ 562737 w 1123473"/>
                <a:gd name="connsiteY1" fmla="*/ 0 h 1113282"/>
                <a:gd name="connsiteX2" fmla="*/ 1123474 w 1123473"/>
                <a:gd name="connsiteY2" fmla="*/ 556641 h 1113282"/>
                <a:gd name="connsiteX3" fmla="*/ 562737 w 1123473"/>
                <a:gd name="connsiteY3" fmla="*/ 1113282 h 1113282"/>
                <a:gd name="connsiteX4" fmla="*/ 0 w 1123473"/>
                <a:gd name="connsiteY4" fmla="*/ 556641 h 1113282"/>
                <a:gd name="connsiteX5" fmla="*/ 784574 w 1123473"/>
                <a:gd name="connsiteY5" fmla="*/ 556641 h 1113282"/>
                <a:gd name="connsiteX6" fmla="*/ 560641 w 1123473"/>
                <a:gd name="connsiteY6" fmla="*/ 236220 h 1113282"/>
                <a:gd name="connsiteX7" fmla="*/ 338804 w 1123473"/>
                <a:gd name="connsiteY7" fmla="*/ 556641 h 1113282"/>
                <a:gd name="connsiteX8" fmla="*/ 560641 w 1123473"/>
                <a:gd name="connsiteY8" fmla="*/ 874967 h 1113282"/>
                <a:gd name="connsiteX9" fmla="*/ 784574 w 1123473"/>
                <a:gd name="connsiteY9" fmla="*/ 556641 h 1113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23473" h="1113282">
                  <a:moveTo>
                    <a:pt x="0" y="556641"/>
                  </a:moveTo>
                  <a:cubicBezTo>
                    <a:pt x="0" y="240316"/>
                    <a:pt x="225933" y="0"/>
                    <a:pt x="562737" y="0"/>
                  </a:cubicBezTo>
                  <a:cubicBezTo>
                    <a:pt x="901637" y="0"/>
                    <a:pt x="1123474" y="240316"/>
                    <a:pt x="1123474" y="556641"/>
                  </a:cubicBezTo>
                  <a:cubicBezTo>
                    <a:pt x="1123474" y="872966"/>
                    <a:pt x="901637" y="1113282"/>
                    <a:pt x="562737" y="1113282"/>
                  </a:cubicBezTo>
                  <a:cubicBezTo>
                    <a:pt x="225933" y="1113282"/>
                    <a:pt x="0" y="872966"/>
                    <a:pt x="0" y="556641"/>
                  </a:cubicBezTo>
                  <a:close/>
                  <a:moveTo>
                    <a:pt x="784574" y="556641"/>
                  </a:moveTo>
                  <a:cubicBezTo>
                    <a:pt x="784574" y="365570"/>
                    <a:pt x="706469" y="236220"/>
                    <a:pt x="560641" y="236220"/>
                  </a:cubicBezTo>
                  <a:cubicBezTo>
                    <a:pt x="414814" y="236220"/>
                    <a:pt x="338804" y="365665"/>
                    <a:pt x="338804" y="556641"/>
                  </a:cubicBezTo>
                  <a:cubicBezTo>
                    <a:pt x="338804" y="747617"/>
                    <a:pt x="414814" y="874967"/>
                    <a:pt x="560641" y="874967"/>
                  </a:cubicBezTo>
                  <a:cubicBezTo>
                    <a:pt x="706564" y="874967"/>
                    <a:pt x="784574" y="747617"/>
                    <a:pt x="784574" y="556641"/>
                  </a:cubicBezTo>
                  <a:close/>
                </a:path>
              </a:pathLst>
            </a:custGeom>
            <a:solidFill>
              <a:srgbClr val="FFFFFF"/>
            </a:solidFill>
            <a:ln w="9525"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C5D35B23-BFB4-D175-FF5B-E037BF96A46C}"/>
                </a:ext>
              </a:extLst>
            </p:cNvPr>
            <p:cNvSpPr/>
            <p:nvPr/>
          </p:nvSpPr>
          <p:spPr>
            <a:xfrm>
              <a:off x="6726650" y="-2134250"/>
              <a:ext cx="1018793" cy="1082611"/>
            </a:xfrm>
            <a:custGeom>
              <a:avLst/>
              <a:gdLst>
                <a:gd name="connsiteX0" fmla="*/ 95 w 1018793"/>
                <a:gd name="connsiteY0" fmla="*/ 30861 h 1082611"/>
                <a:gd name="connsiteX1" fmla="*/ 322516 w 1018793"/>
                <a:gd name="connsiteY1" fmla="*/ 30861 h 1082611"/>
                <a:gd name="connsiteX2" fmla="*/ 322516 w 1018793"/>
                <a:gd name="connsiteY2" fmla="*/ 174593 h 1082611"/>
                <a:gd name="connsiteX3" fmla="*/ 328707 w 1018793"/>
                <a:gd name="connsiteY3" fmla="*/ 174593 h 1082611"/>
                <a:gd name="connsiteX4" fmla="*/ 653224 w 1018793"/>
                <a:gd name="connsiteY4" fmla="*/ 0 h 1082611"/>
                <a:gd name="connsiteX5" fmla="*/ 1018794 w 1018793"/>
                <a:gd name="connsiteY5" fmla="*/ 398526 h 1082611"/>
                <a:gd name="connsiteX6" fmla="*/ 1018794 w 1018793"/>
                <a:gd name="connsiteY6" fmla="*/ 1082516 h 1082611"/>
                <a:gd name="connsiteX7" fmla="*/ 683990 w 1018793"/>
                <a:gd name="connsiteY7" fmla="*/ 1082516 h 1082611"/>
                <a:gd name="connsiteX8" fmla="*/ 683990 w 1018793"/>
                <a:gd name="connsiteY8" fmla="*/ 466344 h 1082611"/>
                <a:gd name="connsiteX9" fmla="*/ 519684 w 1018793"/>
                <a:gd name="connsiteY9" fmla="*/ 279463 h 1082611"/>
                <a:gd name="connsiteX10" fmla="*/ 334803 w 1018793"/>
                <a:gd name="connsiteY10" fmla="*/ 501301 h 1082611"/>
                <a:gd name="connsiteX11" fmla="*/ 334803 w 1018793"/>
                <a:gd name="connsiteY11" fmla="*/ 1082612 h 1082611"/>
                <a:gd name="connsiteX12" fmla="*/ 0 w 1018793"/>
                <a:gd name="connsiteY12" fmla="*/ 1082612 h 1082611"/>
                <a:gd name="connsiteX13" fmla="*/ 0 w 1018793"/>
                <a:gd name="connsiteY13" fmla="*/ 30861 h 10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18793" h="1082611">
                  <a:moveTo>
                    <a:pt x="95" y="30861"/>
                  </a:moveTo>
                  <a:lnTo>
                    <a:pt x="322516" y="30861"/>
                  </a:lnTo>
                  <a:lnTo>
                    <a:pt x="322516" y="174593"/>
                  </a:lnTo>
                  <a:lnTo>
                    <a:pt x="328707" y="174593"/>
                  </a:lnTo>
                  <a:cubicBezTo>
                    <a:pt x="406812" y="61627"/>
                    <a:pt x="507396" y="0"/>
                    <a:pt x="653224" y="0"/>
                  </a:cubicBezTo>
                  <a:cubicBezTo>
                    <a:pt x="883253" y="0"/>
                    <a:pt x="1018794" y="164306"/>
                    <a:pt x="1018794" y="398526"/>
                  </a:cubicBezTo>
                  <a:lnTo>
                    <a:pt x="1018794" y="1082516"/>
                  </a:lnTo>
                  <a:lnTo>
                    <a:pt x="683990" y="1082516"/>
                  </a:lnTo>
                  <a:lnTo>
                    <a:pt x="683990" y="466344"/>
                  </a:lnTo>
                  <a:cubicBezTo>
                    <a:pt x="683990" y="355473"/>
                    <a:pt x="628459" y="279463"/>
                    <a:pt x="519684" y="279463"/>
                  </a:cubicBezTo>
                  <a:cubicBezTo>
                    <a:pt x="408813" y="279463"/>
                    <a:pt x="334803" y="371951"/>
                    <a:pt x="334803" y="501301"/>
                  </a:cubicBezTo>
                  <a:lnTo>
                    <a:pt x="334803" y="1082612"/>
                  </a:lnTo>
                  <a:lnTo>
                    <a:pt x="0" y="1082612"/>
                  </a:lnTo>
                  <a:lnTo>
                    <a:pt x="0" y="30861"/>
                  </a:lnTo>
                  <a:close/>
                </a:path>
              </a:pathLst>
            </a:custGeom>
            <a:solidFill>
              <a:srgbClr val="FFFFFF"/>
            </a:solidFill>
            <a:ln w="9525"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9288A677-44D5-3BDE-7B92-9D581469C00E}"/>
                </a:ext>
              </a:extLst>
            </p:cNvPr>
            <p:cNvSpPr/>
            <p:nvPr/>
          </p:nvSpPr>
          <p:spPr>
            <a:xfrm>
              <a:off x="7794783" y="-2134154"/>
              <a:ext cx="1084564" cy="1113282"/>
            </a:xfrm>
            <a:custGeom>
              <a:avLst/>
              <a:gdLst>
                <a:gd name="connsiteX0" fmla="*/ 0 w 1084564"/>
                <a:gd name="connsiteY0" fmla="*/ 554546 h 1113282"/>
                <a:gd name="connsiteX1" fmla="*/ 540163 w 1084564"/>
                <a:gd name="connsiteY1" fmla="*/ 0 h 1113282"/>
                <a:gd name="connsiteX2" fmla="*/ 899636 w 1084564"/>
                <a:gd name="connsiteY2" fmla="*/ 131445 h 1113282"/>
                <a:gd name="connsiteX3" fmla="*/ 1084517 w 1084564"/>
                <a:gd name="connsiteY3" fmla="*/ 642938 h 1113282"/>
                <a:gd name="connsiteX4" fmla="*/ 328613 w 1084564"/>
                <a:gd name="connsiteY4" fmla="*/ 642938 h 1113282"/>
                <a:gd name="connsiteX5" fmla="*/ 564833 w 1084564"/>
                <a:gd name="connsiteY5" fmla="*/ 872966 h 1113282"/>
                <a:gd name="connsiteX6" fmla="*/ 739426 w 1084564"/>
                <a:gd name="connsiteY6" fmla="*/ 768287 h 1113282"/>
                <a:gd name="connsiteX7" fmla="*/ 1066038 w 1084564"/>
                <a:gd name="connsiteY7" fmla="*/ 768287 h 1113282"/>
                <a:gd name="connsiteX8" fmla="*/ 889349 w 1084564"/>
                <a:gd name="connsiteY8" fmla="*/ 1016794 h 1113282"/>
                <a:gd name="connsiteX9" fmla="*/ 560737 w 1084564"/>
                <a:gd name="connsiteY9" fmla="*/ 1113282 h 1113282"/>
                <a:gd name="connsiteX10" fmla="*/ 0 w 1084564"/>
                <a:gd name="connsiteY10" fmla="*/ 554546 h 1113282"/>
                <a:gd name="connsiteX11" fmla="*/ 745617 w 1084564"/>
                <a:gd name="connsiteY11" fmla="*/ 443579 h 1113282"/>
                <a:gd name="connsiteX12" fmla="*/ 546354 w 1084564"/>
                <a:gd name="connsiteY12" fmla="*/ 238220 h 1113282"/>
                <a:gd name="connsiteX13" fmla="*/ 330708 w 1084564"/>
                <a:gd name="connsiteY13" fmla="*/ 443579 h 1113282"/>
                <a:gd name="connsiteX14" fmla="*/ 745617 w 1084564"/>
                <a:gd name="connsiteY14" fmla="*/ 443579 h 1113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4564" h="1113282">
                  <a:moveTo>
                    <a:pt x="0" y="554546"/>
                  </a:moveTo>
                  <a:cubicBezTo>
                    <a:pt x="0" y="240316"/>
                    <a:pt x="219742" y="0"/>
                    <a:pt x="540163" y="0"/>
                  </a:cubicBezTo>
                  <a:cubicBezTo>
                    <a:pt x="690086" y="0"/>
                    <a:pt x="809244" y="49339"/>
                    <a:pt x="899636" y="131445"/>
                  </a:cubicBezTo>
                  <a:cubicBezTo>
                    <a:pt x="1024986" y="246507"/>
                    <a:pt x="1086517" y="429292"/>
                    <a:pt x="1084517" y="642938"/>
                  </a:cubicBezTo>
                  <a:lnTo>
                    <a:pt x="328613" y="642938"/>
                  </a:lnTo>
                  <a:cubicBezTo>
                    <a:pt x="349187" y="784670"/>
                    <a:pt x="427197" y="872966"/>
                    <a:pt x="564833" y="872966"/>
                  </a:cubicBezTo>
                  <a:cubicBezTo>
                    <a:pt x="653129" y="872966"/>
                    <a:pt x="710661" y="833914"/>
                    <a:pt x="739426" y="768287"/>
                  </a:cubicBezTo>
                  <a:lnTo>
                    <a:pt x="1066038" y="768287"/>
                  </a:lnTo>
                  <a:cubicBezTo>
                    <a:pt x="1043464" y="862774"/>
                    <a:pt x="981837" y="953167"/>
                    <a:pt x="889349" y="1016794"/>
                  </a:cubicBezTo>
                  <a:cubicBezTo>
                    <a:pt x="801053" y="1078421"/>
                    <a:pt x="694182" y="1113282"/>
                    <a:pt x="560737" y="1113282"/>
                  </a:cubicBezTo>
                  <a:cubicBezTo>
                    <a:pt x="213646" y="1113187"/>
                    <a:pt x="0" y="872871"/>
                    <a:pt x="0" y="554546"/>
                  </a:cubicBezTo>
                  <a:close/>
                  <a:moveTo>
                    <a:pt x="745617" y="443579"/>
                  </a:moveTo>
                  <a:cubicBezTo>
                    <a:pt x="733330" y="318230"/>
                    <a:pt x="655225" y="238220"/>
                    <a:pt x="546354" y="238220"/>
                  </a:cubicBezTo>
                  <a:cubicBezTo>
                    <a:pt x="419005" y="238220"/>
                    <a:pt x="353283" y="318325"/>
                    <a:pt x="330708" y="443579"/>
                  </a:cubicBezTo>
                  <a:lnTo>
                    <a:pt x="745617" y="443579"/>
                  </a:lnTo>
                  <a:close/>
                </a:path>
              </a:pathLst>
            </a:custGeom>
            <a:solidFill>
              <a:srgbClr val="FFFFFF"/>
            </a:solidFill>
            <a:ln w="9525"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D379249B-6FA7-6AD4-5F5F-0DF91BA31960}"/>
                </a:ext>
              </a:extLst>
            </p:cNvPr>
            <p:cNvSpPr/>
            <p:nvPr/>
          </p:nvSpPr>
          <p:spPr>
            <a:xfrm>
              <a:off x="8941593" y="-1376917"/>
              <a:ext cx="343852" cy="337851"/>
            </a:xfrm>
            <a:custGeom>
              <a:avLst/>
              <a:gdLst>
                <a:gd name="connsiteX0" fmla="*/ 0 w 343852"/>
                <a:gd name="connsiteY0" fmla="*/ 0 h 337851"/>
                <a:gd name="connsiteX1" fmla="*/ 343852 w 343852"/>
                <a:gd name="connsiteY1" fmla="*/ 0 h 337851"/>
                <a:gd name="connsiteX2" fmla="*/ 343852 w 343852"/>
                <a:gd name="connsiteY2" fmla="*/ 337852 h 337851"/>
                <a:gd name="connsiteX3" fmla="*/ 0 w 343852"/>
                <a:gd name="connsiteY3" fmla="*/ 337852 h 337851"/>
                <a:gd name="connsiteX4" fmla="*/ 0 w 343852"/>
                <a:gd name="connsiteY4" fmla="*/ 0 h 337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852" h="337851">
                  <a:moveTo>
                    <a:pt x="0" y="0"/>
                  </a:moveTo>
                  <a:lnTo>
                    <a:pt x="343852" y="0"/>
                  </a:lnTo>
                  <a:lnTo>
                    <a:pt x="343852" y="337852"/>
                  </a:lnTo>
                  <a:lnTo>
                    <a:pt x="0" y="337852"/>
                  </a:lnTo>
                  <a:lnTo>
                    <a:pt x="0" y="0"/>
                  </a:lnTo>
                  <a:close/>
                </a:path>
              </a:pathLst>
            </a:custGeom>
            <a:solidFill>
              <a:srgbClr val="FFFFFF"/>
            </a:solidFill>
            <a:ln w="9525" cap="flat">
              <a:noFill/>
              <a:prstDash val="solid"/>
              <a:miter/>
            </a:ln>
          </p:spPr>
          <p:txBody>
            <a:bodyPr rtlCol="0" anchor="ctr"/>
            <a:lstStyle/>
            <a:p>
              <a:endParaRPr lang="en-GB"/>
            </a:p>
          </p:txBody>
        </p:sp>
      </p:grpSp>
      <p:sp>
        <p:nvSpPr>
          <p:cNvPr id="3" name="Rectangle 2">
            <a:extLst>
              <a:ext uri="{FF2B5EF4-FFF2-40B4-BE49-F238E27FC236}">
                <a16:creationId xmlns:a16="http://schemas.microsoft.com/office/drawing/2014/main" id="{26BBC92F-F60E-5797-1E15-AE1584C90122}"/>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Graphic 4">
            <a:extLst>
              <a:ext uri="{FF2B5EF4-FFF2-40B4-BE49-F238E27FC236}">
                <a16:creationId xmlns:a16="http://schemas.microsoft.com/office/drawing/2014/main" id="{6A7D29C9-9CF3-DB31-56ED-5F9F6A4D8C1B}"/>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2108840858"/>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p:cSld name="4_typo_one_step">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2" name="Footer Placeholder 4">
            <a:extLst>
              <a:ext uri="{FF2B5EF4-FFF2-40B4-BE49-F238E27FC236}">
                <a16:creationId xmlns:a16="http://schemas.microsoft.com/office/drawing/2014/main" id="{1F910846-3A6B-9727-AA68-9BB6030F4909}"/>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grpSp>
        <p:nvGrpSpPr>
          <p:cNvPr id="22" name="Group 21">
            <a:extLst>
              <a:ext uri="{FF2B5EF4-FFF2-40B4-BE49-F238E27FC236}">
                <a16:creationId xmlns:a16="http://schemas.microsoft.com/office/drawing/2014/main" id="{FCC2F7C7-2255-8ABA-ADF9-265A6DA1348A}"/>
              </a:ext>
            </a:extLst>
          </p:cNvPr>
          <p:cNvGrpSpPr/>
          <p:nvPr userDrawn="1"/>
        </p:nvGrpSpPr>
        <p:grpSpPr>
          <a:xfrm>
            <a:off x="476198" y="759125"/>
            <a:ext cx="5980176" cy="4425790"/>
            <a:chOff x="3425380" y="1310354"/>
            <a:chExt cx="5980176" cy="4425790"/>
          </a:xfrm>
        </p:grpSpPr>
        <p:grpSp>
          <p:nvGrpSpPr>
            <p:cNvPr id="8" name="Graphic 5">
              <a:extLst>
                <a:ext uri="{FF2B5EF4-FFF2-40B4-BE49-F238E27FC236}">
                  <a16:creationId xmlns:a16="http://schemas.microsoft.com/office/drawing/2014/main" id="{091630F0-8907-D2EC-722D-1A7AB1ED3164}"/>
                </a:ext>
              </a:extLst>
            </p:cNvPr>
            <p:cNvGrpSpPr/>
            <p:nvPr/>
          </p:nvGrpSpPr>
          <p:grpSpPr>
            <a:xfrm>
              <a:off x="3425380" y="1310354"/>
              <a:ext cx="3230689" cy="1135475"/>
              <a:chOff x="3425380" y="1310354"/>
              <a:chExt cx="3230689" cy="1135475"/>
            </a:xfrm>
          </p:grpSpPr>
          <p:sp>
            <p:nvSpPr>
              <p:cNvPr id="9" name="Freeform: Shape 8">
                <a:extLst>
                  <a:ext uri="{FF2B5EF4-FFF2-40B4-BE49-F238E27FC236}">
                    <a16:creationId xmlns:a16="http://schemas.microsoft.com/office/drawing/2014/main" id="{21A0D153-E8C4-2A11-43CC-0F1F8DDAF653}"/>
                  </a:ext>
                </a:extLst>
              </p:cNvPr>
              <p:cNvSpPr/>
              <p:nvPr/>
            </p:nvSpPr>
            <p:spPr>
              <a:xfrm>
                <a:off x="3425380" y="1310354"/>
                <a:ext cx="3230689" cy="1135475"/>
              </a:xfrm>
              <a:custGeom>
                <a:avLst/>
                <a:gdLst>
                  <a:gd name="connsiteX0" fmla="*/ 1125093 w 3230689"/>
                  <a:gd name="connsiteY0" fmla="*/ 676180 h 1135475"/>
                  <a:gd name="connsiteX1" fmla="*/ 567690 w 3230689"/>
                  <a:gd name="connsiteY1" fmla="*/ 1135380 h 1135475"/>
                  <a:gd name="connsiteX2" fmla="*/ 0 w 3230689"/>
                  <a:gd name="connsiteY2" fmla="*/ 567690 h 1135475"/>
                  <a:gd name="connsiteX3" fmla="*/ 567690 w 3230689"/>
                  <a:gd name="connsiteY3" fmla="*/ 0 h 1135475"/>
                  <a:gd name="connsiteX4" fmla="*/ 1125093 w 3230689"/>
                  <a:gd name="connsiteY4" fmla="*/ 459200 h 1135475"/>
                  <a:gd name="connsiteX5" fmla="*/ 1125093 w 3230689"/>
                  <a:gd name="connsiteY5" fmla="*/ 31718 h 1135475"/>
                  <a:gd name="connsiteX6" fmla="*/ 1447705 w 3230689"/>
                  <a:gd name="connsiteY6" fmla="*/ 31718 h 1135475"/>
                  <a:gd name="connsiteX7" fmla="*/ 1447705 w 3230689"/>
                  <a:gd name="connsiteY7" fmla="*/ 163163 h 1135475"/>
                  <a:gd name="connsiteX8" fmla="*/ 1771841 w 3230689"/>
                  <a:gd name="connsiteY8" fmla="*/ 0 h 1135475"/>
                  <a:gd name="connsiteX9" fmla="*/ 2152079 w 3230689"/>
                  <a:gd name="connsiteY9" fmla="*/ 444436 h 1135475"/>
                  <a:gd name="connsiteX10" fmla="*/ 2152079 w 3230689"/>
                  <a:gd name="connsiteY10" fmla="*/ 464344 h 1135475"/>
                  <a:gd name="connsiteX11" fmla="*/ 2701385 w 3230689"/>
                  <a:gd name="connsiteY11" fmla="*/ 0 h 1135475"/>
                  <a:gd name="connsiteX12" fmla="*/ 3230690 w 3230689"/>
                  <a:gd name="connsiteY12" fmla="*/ 582454 h 1135475"/>
                  <a:gd name="connsiteX13" fmla="*/ 3230690 w 3230689"/>
                  <a:gd name="connsiteY13" fmla="*/ 654082 h 1135475"/>
                  <a:gd name="connsiteX14" fmla="*/ 2465832 w 3230689"/>
                  <a:gd name="connsiteY14" fmla="*/ 654082 h 1135475"/>
                  <a:gd name="connsiteX15" fmla="*/ 2717578 w 3230689"/>
                  <a:gd name="connsiteY15" fmla="*/ 899922 h 1135475"/>
                  <a:gd name="connsiteX16" fmla="*/ 2912460 w 3230689"/>
                  <a:gd name="connsiteY16" fmla="*/ 773716 h 1135475"/>
                  <a:gd name="connsiteX17" fmla="*/ 3215926 w 3230689"/>
                  <a:gd name="connsiteY17" fmla="*/ 773716 h 1135475"/>
                  <a:gd name="connsiteX18" fmla="*/ 2713196 w 3230689"/>
                  <a:gd name="connsiteY18" fmla="*/ 1135475 h 1135475"/>
                  <a:gd name="connsiteX19" fmla="*/ 2152079 w 3230689"/>
                  <a:gd name="connsiteY19" fmla="*/ 671798 h 1135475"/>
                  <a:gd name="connsiteX20" fmla="*/ 2152079 w 3230689"/>
                  <a:gd name="connsiteY20" fmla="*/ 1103662 h 1135475"/>
                  <a:gd name="connsiteX21" fmla="*/ 1824323 w 3230689"/>
                  <a:gd name="connsiteY21" fmla="*/ 1103662 h 1135475"/>
                  <a:gd name="connsiteX22" fmla="*/ 1824323 w 3230689"/>
                  <a:gd name="connsiteY22" fmla="*/ 478345 h 1135475"/>
                  <a:gd name="connsiteX23" fmla="*/ 1639062 w 3230689"/>
                  <a:gd name="connsiteY23" fmla="*/ 269462 h 1135475"/>
                  <a:gd name="connsiteX24" fmla="*/ 1453801 w 3230689"/>
                  <a:gd name="connsiteY24" fmla="*/ 478345 h 1135475"/>
                  <a:gd name="connsiteX25" fmla="*/ 1453801 w 3230689"/>
                  <a:gd name="connsiteY25" fmla="*/ 1103662 h 1135475"/>
                  <a:gd name="connsiteX26" fmla="*/ 1125284 w 3230689"/>
                  <a:gd name="connsiteY26" fmla="*/ 1103662 h 1135475"/>
                  <a:gd name="connsiteX27" fmla="*/ 1125284 w 3230689"/>
                  <a:gd name="connsiteY27" fmla="*/ 676180 h 1135475"/>
                  <a:gd name="connsiteX28" fmla="*/ 2910174 w 3230689"/>
                  <a:gd name="connsiteY28" fmla="*/ 447389 h 1135475"/>
                  <a:gd name="connsiteX29" fmla="*/ 2694623 w 3230689"/>
                  <a:gd name="connsiteY29" fmla="*/ 226695 h 1135475"/>
                  <a:gd name="connsiteX30" fmla="*/ 2470881 w 3230689"/>
                  <a:gd name="connsiteY30" fmla="*/ 447389 h 1135475"/>
                  <a:gd name="connsiteX31" fmla="*/ 2910174 w 3230689"/>
                  <a:gd name="connsiteY31" fmla="*/ 447389 h 1135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230689" h="1135475">
                    <a:moveTo>
                      <a:pt x="1125093" y="676180"/>
                    </a:moveTo>
                    <a:cubicBezTo>
                      <a:pt x="1074134" y="942689"/>
                      <a:pt x="839343" y="1135380"/>
                      <a:pt x="567690" y="1135380"/>
                    </a:cubicBezTo>
                    <a:cubicBezTo>
                      <a:pt x="254698" y="1135380"/>
                      <a:pt x="0" y="880682"/>
                      <a:pt x="0" y="567690"/>
                    </a:cubicBezTo>
                    <a:cubicBezTo>
                      <a:pt x="0" y="253936"/>
                      <a:pt x="254698" y="0"/>
                      <a:pt x="567690" y="0"/>
                    </a:cubicBezTo>
                    <a:cubicBezTo>
                      <a:pt x="840105" y="0"/>
                      <a:pt x="1074134" y="192691"/>
                      <a:pt x="1125093" y="459200"/>
                    </a:cubicBezTo>
                    <a:lnTo>
                      <a:pt x="1125093" y="31718"/>
                    </a:lnTo>
                    <a:lnTo>
                      <a:pt x="1447705" y="31718"/>
                    </a:lnTo>
                    <a:lnTo>
                      <a:pt x="1447705" y="163163"/>
                    </a:lnTo>
                    <a:cubicBezTo>
                      <a:pt x="1537811" y="50197"/>
                      <a:pt x="1638205" y="0"/>
                      <a:pt x="1771841" y="0"/>
                    </a:cubicBezTo>
                    <a:cubicBezTo>
                      <a:pt x="2006632" y="0"/>
                      <a:pt x="2152079" y="169831"/>
                      <a:pt x="2152079" y="444436"/>
                    </a:cubicBezTo>
                    <a:lnTo>
                      <a:pt x="2152079" y="464344"/>
                    </a:lnTo>
                    <a:cubicBezTo>
                      <a:pt x="2196370" y="185261"/>
                      <a:pt x="2414874" y="0"/>
                      <a:pt x="2701385" y="0"/>
                    </a:cubicBezTo>
                    <a:cubicBezTo>
                      <a:pt x="3015901" y="0"/>
                      <a:pt x="3230690" y="236982"/>
                      <a:pt x="3230690" y="582454"/>
                    </a:cubicBezTo>
                    <a:lnTo>
                      <a:pt x="3230690" y="654082"/>
                    </a:lnTo>
                    <a:lnTo>
                      <a:pt x="2465832" y="654082"/>
                    </a:lnTo>
                    <a:cubicBezTo>
                      <a:pt x="2488692" y="810578"/>
                      <a:pt x="2580228" y="899922"/>
                      <a:pt x="2717578" y="899922"/>
                    </a:cubicBezTo>
                    <a:cubicBezTo>
                      <a:pt x="2817971" y="899922"/>
                      <a:pt x="2890361" y="853440"/>
                      <a:pt x="2912460" y="773716"/>
                    </a:cubicBezTo>
                    <a:lnTo>
                      <a:pt x="3215926" y="773716"/>
                    </a:lnTo>
                    <a:cubicBezTo>
                      <a:pt x="3173063" y="990790"/>
                      <a:pt x="2972276" y="1135475"/>
                      <a:pt x="2713196" y="1135475"/>
                    </a:cubicBezTo>
                    <a:cubicBezTo>
                      <a:pt x="2422303" y="1135475"/>
                      <a:pt x="2197132" y="949452"/>
                      <a:pt x="2152079" y="671798"/>
                    </a:cubicBezTo>
                    <a:lnTo>
                      <a:pt x="2152079" y="1103662"/>
                    </a:lnTo>
                    <a:lnTo>
                      <a:pt x="1824323" y="1103662"/>
                    </a:lnTo>
                    <a:lnTo>
                      <a:pt x="1824323" y="478345"/>
                    </a:lnTo>
                    <a:cubicBezTo>
                      <a:pt x="1824323" y="343948"/>
                      <a:pt x="1757839" y="269462"/>
                      <a:pt x="1639062" y="269462"/>
                    </a:cubicBezTo>
                    <a:cubicBezTo>
                      <a:pt x="1527620" y="269462"/>
                      <a:pt x="1453801" y="352139"/>
                      <a:pt x="1453801" y="478345"/>
                    </a:cubicBezTo>
                    <a:lnTo>
                      <a:pt x="1453801" y="1103662"/>
                    </a:lnTo>
                    <a:lnTo>
                      <a:pt x="1125284" y="1103662"/>
                    </a:lnTo>
                    <a:lnTo>
                      <a:pt x="1125284" y="676180"/>
                    </a:lnTo>
                    <a:close/>
                    <a:moveTo>
                      <a:pt x="2910174" y="447389"/>
                    </a:moveTo>
                    <a:cubicBezTo>
                      <a:pt x="2889504" y="307848"/>
                      <a:pt x="2809780" y="226695"/>
                      <a:pt x="2694623" y="226695"/>
                    </a:cubicBezTo>
                    <a:cubicBezTo>
                      <a:pt x="2578703" y="226695"/>
                      <a:pt x="2497551" y="306419"/>
                      <a:pt x="2470881" y="447389"/>
                    </a:cubicBezTo>
                    <a:lnTo>
                      <a:pt x="2910174" y="447389"/>
                    </a:lnTo>
                    <a:close/>
                  </a:path>
                </a:pathLst>
              </a:custGeom>
              <a:solidFill>
                <a:srgbClr val="FFFFFF"/>
              </a:solidFill>
              <a:ln w="9525"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76F88849-F18E-2FF8-8248-13AB731748F7}"/>
                  </a:ext>
                </a:extLst>
              </p:cNvPr>
              <p:cNvSpPr/>
              <p:nvPr/>
            </p:nvSpPr>
            <p:spPr>
              <a:xfrm>
                <a:off x="3469385" y="1737074"/>
                <a:ext cx="1043749" cy="207168"/>
              </a:xfrm>
              <a:custGeom>
                <a:avLst/>
                <a:gdLst>
                  <a:gd name="connsiteX0" fmla="*/ 0 w 1043749"/>
                  <a:gd name="connsiteY0" fmla="*/ 159449 h 207168"/>
                  <a:gd name="connsiteX1" fmla="*/ 40767 w 1043749"/>
                  <a:gd name="connsiteY1" fmla="*/ 159449 h 207168"/>
                  <a:gd name="connsiteX2" fmla="*/ 67151 w 1043749"/>
                  <a:gd name="connsiteY2" fmla="*/ 179165 h 207168"/>
                  <a:gd name="connsiteX3" fmla="*/ 89249 w 1043749"/>
                  <a:gd name="connsiteY3" fmla="*/ 161925 h 207168"/>
                  <a:gd name="connsiteX4" fmla="*/ 71628 w 1043749"/>
                  <a:gd name="connsiteY4" fmla="*/ 147352 h 207168"/>
                  <a:gd name="connsiteX5" fmla="*/ 55721 w 1043749"/>
                  <a:gd name="connsiteY5" fmla="*/ 144685 h 207168"/>
                  <a:gd name="connsiteX6" fmla="*/ 3429 w 1043749"/>
                  <a:gd name="connsiteY6" fmla="*/ 100298 h 207168"/>
                  <a:gd name="connsiteX7" fmla="*/ 65246 w 1043749"/>
                  <a:gd name="connsiteY7" fmla="*/ 55531 h 207168"/>
                  <a:gd name="connsiteX8" fmla="*/ 128588 w 1043749"/>
                  <a:gd name="connsiteY8" fmla="*/ 98584 h 207168"/>
                  <a:gd name="connsiteX9" fmla="*/ 88202 w 1043749"/>
                  <a:gd name="connsiteY9" fmla="*/ 98584 h 207168"/>
                  <a:gd name="connsiteX10" fmla="*/ 64961 w 1043749"/>
                  <a:gd name="connsiteY10" fmla="*/ 81534 h 207168"/>
                  <a:gd name="connsiteX11" fmla="*/ 43339 w 1043749"/>
                  <a:gd name="connsiteY11" fmla="*/ 98489 h 207168"/>
                  <a:gd name="connsiteX12" fmla="*/ 62389 w 1043749"/>
                  <a:gd name="connsiteY12" fmla="*/ 112109 h 207168"/>
                  <a:gd name="connsiteX13" fmla="*/ 79629 w 1043749"/>
                  <a:gd name="connsiteY13" fmla="*/ 115157 h 207168"/>
                  <a:gd name="connsiteX14" fmla="*/ 130302 w 1043749"/>
                  <a:gd name="connsiteY14" fmla="*/ 160973 h 207168"/>
                  <a:gd name="connsiteX15" fmla="*/ 67532 w 1043749"/>
                  <a:gd name="connsiteY15" fmla="*/ 207074 h 207168"/>
                  <a:gd name="connsiteX16" fmla="*/ 0 w 1043749"/>
                  <a:gd name="connsiteY16" fmla="*/ 159449 h 207168"/>
                  <a:gd name="connsiteX17" fmla="*/ 137255 w 1043749"/>
                  <a:gd name="connsiteY17" fmla="*/ 131826 h 207168"/>
                  <a:gd name="connsiteX18" fmla="*/ 213360 w 1043749"/>
                  <a:gd name="connsiteY18" fmla="*/ 55626 h 207168"/>
                  <a:gd name="connsiteX19" fmla="*/ 288131 w 1043749"/>
                  <a:gd name="connsiteY19" fmla="*/ 130683 h 207168"/>
                  <a:gd name="connsiteX20" fmla="*/ 212312 w 1043749"/>
                  <a:gd name="connsiteY20" fmla="*/ 207169 h 207168"/>
                  <a:gd name="connsiteX21" fmla="*/ 137255 w 1043749"/>
                  <a:gd name="connsiteY21" fmla="*/ 131826 h 207168"/>
                  <a:gd name="connsiteX22" fmla="*/ 244983 w 1043749"/>
                  <a:gd name="connsiteY22" fmla="*/ 130874 h 207168"/>
                  <a:gd name="connsiteX23" fmla="*/ 212598 w 1043749"/>
                  <a:gd name="connsiteY23" fmla="*/ 87535 h 207168"/>
                  <a:gd name="connsiteX24" fmla="*/ 180499 w 1043749"/>
                  <a:gd name="connsiteY24" fmla="*/ 131159 h 207168"/>
                  <a:gd name="connsiteX25" fmla="*/ 212598 w 1043749"/>
                  <a:gd name="connsiteY25" fmla="*/ 175165 h 207168"/>
                  <a:gd name="connsiteX26" fmla="*/ 244983 w 1043749"/>
                  <a:gd name="connsiteY26" fmla="*/ 130874 h 207168"/>
                  <a:gd name="connsiteX27" fmla="*/ 285941 w 1043749"/>
                  <a:gd name="connsiteY27" fmla="*/ 60008 h 207168"/>
                  <a:gd name="connsiteX28" fmla="*/ 309372 w 1043749"/>
                  <a:gd name="connsiteY28" fmla="*/ 60008 h 207168"/>
                  <a:gd name="connsiteX29" fmla="*/ 309372 w 1043749"/>
                  <a:gd name="connsiteY29" fmla="*/ 46101 h 207168"/>
                  <a:gd name="connsiteX30" fmla="*/ 356997 w 1043749"/>
                  <a:gd name="connsiteY30" fmla="*/ 0 h 207168"/>
                  <a:gd name="connsiteX31" fmla="*/ 372904 w 1043749"/>
                  <a:gd name="connsiteY31" fmla="*/ 1238 h 207168"/>
                  <a:gd name="connsiteX32" fmla="*/ 372904 w 1043749"/>
                  <a:gd name="connsiteY32" fmla="*/ 31528 h 207168"/>
                  <a:gd name="connsiteX33" fmla="*/ 367570 w 1043749"/>
                  <a:gd name="connsiteY33" fmla="*/ 31433 h 207168"/>
                  <a:gd name="connsiteX34" fmla="*/ 351568 w 1043749"/>
                  <a:gd name="connsiteY34" fmla="*/ 45529 h 207168"/>
                  <a:gd name="connsiteX35" fmla="*/ 351568 w 1043749"/>
                  <a:gd name="connsiteY35" fmla="*/ 60103 h 207168"/>
                  <a:gd name="connsiteX36" fmla="*/ 393192 w 1043749"/>
                  <a:gd name="connsiteY36" fmla="*/ 60103 h 207168"/>
                  <a:gd name="connsiteX37" fmla="*/ 393192 w 1043749"/>
                  <a:gd name="connsiteY37" fmla="*/ 15431 h 207168"/>
                  <a:gd name="connsiteX38" fmla="*/ 435197 w 1043749"/>
                  <a:gd name="connsiteY38" fmla="*/ 15431 h 207168"/>
                  <a:gd name="connsiteX39" fmla="*/ 435197 w 1043749"/>
                  <a:gd name="connsiteY39" fmla="*/ 60103 h 207168"/>
                  <a:gd name="connsiteX40" fmla="*/ 500825 w 1043749"/>
                  <a:gd name="connsiteY40" fmla="*/ 60103 h 207168"/>
                  <a:gd name="connsiteX41" fmla="*/ 516065 w 1043749"/>
                  <a:gd name="connsiteY41" fmla="*/ 128111 h 207168"/>
                  <a:gd name="connsiteX42" fmla="*/ 522065 w 1043749"/>
                  <a:gd name="connsiteY42" fmla="*/ 157925 h 207168"/>
                  <a:gd name="connsiteX43" fmla="*/ 529304 w 1043749"/>
                  <a:gd name="connsiteY43" fmla="*/ 128207 h 207168"/>
                  <a:gd name="connsiteX44" fmla="*/ 547021 w 1043749"/>
                  <a:gd name="connsiteY44" fmla="*/ 61150 h 207168"/>
                  <a:gd name="connsiteX45" fmla="*/ 581406 w 1043749"/>
                  <a:gd name="connsiteY45" fmla="*/ 61150 h 207168"/>
                  <a:gd name="connsiteX46" fmla="*/ 599409 w 1043749"/>
                  <a:gd name="connsiteY46" fmla="*/ 128207 h 207168"/>
                  <a:gd name="connsiteX47" fmla="*/ 606171 w 1043749"/>
                  <a:gd name="connsiteY47" fmla="*/ 156210 h 207168"/>
                  <a:gd name="connsiteX48" fmla="*/ 611791 w 1043749"/>
                  <a:gd name="connsiteY48" fmla="*/ 128207 h 207168"/>
                  <a:gd name="connsiteX49" fmla="*/ 627031 w 1043749"/>
                  <a:gd name="connsiteY49" fmla="*/ 60103 h 207168"/>
                  <a:gd name="connsiteX50" fmla="*/ 668465 w 1043749"/>
                  <a:gd name="connsiteY50" fmla="*/ 60103 h 207168"/>
                  <a:gd name="connsiteX51" fmla="*/ 627984 w 1043749"/>
                  <a:gd name="connsiteY51" fmla="*/ 202883 h 207168"/>
                  <a:gd name="connsiteX52" fmla="*/ 587597 w 1043749"/>
                  <a:gd name="connsiteY52" fmla="*/ 202883 h 207168"/>
                  <a:gd name="connsiteX53" fmla="*/ 563499 w 1043749"/>
                  <a:gd name="connsiteY53" fmla="*/ 111443 h 207168"/>
                  <a:gd name="connsiteX54" fmla="*/ 539877 w 1043749"/>
                  <a:gd name="connsiteY54" fmla="*/ 202883 h 207168"/>
                  <a:gd name="connsiteX55" fmla="*/ 498253 w 1043749"/>
                  <a:gd name="connsiteY55" fmla="*/ 202883 h 207168"/>
                  <a:gd name="connsiteX56" fmla="*/ 466820 w 1043749"/>
                  <a:gd name="connsiteY56" fmla="*/ 90011 h 207168"/>
                  <a:gd name="connsiteX57" fmla="*/ 435388 w 1043749"/>
                  <a:gd name="connsiteY57" fmla="*/ 90011 h 207168"/>
                  <a:gd name="connsiteX58" fmla="*/ 435388 w 1043749"/>
                  <a:gd name="connsiteY58" fmla="*/ 155067 h 207168"/>
                  <a:gd name="connsiteX59" fmla="*/ 452628 w 1043749"/>
                  <a:gd name="connsiteY59" fmla="*/ 171450 h 207168"/>
                  <a:gd name="connsiteX60" fmla="*/ 462058 w 1043749"/>
                  <a:gd name="connsiteY60" fmla="*/ 170688 h 207168"/>
                  <a:gd name="connsiteX61" fmla="*/ 462058 w 1043749"/>
                  <a:gd name="connsiteY61" fmla="*/ 201644 h 207168"/>
                  <a:gd name="connsiteX62" fmla="*/ 440627 w 1043749"/>
                  <a:gd name="connsiteY62" fmla="*/ 203930 h 207168"/>
                  <a:gd name="connsiteX63" fmla="*/ 393478 w 1043749"/>
                  <a:gd name="connsiteY63" fmla="*/ 159544 h 207168"/>
                  <a:gd name="connsiteX64" fmla="*/ 393478 w 1043749"/>
                  <a:gd name="connsiteY64" fmla="*/ 90107 h 207168"/>
                  <a:gd name="connsiteX65" fmla="*/ 351854 w 1043749"/>
                  <a:gd name="connsiteY65" fmla="*/ 90107 h 207168"/>
                  <a:gd name="connsiteX66" fmla="*/ 351854 w 1043749"/>
                  <a:gd name="connsiteY66" fmla="*/ 202978 h 207168"/>
                  <a:gd name="connsiteX67" fmla="*/ 309753 w 1043749"/>
                  <a:gd name="connsiteY67" fmla="*/ 202978 h 207168"/>
                  <a:gd name="connsiteX68" fmla="*/ 309753 w 1043749"/>
                  <a:gd name="connsiteY68" fmla="*/ 89821 h 207168"/>
                  <a:gd name="connsiteX69" fmla="*/ 286321 w 1043749"/>
                  <a:gd name="connsiteY69" fmla="*/ 89821 h 207168"/>
                  <a:gd name="connsiteX70" fmla="*/ 286321 w 1043749"/>
                  <a:gd name="connsiteY70" fmla="*/ 60008 h 207168"/>
                  <a:gd name="connsiteX71" fmla="*/ 660368 w 1043749"/>
                  <a:gd name="connsiteY71" fmla="*/ 166021 h 207168"/>
                  <a:gd name="connsiteX72" fmla="*/ 720185 w 1043749"/>
                  <a:gd name="connsiteY72" fmla="*/ 119729 h 207168"/>
                  <a:gd name="connsiteX73" fmla="*/ 751809 w 1043749"/>
                  <a:gd name="connsiteY73" fmla="*/ 99632 h 207168"/>
                  <a:gd name="connsiteX74" fmla="*/ 730187 w 1043749"/>
                  <a:gd name="connsiteY74" fmla="*/ 82010 h 207168"/>
                  <a:gd name="connsiteX75" fmla="*/ 706850 w 1043749"/>
                  <a:gd name="connsiteY75" fmla="*/ 100965 h 207168"/>
                  <a:gd name="connsiteX76" fmla="*/ 668084 w 1043749"/>
                  <a:gd name="connsiteY76" fmla="*/ 100965 h 207168"/>
                  <a:gd name="connsiteX77" fmla="*/ 730568 w 1043749"/>
                  <a:gd name="connsiteY77" fmla="*/ 55626 h 207168"/>
                  <a:gd name="connsiteX78" fmla="*/ 792290 w 1043749"/>
                  <a:gd name="connsiteY78" fmla="*/ 115919 h 207168"/>
                  <a:gd name="connsiteX79" fmla="*/ 792290 w 1043749"/>
                  <a:gd name="connsiteY79" fmla="*/ 172593 h 207168"/>
                  <a:gd name="connsiteX80" fmla="*/ 797909 w 1043749"/>
                  <a:gd name="connsiteY80" fmla="*/ 202883 h 207168"/>
                  <a:gd name="connsiteX81" fmla="*/ 757428 w 1043749"/>
                  <a:gd name="connsiteY81" fmla="*/ 202883 h 207168"/>
                  <a:gd name="connsiteX82" fmla="*/ 753523 w 1043749"/>
                  <a:gd name="connsiteY82" fmla="*/ 185261 h 207168"/>
                  <a:gd name="connsiteX83" fmla="*/ 708470 w 1043749"/>
                  <a:gd name="connsiteY83" fmla="*/ 206502 h 207168"/>
                  <a:gd name="connsiteX84" fmla="*/ 660368 w 1043749"/>
                  <a:gd name="connsiteY84" fmla="*/ 166021 h 207168"/>
                  <a:gd name="connsiteX85" fmla="*/ 728186 w 1043749"/>
                  <a:gd name="connsiteY85" fmla="*/ 141351 h 207168"/>
                  <a:gd name="connsiteX86" fmla="*/ 700754 w 1043749"/>
                  <a:gd name="connsiteY86" fmla="*/ 162020 h 207168"/>
                  <a:gd name="connsiteX87" fmla="*/ 720757 w 1043749"/>
                  <a:gd name="connsiteY87" fmla="*/ 179642 h 207168"/>
                  <a:gd name="connsiteX88" fmla="*/ 751904 w 1043749"/>
                  <a:gd name="connsiteY88" fmla="*/ 147828 h 207168"/>
                  <a:gd name="connsiteX89" fmla="*/ 751904 w 1043749"/>
                  <a:gd name="connsiteY89" fmla="*/ 134493 h 207168"/>
                  <a:gd name="connsiteX90" fmla="*/ 728186 w 1043749"/>
                  <a:gd name="connsiteY90" fmla="*/ 141351 h 207168"/>
                  <a:gd name="connsiteX91" fmla="*/ 813245 w 1043749"/>
                  <a:gd name="connsiteY91" fmla="*/ 60008 h 207168"/>
                  <a:gd name="connsiteX92" fmla="*/ 854964 w 1043749"/>
                  <a:gd name="connsiteY92" fmla="*/ 60008 h 207168"/>
                  <a:gd name="connsiteX93" fmla="*/ 854964 w 1043749"/>
                  <a:gd name="connsiteY93" fmla="*/ 81915 h 207168"/>
                  <a:gd name="connsiteX94" fmla="*/ 891921 w 1043749"/>
                  <a:gd name="connsiteY94" fmla="*/ 57626 h 207168"/>
                  <a:gd name="connsiteX95" fmla="*/ 900875 w 1043749"/>
                  <a:gd name="connsiteY95" fmla="*/ 58674 h 207168"/>
                  <a:gd name="connsiteX96" fmla="*/ 900875 w 1043749"/>
                  <a:gd name="connsiteY96" fmla="*/ 93631 h 207168"/>
                  <a:gd name="connsiteX97" fmla="*/ 889540 w 1043749"/>
                  <a:gd name="connsiteY97" fmla="*/ 92678 h 207168"/>
                  <a:gd name="connsiteX98" fmla="*/ 855821 w 1043749"/>
                  <a:gd name="connsiteY98" fmla="*/ 126397 h 207168"/>
                  <a:gd name="connsiteX99" fmla="*/ 855821 w 1043749"/>
                  <a:gd name="connsiteY99" fmla="*/ 202787 h 207168"/>
                  <a:gd name="connsiteX100" fmla="*/ 813340 w 1043749"/>
                  <a:gd name="connsiteY100" fmla="*/ 202787 h 207168"/>
                  <a:gd name="connsiteX101" fmla="*/ 813340 w 1043749"/>
                  <a:gd name="connsiteY101" fmla="*/ 60008 h 207168"/>
                  <a:gd name="connsiteX102" fmla="*/ 899446 w 1043749"/>
                  <a:gd name="connsiteY102" fmla="*/ 131826 h 207168"/>
                  <a:gd name="connsiteX103" fmla="*/ 973455 w 1043749"/>
                  <a:gd name="connsiteY103" fmla="*/ 55626 h 207168"/>
                  <a:gd name="connsiteX104" fmla="*/ 1043750 w 1043749"/>
                  <a:gd name="connsiteY104" fmla="*/ 134112 h 207168"/>
                  <a:gd name="connsiteX105" fmla="*/ 1043750 w 1043749"/>
                  <a:gd name="connsiteY105" fmla="*/ 141446 h 207168"/>
                  <a:gd name="connsiteX106" fmla="*/ 941737 w 1043749"/>
                  <a:gd name="connsiteY106" fmla="*/ 141446 h 207168"/>
                  <a:gd name="connsiteX107" fmla="*/ 975551 w 1043749"/>
                  <a:gd name="connsiteY107" fmla="*/ 178594 h 207168"/>
                  <a:gd name="connsiteX108" fmla="*/ 1001935 w 1043749"/>
                  <a:gd name="connsiteY108" fmla="*/ 159829 h 207168"/>
                  <a:gd name="connsiteX109" fmla="*/ 1041654 w 1043749"/>
                  <a:gd name="connsiteY109" fmla="*/ 159829 h 207168"/>
                  <a:gd name="connsiteX110" fmla="*/ 974979 w 1043749"/>
                  <a:gd name="connsiteY110" fmla="*/ 207169 h 207168"/>
                  <a:gd name="connsiteX111" fmla="*/ 899446 w 1043749"/>
                  <a:gd name="connsiteY111" fmla="*/ 131826 h 207168"/>
                  <a:gd name="connsiteX112" fmla="*/ 1001840 w 1043749"/>
                  <a:gd name="connsiteY112" fmla="*/ 116491 h 207168"/>
                  <a:gd name="connsiteX113" fmla="*/ 972693 w 1043749"/>
                  <a:gd name="connsiteY113" fmla="*/ 83153 h 207168"/>
                  <a:gd name="connsiteX114" fmla="*/ 942594 w 1043749"/>
                  <a:gd name="connsiteY114" fmla="*/ 116491 h 207168"/>
                  <a:gd name="connsiteX115" fmla="*/ 1001840 w 1043749"/>
                  <a:gd name="connsiteY115" fmla="*/ 116491 h 207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1043749" h="207168">
                    <a:moveTo>
                      <a:pt x="0" y="159449"/>
                    </a:moveTo>
                    <a:lnTo>
                      <a:pt x="40767" y="159449"/>
                    </a:lnTo>
                    <a:cubicBezTo>
                      <a:pt x="43339" y="173165"/>
                      <a:pt x="51149" y="179165"/>
                      <a:pt x="67151" y="179165"/>
                    </a:cubicBezTo>
                    <a:cubicBezTo>
                      <a:pt x="80486" y="179165"/>
                      <a:pt x="89249" y="172403"/>
                      <a:pt x="89249" y="161925"/>
                    </a:cubicBezTo>
                    <a:cubicBezTo>
                      <a:pt x="89249" y="154305"/>
                      <a:pt x="83344" y="149352"/>
                      <a:pt x="71628" y="147352"/>
                    </a:cubicBezTo>
                    <a:lnTo>
                      <a:pt x="55721" y="144685"/>
                    </a:lnTo>
                    <a:cubicBezTo>
                      <a:pt x="19336" y="138589"/>
                      <a:pt x="3429" y="125063"/>
                      <a:pt x="3429" y="100298"/>
                    </a:cubicBezTo>
                    <a:cubicBezTo>
                      <a:pt x="3429" y="74009"/>
                      <a:pt x="29051" y="55531"/>
                      <a:pt x="65246" y="55531"/>
                    </a:cubicBezTo>
                    <a:cubicBezTo>
                      <a:pt x="101727" y="55531"/>
                      <a:pt x="123635" y="70295"/>
                      <a:pt x="128588" y="98584"/>
                    </a:cubicBezTo>
                    <a:lnTo>
                      <a:pt x="88202" y="98584"/>
                    </a:lnTo>
                    <a:cubicBezTo>
                      <a:pt x="86296" y="87535"/>
                      <a:pt x="78200" y="81534"/>
                      <a:pt x="64961" y="81534"/>
                    </a:cubicBezTo>
                    <a:cubicBezTo>
                      <a:pt x="52578" y="81534"/>
                      <a:pt x="43339" y="88773"/>
                      <a:pt x="43339" y="98489"/>
                    </a:cubicBezTo>
                    <a:cubicBezTo>
                      <a:pt x="43339" y="105728"/>
                      <a:pt x="49054" y="109728"/>
                      <a:pt x="62389" y="112109"/>
                    </a:cubicBezTo>
                    <a:lnTo>
                      <a:pt x="79629" y="115157"/>
                    </a:lnTo>
                    <a:cubicBezTo>
                      <a:pt x="114776" y="121444"/>
                      <a:pt x="130302" y="135446"/>
                      <a:pt x="130302" y="160973"/>
                    </a:cubicBezTo>
                    <a:cubicBezTo>
                      <a:pt x="130302" y="188595"/>
                      <a:pt x="105156" y="207074"/>
                      <a:pt x="67532" y="207074"/>
                    </a:cubicBezTo>
                    <a:cubicBezTo>
                      <a:pt x="27432" y="207169"/>
                      <a:pt x="2762" y="189833"/>
                      <a:pt x="0" y="159449"/>
                    </a:cubicBezTo>
                    <a:close/>
                    <a:moveTo>
                      <a:pt x="137255" y="131826"/>
                    </a:moveTo>
                    <a:cubicBezTo>
                      <a:pt x="137255" y="87725"/>
                      <a:pt x="169259" y="55626"/>
                      <a:pt x="213360" y="55626"/>
                    </a:cubicBezTo>
                    <a:cubicBezTo>
                      <a:pt x="257175" y="55626"/>
                      <a:pt x="288131" y="86582"/>
                      <a:pt x="288131" y="130683"/>
                    </a:cubicBezTo>
                    <a:cubicBezTo>
                      <a:pt x="288131" y="175355"/>
                      <a:pt x="256508" y="207169"/>
                      <a:pt x="212312" y="207169"/>
                    </a:cubicBezTo>
                    <a:cubicBezTo>
                      <a:pt x="168116" y="207169"/>
                      <a:pt x="137255" y="176213"/>
                      <a:pt x="137255" y="131826"/>
                    </a:cubicBezTo>
                    <a:close/>
                    <a:moveTo>
                      <a:pt x="244983" y="130874"/>
                    </a:moveTo>
                    <a:cubicBezTo>
                      <a:pt x="244983" y="104394"/>
                      <a:pt x="232410" y="87535"/>
                      <a:pt x="212598" y="87535"/>
                    </a:cubicBezTo>
                    <a:cubicBezTo>
                      <a:pt x="192977" y="87535"/>
                      <a:pt x="180499" y="104585"/>
                      <a:pt x="180499" y="131159"/>
                    </a:cubicBezTo>
                    <a:cubicBezTo>
                      <a:pt x="180499" y="158306"/>
                      <a:pt x="192786" y="175165"/>
                      <a:pt x="212598" y="175165"/>
                    </a:cubicBezTo>
                    <a:cubicBezTo>
                      <a:pt x="232601" y="175165"/>
                      <a:pt x="244983" y="158115"/>
                      <a:pt x="244983" y="130874"/>
                    </a:cubicBezTo>
                    <a:close/>
                    <a:moveTo>
                      <a:pt x="285941" y="60008"/>
                    </a:moveTo>
                    <a:lnTo>
                      <a:pt x="309372" y="60008"/>
                    </a:lnTo>
                    <a:lnTo>
                      <a:pt x="309372" y="46101"/>
                    </a:lnTo>
                    <a:cubicBezTo>
                      <a:pt x="309372" y="14097"/>
                      <a:pt x="324041" y="0"/>
                      <a:pt x="356997" y="0"/>
                    </a:cubicBezTo>
                    <a:cubicBezTo>
                      <a:pt x="362426" y="0"/>
                      <a:pt x="369094" y="571"/>
                      <a:pt x="372904" y="1238"/>
                    </a:cubicBezTo>
                    <a:lnTo>
                      <a:pt x="372904" y="31528"/>
                    </a:lnTo>
                    <a:cubicBezTo>
                      <a:pt x="370523" y="31433"/>
                      <a:pt x="370523" y="31433"/>
                      <a:pt x="367570" y="31433"/>
                    </a:cubicBezTo>
                    <a:cubicBezTo>
                      <a:pt x="355568" y="31433"/>
                      <a:pt x="351568" y="34862"/>
                      <a:pt x="351568" y="45529"/>
                    </a:cubicBezTo>
                    <a:lnTo>
                      <a:pt x="351568" y="60103"/>
                    </a:lnTo>
                    <a:lnTo>
                      <a:pt x="393192" y="60103"/>
                    </a:lnTo>
                    <a:lnTo>
                      <a:pt x="393192" y="15431"/>
                    </a:lnTo>
                    <a:lnTo>
                      <a:pt x="435197" y="15431"/>
                    </a:lnTo>
                    <a:lnTo>
                      <a:pt x="435197" y="60103"/>
                    </a:lnTo>
                    <a:lnTo>
                      <a:pt x="500825" y="60103"/>
                    </a:lnTo>
                    <a:lnTo>
                      <a:pt x="516065" y="128111"/>
                    </a:lnTo>
                    <a:cubicBezTo>
                      <a:pt x="518160" y="137827"/>
                      <a:pt x="520351" y="148209"/>
                      <a:pt x="522065" y="157925"/>
                    </a:cubicBezTo>
                    <a:cubicBezTo>
                      <a:pt x="524161" y="147828"/>
                      <a:pt x="526733" y="137636"/>
                      <a:pt x="529304" y="128207"/>
                    </a:cubicBezTo>
                    <a:lnTo>
                      <a:pt x="547021" y="61150"/>
                    </a:lnTo>
                    <a:lnTo>
                      <a:pt x="581406" y="61150"/>
                    </a:lnTo>
                    <a:lnTo>
                      <a:pt x="599409" y="128207"/>
                    </a:lnTo>
                    <a:cubicBezTo>
                      <a:pt x="601504" y="136493"/>
                      <a:pt x="604076" y="147161"/>
                      <a:pt x="606171" y="156210"/>
                    </a:cubicBezTo>
                    <a:cubicBezTo>
                      <a:pt x="608743" y="142494"/>
                      <a:pt x="610076" y="135827"/>
                      <a:pt x="611791" y="128207"/>
                    </a:cubicBezTo>
                    <a:lnTo>
                      <a:pt x="627031" y="60103"/>
                    </a:lnTo>
                    <a:lnTo>
                      <a:pt x="668465" y="60103"/>
                    </a:lnTo>
                    <a:lnTo>
                      <a:pt x="627984" y="202883"/>
                    </a:lnTo>
                    <a:lnTo>
                      <a:pt x="587597" y="202883"/>
                    </a:lnTo>
                    <a:lnTo>
                      <a:pt x="563499" y="111443"/>
                    </a:lnTo>
                    <a:lnTo>
                      <a:pt x="539877" y="202883"/>
                    </a:lnTo>
                    <a:lnTo>
                      <a:pt x="498253" y="202883"/>
                    </a:lnTo>
                    <a:lnTo>
                      <a:pt x="466820" y="90011"/>
                    </a:lnTo>
                    <a:lnTo>
                      <a:pt x="435388" y="90011"/>
                    </a:lnTo>
                    <a:lnTo>
                      <a:pt x="435388" y="155067"/>
                    </a:lnTo>
                    <a:cubicBezTo>
                      <a:pt x="435388" y="167354"/>
                      <a:pt x="439769" y="171450"/>
                      <a:pt x="452628" y="171450"/>
                    </a:cubicBezTo>
                    <a:cubicBezTo>
                      <a:pt x="456343" y="171450"/>
                      <a:pt x="458343" y="171355"/>
                      <a:pt x="462058" y="170688"/>
                    </a:cubicBezTo>
                    <a:lnTo>
                      <a:pt x="462058" y="201644"/>
                    </a:lnTo>
                    <a:cubicBezTo>
                      <a:pt x="455009" y="202978"/>
                      <a:pt x="447008" y="203930"/>
                      <a:pt x="440627" y="203930"/>
                    </a:cubicBezTo>
                    <a:cubicBezTo>
                      <a:pt x="406813" y="203930"/>
                      <a:pt x="393478" y="191357"/>
                      <a:pt x="393478" y="159544"/>
                    </a:cubicBezTo>
                    <a:lnTo>
                      <a:pt x="393478" y="90107"/>
                    </a:lnTo>
                    <a:lnTo>
                      <a:pt x="351854" y="90107"/>
                    </a:lnTo>
                    <a:lnTo>
                      <a:pt x="351854" y="202978"/>
                    </a:lnTo>
                    <a:lnTo>
                      <a:pt x="309753" y="202978"/>
                    </a:lnTo>
                    <a:lnTo>
                      <a:pt x="309753" y="89821"/>
                    </a:lnTo>
                    <a:lnTo>
                      <a:pt x="286321" y="89821"/>
                    </a:lnTo>
                    <a:lnTo>
                      <a:pt x="286321" y="60008"/>
                    </a:lnTo>
                    <a:close/>
                    <a:moveTo>
                      <a:pt x="660368" y="166021"/>
                    </a:moveTo>
                    <a:cubicBezTo>
                      <a:pt x="660368" y="140208"/>
                      <a:pt x="677132" y="127064"/>
                      <a:pt x="720185" y="119729"/>
                    </a:cubicBezTo>
                    <a:cubicBezTo>
                      <a:pt x="743426" y="115824"/>
                      <a:pt x="751809" y="110490"/>
                      <a:pt x="751809" y="99632"/>
                    </a:cubicBezTo>
                    <a:cubicBezTo>
                      <a:pt x="751809" y="88773"/>
                      <a:pt x="743712" y="82010"/>
                      <a:pt x="730187" y="82010"/>
                    </a:cubicBezTo>
                    <a:cubicBezTo>
                      <a:pt x="715899" y="82010"/>
                      <a:pt x="707803" y="88583"/>
                      <a:pt x="706850" y="100965"/>
                    </a:cubicBezTo>
                    <a:lnTo>
                      <a:pt x="668084" y="100965"/>
                    </a:lnTo>
                    <a:cubicBezTo>
                      <a:pt x="671132" y="71628"/>
                      <a:pt x="693134" y="55626"/>
                      <a:pt x="730568" y="55626"/>
                    </a:cubicBezTo>
                    <a:cubicBezTo>
                      <a:pt x="771906" y="55626"/>
                      <a:pt x="792290" y="75533"/>
                      <a:pt x="792290" y="115919"/>
                    </a:cubicBezTo>
                    <a:lnTo>
                      <a:pt x="792290" y="172593"/>
                    </a:lnTo>
                    <a:cubicBezTo>
                      <a:pt x="792290" y="190214"/>
                      <a:pt x="793242" y="195263"/>
                      <a:pt x="797909" y="202883"/>
                    </a:cubicBezTo>
                    <a:lnTo>
                      <a:pt x="757428" y="202883"/>
                    </a:lnTo>
                    <a:cubicBezTo>
                      <a:pt x="755428" y="198120"/>
                      <a:pt x="754094" y="192596"/>
                      <a:pt x="753523" y="185261"/>
                    </a:cubicBezTo>
                    <a:cubicBezTo>
                      <a:pt x="742474" y="199835"/>
                      <a:pt x="728186" y="206502"/>
                      <a:pt x="708470" y="206502"/>
                    </a:cubicBezTo>
                    <a:cubicBezTo>
                      <a:pt x="678561" y="206407"/>
                      <a:pt x="660368" y="191071"/>
                      <a:pt x="660368" y="166021"/>
                    </a:cubicBezTo>
                    <a:close/>
                    <a:moveTo>
                      <a:pt x="728186" y="141351"/>
                    </a:moveTo>
                    <a:cubicBezTo>
                      <a:pt x="708184" y="145352"/>
                      <a:pt x="700754" y="150971"/>
                      <a:pt x="700754" y="162020"/>
                    </a:cubicBezTo>
                    <a:cubicBezTo>
                      <a:pt x="700754" y="173260"/>
                      <a:pt x="707993" y="179642"/>
                      <a:pt x="720757" y="179642"/>
                    </a:cubicBezTo>
                    <a:cubicBezTo>
                      <a:pt x="740093" y="179642"/>
                      <a:pt x="751904" y="167354"/>
                      <a:pt x="751904" y="147828"/>
                    </a:cubicBezTo>
                    <a:lnTo>
                      <a:pt x="751904" y="134493"/>
                    </a:lnTo>
                    <a:cubicBezTo>
                      <a:pt x="745808" y="137350"/>
                      <a:pt x="740759" y="138779"/>
                      <a:pt x="728186" y="141351"/>
                    </a:cubicBezTo>
                    <a:close/>
                    <a:moveTo>
                      <a:pt x="813245" y="60008"/>
                    </a:moveTo>
                    <a:lnTo>
                      <a:pt x="854964" y="60008"/>
                    </a:lnTo>
                    <a:lnTo>
                      <a:pt x="854964" y="81915"/>
                    </a:lnTo>
                    <a:cubicBezTo>
                      <a:pt x="864013" y="65532"/>
                      <a:pt x="875919" y="57626"/>
                      <a:pt x="891921" y="57626"/>
                    </a:cubicBezTo>
                    <a:cubicBezTo>
                      <a:pt x="893826" y="57626"/>
                      <a:pt x="897636" y="58007"/>
                      <a:pt x="900875" y="58674"/>
                    </a:cubicBezTo>
                    <a:lnTo>
                      <a:pt x="900875" y="93631"/>
                    </a:lnTo>
                    <a:cubicBezTo>
                      <a:pt x="898208" y="92964"/>
                      <a:pt x="895445" y="92678"/>
                      <a:pt x="889540" y="92678"/>
                    </a:cubicBezTo>
                    <a:cubicBezTo>
                      <a:pt x="868966" y="92678"/>
                      <a:pt x="855821" y="105918"/>
                      <a:pt x="855821" y="126397"/>
                    </a:cubicBezTo>
                    <a:lnTo>
                      <a:pt x="855821" y="202787"/>
                    </a:lnTo>
                    <a:lnTo>
                      <a:pt x="813340" y="202787"/>
                    </a:lnTo>
                    <a:lnTo>
                      <a:pt x="813340" y="60008"/>
                    </a:lnTo>
                    <a:close/>
                    <a:moveTo>
                      <a:pt x="899446" y="131826"/>
                    </a:moveTo>
                    <a:cubicBezTo>
                      <a:pt x="899446" y="86392"/>
                      <a:pt x="929259" y="55626"/>
                      <a:pt x="973455" y="55626"/>
                    </a:cubicBezTo>
                    <a:cubicBezTo>
                      <a:pt x="1015460" y="55626"/>
                      <a:pt x="1043750" y="87058"/>
                      <a:pt x="1043750" y="134112"/>
                    </a:cubicBezTo>
                    <a:lnTo>
                      <a:pt x="1043750" y="141446"/>
                    </a:lnTo>
                    <a:lnTo>
                      <a:pt x="941737" y="141446"/>
                    </a:lnTo>
                    <a:cubicBezTo>
                      <a:pt x="944499" y="165164"/>
                      <a:pt x="956786" y="178594"/>
                      <a:pt x="975551" y="178594"/>
                    </a:cubicBezTo>
                    <a:cubicBezTo>
                      <a:pt x="989648" y="178594"/>
                      <a:pt x="998887" y="171926"/>
                      <a:pt x="1001935" y="159829"/>
                    </a:cubicBezTo>
                    <a:lnTo>
                      <a:pt x="1041654" y="159829"/>
                    </a:lnTo>
                    <a:cubicBezTo>
                      <a:pt x="1035939" y="188214"/>
                      <a:pt x="1009269" y="207169"/>
                      <a:pt x="974979" y="207169"/>
                    </a:cubicBezTo>
                    <a:cubicBezTo>
                      <a:pt x="930117" y="207169"/>
                      <a:pt x="899446" y="176594"/>
                      <a:pt x="899446" y="131826"/>
                    </a:cubicBezTo>
                    <a:close/>
                    <a:moveTo>
                      <a:pt x="1001840" y="116491"/>
                    </a:moveTo>
                    <a:cubicBezTo>
                      <a:pt x="999173" y="94774"/>
                      <a:pt x="989076" y="83153"/>
                      <a:pt x="972693" y="83153"/>
                    </a:cubicBezTo>
                    <a:cubicBezTo>
                      <a:pt x="956310" y="83153"/>
                      <a:pt x="946023" y="94583"/>
                      <a:pt x="942594" y="116491"/>
                    </a:cubicBezTo>
                    <a:lnTo>
                      <a:pt x="1001840" y="116491"/>
                    </a:lnTo>
                    <a:close/>
                  </a:path>
                </a:pathLst>
              </a:custGeom>
              <a:solidFill>
                <a:srgbClr val="000000"/>
              </a:solidFill>
              <a:ln w="9525" cap="flat">
                <a:noFill/>
                <a:prstDash val="solid"/>
                <a:miter/>
              </a:ln>
            </p:spPr>
            <p:txBody>
              <a:bodyPr rtlCol="0" anchor="ctr"/>
              <a:lstStyle/>
              <a:p>
                <a:endParaRPr lang="en-GB"/>
              </a:p>
            </p:txBody>
          </p:sp>
        </p:grpSp>
        <p:grpSp>
          <p:nvGrpSpPr>
            <p:cNvPr id="11" name="Graphic 5">
              <a:extLst>
                <a:ext uri="{FF2B5EF4-FFF2-40B4-BE49-F238E27FC236}">
                  <a16:creationId xmlns:a16="http://schemas.microsoft.com/office/drawing/2014/main" id="{26077702-888B-3A07-9BC4-B763736A9E0E}"/>
                </a:ext>
              </a:extLst>
            </p:cNvPr>
            <p:cNvGrpSpPr/>
            <p:nvPr/>
          </p:nvGrpSpPr>
          <p:grpSpPr>
            <a:xfrm>
              <a:off x="3425571" y="2581655"/>
              <a:ext cx="5979985" cy="3154489"/>
              <a:chOff x="3425571" y="2581655"/>
              <a:chExt cx="5979985" cy="3154489"/>
            </a:xfrm>
            <a:solidFill>
              <a:srgbClr val="FFFFFF"/>
            </a:solidFill>
          </p:grpSpPr>
          <p:sp>
            <p:nvSpPr>
              <p:cNvPr id="12" name="Freeform: Shape 11">
                <a:extLst>
                  <a:ext uri="{FF2B5EF4-FFF2-40B4-BE49-F238E27FC236}">
                    <a16:creationId xmlns:a16="http://schemas.microsoft.com/office/drawing/2014/main" id="{C2B8E045-D88F-B236-615A-2E9476F5753A}"/>
                  </a:ext>
                </a:extLst>
              </p:cNvPr>
              <p:cNvSpPr/>
              <p:nvPr/>
            </p:nvSpPr>
            <p:spPr>
              <a:xfrm>
                <a:off x="3425571" y="2889694"/>
                <a:ext cx="1009935" cy="1137856"/>
              </a:xfrm>
              <a:custGeom>
                <a:avLst/>
                <a:gdLst>
                  <a:gd name="connsiteX0" fmla="*/ 0 w 1009935"/>
                  <a:gd name="connsiteY0" fmla="*/ 756475 h 1137856"/>
                  <a:gd name="connsiteX1" fmla="*/ 322707 w 1009935"/>
                  <a:gd name="connsiteY1" fmla="*/ 756475 h 1137856"/>
                  <a:gd name="connsiteX2" fmla="*/ 519684 w 1009935"/>
                  <a:gd name="connsiteY2" fmla="*/ 915733 h 1137856"/>
                  <a:gd name="connsiteX3" fmla="*/ 687324 w 1009935"/>
                  <a:gd name="connsiteY3" fmla="*/ 808863 h 1137856"/>
                  <a:gd name="connsiteX4" fmla="*/ 414814 w 1009935"/>
                  <a:gd name="connsiteY4" fmla="*/ 676847 h 1137856"/>
                  <a:gd name="connsiteX5" fmla="*/ 29242 w 1009935"/>
                  <a:gd name="connsiteY5" fmla="*/ 343662 h 1137856"/>
                  <a:gd name="connsiteX6" fmla="*/ 492347 w 1009935"/>
                  <a:gd name="connsiteY6" fmla="*/ 0 h 1137856"/>
                  <a:gd name="connsiteX7" fmla="*/ 976408 w 1009935"/>
                  <a:gd name="connsiteY7" fmla="*/ 343662 h 1137856"/>
                  <a:gd name="connsiteX8" fmla="*/ 662083 w 1009935"/>
                  <a:gd name="connsiteY8" fmla="*/ 343662 h 1137856"/>
                  <a:gd name="connsiteX9" fmla="*/ 490251 w 1009935"/>
                  <a:gd name="connsiteY9" fmla="*/ 217932 h 1137856"/>
                  <a:gd name="connsiteX10" fmla="*/ 341471 w 1009935"/>
                  <a:gd name="connsiteY10" fmla="*/ 316421 h 1137856"/>
                  <a:gd name="connsiteX11" fmla="*/ 599218 w 1009935"/>
                  <a:gd name="connsiteY11" fmla="*/ 427482 h 1137856"/>
                  <a:gd name="connsiteX12" fmla="*/ 1009936 w 1009935"/>
                  <a:gd name="connsiteY12" fmla="*/ 781622 h 1137856"/>
                  <a:gd name="connsiteX13" fmla="*/ 521684 w 1009935"/>
                  <a:gd name="connsiteY13" fmla="*/ 1137856 h 1137856"/>
                  <a:gd name="connsiteX14" fmla="*/ 0 w 1009935"/>
                  <a:gd name="connsiteY14" fmla="*/ 756475 h 1137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935" h="1137856">
                    <a:moveTo>
                      <a:pt x="0" y="756475"/>
                    </a:moveTo>
                    <a:lnTo>
                      <a:pt x="322707" y="756475"/>
                    </a:lnTo>
                    <a:cubicBezTo>
                      <a:pt x="335280" y="863346"/>
                      <a:pt x="406527" y="915733"/>
                      <a:pt x="519684" y="915733"/>
                    </a:cubicBezTo>
                    <a:cubicBezTo>
                      <a:pt x="622363" y="915733"/>
                      <a:pt x="687324" y="878014"/>
                      <a:pt x="687324" y="808863"/>
                    </a:cubicBezTo>
                    <a:cubicBezTo>
                      <a:pt x="687324" y="712470"/>
                      <a:pt x="557403" y="701992"/>
                      <a:pt x="414814" y="676847"/>
                    </a:cubicBezTo>
                    <a:cubicBezTo>
                      <a:pt x="228314" y="645414"/>
                      <a:pt x="29242" y="595122"/>
                      <a:pt x="29242" y="343662"/>
                    </a:cubicBezTo>
                    <a:cubicBezTo>
                      <a:pt x="29242" y="117348"/>
                      <a:pt x="238792" y="0"/>
                      <a:pt x="492347" y="0"/>
                    </a:cubicBezTo>
                    <a:cubicBezTo>
                      <a:pt x="796195" y="0"/>
                      <a:pt x="959644" y="132016"/>
                      <a:pt x="976408" y="343662"/>
                    </a:cubicBezTo>
                    <a:lnTo>
                      <a:pt x="662083" y="343662"/>
                    </a:lnTo>
                    <a:cubicBezTo>
                      <a:pt x="649510" y="247269"/>
                      <a:pt x="584549" y="217932"/>
                      <a:pt x="490251" y="217932"/>
                    </a:cubicBezTo>
                    <a:cubicBezTo>
                      <a:pt x="406432" y="217932"/>
                      <a:pt x="341471" y="249364"/>
                      <a:pt x="341471" y="316421"/>
                    </a:cubicBezTo>
                    <a:cubicBezTo>
                      <a:pt x="341471" y="391858"/>
                      <a:pt x="463010" y="402336"/>
                      <a:pt x="599218" y="427482"/>
                    </a:cubicBezTo>
                    <a:cubicBezTo>
                      <a:pt x="787813" y="458914"/>
                      <a:pt x="1009936" y="507111"/>
                      <a:pt x="1009936" y="781622"/>
                    </a:cubicBezTo>
                    <a:cubicBezTo>
                      <a:pt x="1009936" y="1016317"/>
                      <a:pt x="802481" y="1137856"/>
                      <a:pt x="521684" y="1137856"/>
                    </a:cubicBezTo>
                    <a:cubicBezTo>
                      <a:pt x="207454" y="1137856"/>
                      <a:pt x="10477" y="993267"/>
                      <a:pt x="0" y="756475"/>
                    </a:cubicBezTo>
                    <a:close/>
                  </a:path>
                </a:pathLst>
              </a:custGeom>
              <a:solidFill>
                <a:srgbClr val="FFFFFF"/>
              </a:solidFill>
              <a:ln w="9525"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C4187F13-E5B8-14EC-397C-2447F1809D4D}"/>
                  </a:ext>
                </a:extLst>
              </p:cNvPr>
              <p:cNvSpPr/>
              <p:nvPr/>
            </p:nvSpPr>
            <p:spPr>
              <a:xfrm>
                <a:off x="4408550" y="2581655"/>
                <a:ext cx="670559" cy="1424940"/>
              </a:xfrm>
              <a:custGeom>
                <a:avLst/>
                <a:gdLst>
                  <a:gd name="connsiteX0" fmla="*/ 142494 w 670559"/>
                  <a:gd name="connsiteY0" fmla="*/ 1129475 h 1424940"/>
                  <a:gd name="connsiteX1" fmla="*/ 142494 w 670559"/>
                  <a:gd name="connsiteY1" fmla="*/ 553212 h 1424940"/>
                  <a:gd name="connsiteX2" fmla="*/ 0 w 670559"/>
                  <a:gd name="connsiteY2" fmla="*/ 553212 h 1424940"/>
                  <a:gd name="connsiteX3" fmla="*/ 0 w 670559"/>
                  <a:gd name="connsiteY3" fmla="*/ 339471 h 1424940"/>
                  <a:gd name="connsiteX4" fmla="*/ 142494 w 670559"/>
                  <a:gd name="connsiteY4" fmla="*/ 339471 h 1424940"/>
                  <a:gd name="connsiteX5" fmla="*/ 142494 w 670559"/>
                  <a:gd name="connsiteY5" fmla="*/ 0 h 1424940"/>
                  <a:gd name="connsiteX6" fmla="*/ 475679 w 670559"/>
                  <a:gd name="connsiteY6" fmla="*/ 0 h 1424940"/>
                  <a:gd name="connsiteX7" fmla="*/ 475679 w 670559"/>
                  <a:gd name="connsiteY7" fmla="*/ 339471 h 1424940"/>
                  <a:gd name="connsiteX8" fmla="*/ 670560 w 670559"/>
                  <a:gd name="connsiteY8" fmla="*/ 339471 h 1424940"/>
                  <a:gd name="connsiteX9" fmla="*/ 670560 w 670559"/>
                  <a:gd name="connsiteY9" fmla="*/ 553212 h 1424940"/>
                  <a:gd name="connsiteX10" fmla="*/ 475679 w 670559"/>
                  <a:gd name="connsiteY10" fmla="*/ 553212 h 1424940"/>
                  <a:gd name="connsiteX11" fmla="*/ 475679 w 670559"/>
                  <a:gd name="connsiteY11" fmla="*/ 1056132 h 1424940"/>
                  <a:gd name="connsiteX12" fmla="*/ 595122 w 670559"/>
                  <a:gd name="connsiteY12" fmla="*/ 1160907 h 1424940"/>
                  <a:gd name="connsiteX13" fmla="*/ 670560 w 670559"/>
                  <a:gd name="connsiteY13" fmla="*/ 1158812 h 1424940"/>
                  <a:gd name="connsiteX14" fmla="*/ 670560 w 670559"/>
                  <a:gd name="connsiteY14" fmla="*/ 1408176 h 1424940"/>
                  <a:gd name="connsiteX15" fmla="*/ 484061 w 670559"/>
                  <a:gd name="connsiteY15" fmla="*/ 1424940 h 1424940"/>
                  <a:gd name="connsiteX16" fmla="*/ 142494 w 670559"/>
                  <a:gd name="connsiteY16" fmla="*/ 1129475 h 142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70559" h="1424940">
                    <a:moveTo>
                      <a:pt x="142494" y="1129475"/>
                    </a:moveTo>
                    <a:lnTo>
                      <a:pt x="142494" y="553212"/>
                    </a:lnTo>
                    <a:lnTo>
                      <a:pt x="0" y="553212"/>
                    </a:lnTo>
                    <a:lnTo>
                      <a:pt x="0" y="339471"/>
                    </a:lnTo>
                    <a:lnTo>
                      <a:pt x="142494" y="339471"/>
                    </a:lnTo>
                    <a:lnTo>
                      <a:pt x="142494" y="0"/>
                    </a:lnTo>
                    <a:lnTo>
                      <a:pt x="475679" y="0"/>
                    </a:lnTo>
                    <a:lnTo>
                      <a:pt x="475679" y="339471"/>
                    </a:lnTo>
                    <a:lnTo>
                      <a:pt x="670560" y="339471"/>
                    </a:lnTo>
                    <a:lnTo>
                      <a:pt x="670560" y="553212"/>
                    </a:lnTo>
                    <a:lnTo>
                      <a:pt x="475679" y="553212"/>
                    </a:lnTo>
                    <a:lnTo>
                      <a:pt x="475679" y="1056132"/>
                    </a:lnTo>
                    <a:cubicBezTo>
                      <a:pt x="475679" y="1139952"/>
                      <a:pt x="521780" y="1160907"/>
                      <a:pt x="595122" y="1160907"/>
                    </a:cubicBezTo>
                    <a:cubicBezTo>
                      <a:pt x="624459" y="1160907"/>
                      <a:pt x="657987" y="1158812"/>
                      <a:pt x="670560" y="1158812"/>
                    </a:cubicBezTo>
                    <a:lnTo>
                      <a:pt x="670560" y="1408176"/>
                    </a:lnTo>
                    <a:cubicBezTo>
                      <a:pt x="641223" y="1416558"/>
                      <a:pt x="576263" y="1424940"/>
                      <a:pt x="484061" y="1424940"/>
                    </a:cubicBezTo>
                    <a:cubicBezTo>
                      <a:pt x="284988" y="1424940"/>
                      <a:pt x="142494" y="1359980"/>
                      <a:pt x="142494" y="1129475"/>
                    </a:cubicBezTo>
                    <a:close/>
                  </a:path>
                </a:pathLst>
              </a:custGeom>
              <a:solidFill>
                <a:srgbClr val="FFFFFF"/>
              </a:solidFill>
              <a:ln w="9525"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B590D52F-9C6A-D8C2-818E-05F34154F066}"/>
                  </a:ext>
                </a:extLst>
              </p:cNvPr>
              <p:cNvSpPr/>
              <p:nvPr/>
            </p:nvSpPr>
            <p:spPr>
              <a:xfrm>
                <a:off x="5060156" y="2889694"/>
                <a:ext cx="1106569" cy="1135760"/>
              </a:xfrm>
              <a:custGeom>
                <a:avLst/>
                <a:gdLst>
                  <a:gd name="connsiteX0" fmla="*/ 0 w 1106569"/>
                  <a:gd name="connsiteY0" fmla="*/ 565785 h 1135760"/>
                  <a:gd name="connsiteX1" fmla="*/ 551212 w 1106569"/>
                  <a:gd name="connsiteY1" fmla="*/ 0 h 1135760"/>
                  <a:gd name="connsiteX2" fmla="*/ 917924 w 1106569"/>
                  <a:gd name="connsiteY2" fmla="*/ 134112 h 1135760"/>
                  <a:gd name="connsiteX3" fmla="*/ 1106519 w 1106569"/>
                  <a:gd name="connsiteY3" fmla="*/ 655891 h 1135760"/>
                  <a:gd name="connsiteX4" fmla="*/ 335375 w 1106569"/>
                  <a:gd name="connsiteY4" fmla="*/ 655891 h 1135760"/>
                  <a:gd name="connsiteX5" fmla="*/ 576358 w 1106569"/>
                  <a:gd name="connsiteY5" fmla="*/ 890588 h 1135760"/>
                  <a:gd name="connsiteX6" fmla="*/ 754475 w 1106569"/>
                  <a:gd name="connsiteY6" fmla="*/ 783717 h 1135760"/>
                  <a:gd name="connsiteX7" fmla="*/ 1087660 w 1106569"/>
                  <a:gd name="connsiteY7" fmla="*/ 783717 h 1135760"/>
                  <a:gd name="connsiteX8" fmla="*/ 907447 w 1106569"/>
                  <a:gd name="connsiteY8" fmla="*/ 1037272 h 1135760"/>
                  <a:gd name="connsiteX9" fmla="*/ 572167 w 1106569"/>
                  <a:gd name="connsiteY9" fmla="*/ 1135761 h 1135760"/>
                  <a:gd name="connsiteX10" fmla="*/ 0 w 1106569"/>
                  <a:gd name="connsiteY10" fmla="*/ 565785 h 1135760"/>
                  <a:gd name="connsiteX11" fmla="*/ 760762 w 1106569"/>
                  <a:gd name="connsiteY11" fmla="*/ 452533 h 1135760"/>
                  <a:gd name="connsiteX12" fmla="*/ 557499 w 1106569"/>
                  <a:gd name="connsiteY12" fmla="*/ 242983 h 1135760"/>
                  <a:gd name="connsiteX13" fmla="*/ 337471 w 1106569"/>
                  <a:gd name="connsiteY13" fmla="*/ 452533 h 1135760"/>
                  <a:gd name="connsiteX14" fmla="*/ 760762 w 1106569"/>
                  <a:gd name="connsiteY14" fmla="*/ 452533 h 11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06569" h="1135760">
                    <a:moveTo>
                      <a:pt x="0" y="565785"/>
                    </a:moveTo>
                    <a:cubicBezTo>
                      <a:pt x="0" y="245173"/>
                      <a:pt x="224219" y="0"/>
                      <a:pt x="551212" y="0"/>
                    </a:cubicBezTo>
                    <a:cubicBezTo>
                      <a:pt x="704183" y="0"/>
                      <a:pt x="825722" y="50292"/>
                      <a:pt x="917924" y="134112"/>
                    </a:cubicBezTo>
                    <a:cubicBezTo>
                      <a:pt x="1045750" y="251460"/>
                      <a:pt x="1108615" y="437959"/>
                      <a:pt x="1106519" y="655891"/>
                    </a:cubicBezTo>
                    <a:lnTo>
                      <a:pt x="335375" y="655891"/>
                    </a:lnTo>
                    <a:cubicBezTo>
                      <a:pt x="356330" y="800481"/>
                      <a:pt x="435959" y="890588"/>
                      <a:pt x="576358" y="890588"/>
                    </a:cubicBezTo>
                    <a:cubicBezTo>
                      <a:pt x="666464" y="890588"/>
                      <a:pt x="725138" y="850773"/>
                      <a:pt x="754475" y="783717"/>
                    </a:cubicBezTo>
                    <a:lnTo>
                      <a:pt x="1087660" y="783717"/>
                    </a:lnTo>
                    <a:cubicBezTo>
                      <a:pt x="1064609" y="880110"/>
                      <a:pt x="1001744" y="972312"/>
                      <a:pt x="907447" y="1037272"/>
                    </a:cubicBezTo>
                    <a:cubicBezTo>
                      <a:pt x="817340" y="1100138"/>
                      <a:pt x="708374" y="1135761"/>
                      <a:pt x="572167" y="1135761"/>
                    </a:cubicBezTo>
                    <a:cubicBezTo>
                      <a:pt x="218027" y="1135761"/>
                      <a:pt x="0" y="890588"/>
                      <a:pt x="0" y="565785"/>
                    </a:cubicBezTo>
                    <a:close/>
                    <a:moveTo>
                      <a:pt x="760762" y="452533"/>
                    </a:moveTo>
                    <a:cubicBezTo>
                      <a:pt x="748189" y="324707"/>
                      <a:pt x="668560" y="242983"/>
                      <a:pt x="557499" y="242983"/>
                    </a:cubicBezTo>
                    <a:cubicBezTo>
                      <a:pt x="427577" y="242983"/>
                      <a:pt x="360521" y="324707"/>
                      <a:pt x="337471" y="452533"/>
                    </a:cubicBezTo>
                    <a:lnTo>
                      <a:pt x="760762" y="452533"/>
                    </a:lnTo>
                    <a:close/>
                  </a:path>
                </a:pathLst>
              </a:custGeom>
              <a:solidFill>
                <a:srgbClr val="FFFFFF"/>
              </a:solidFill>
              <a:ln w="9525"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4A295DFF-78E4-553A-55F6-537B30074B13}"/>
                  </a:ext>
                </a:extLst>
              </p:cNvPr>
              <p:cNvSpPr/>
              <p:nvPr/>
            </p:nvSpPr>
            <p:spPr>
              <a:xfrm>
                <a:off x="6221444" y="2889599"/>
                <a:ext cx="1116901" cy="1458467"/>
              </a:xfrm>
              <a:custGeom>
                <a:avLst/>
                <a:gdLst>
                  <a:gd name="connsiteX0" fmla="*/ 0 w 1116901"/>
                  <a:gd name="connsiteY0" fmla="*/ 31433 h 1458467"/>
                  <a:gd name="connsiteX1" fmla="*/ 326898 w 1116901"/>
                  <a:gd name="connsiteY1" fmla="*/ 31433 h 1458467"/>
                  <a:gd name="connsiteX2" fmla="*/ 326898 w 1116901"/>
                  <a:gd name="connsiteY2" fmla="*/ 161354 h 1458467"/>
                  <a:gd name="connsiteX3" fmla="*/ 333185 w 1116901"/>
                  <a:gd name="connsiteY3" fmla="*/ 161354 h 1458467"/>
                  <a:gd name="connsiteX4" fmla="*/ 657987 w 1116901"/>
                  <a:gd name="connsiteY4" fmla="*/ 0 h 1458467"/>
                  <a:gd name="connsiteX5" fmla="*/ 1116902 w 1116901"/>
                  <a:gd name="connsiteY5" fmla="*/ 567880 h 1458467"/>
                  <a:gd name="connsiteX6" fmla="*/ 649605 w 1116901"/>
                  <a:gd name="connsiteY6" fmla="*/ 1137856 h 1458467"/>
                  <a:gd name="connsiteX7" fmla="*/ 345757 w 1116901"/>
                  <a:gd name="connsiteY7" fmla="*/ 993267 h 1458467"/>
                  <a:gd name="connsiteX8" fmla="*/ 341567 w 1116901"/>
                  <a:gd name="connsiteY8" fmla="*/ 993267 h 1458467"/>
                  <a:gd name="connsiteX9" fmla="*/ 341567 w 1116901"/>
                  <a:gd name="connsiteY9" fmla="*/ 1458468 h 1458467"/>
                  <a:gd name="connsiteX10" fmla="*/ 0 w 1116901"/>
                  <a:gd name="connsiteY10" fmla="*/ 1458468 h 1458467"/>
                  <a:gd name="connsiteX11" fmla="*/ 0 w 1116901"/>
                  <a:gd name="connsiteY11" fmla="*/ 31433 h 1458467"/>
                  <a:gd name="connsiteX12" fmla="*/ 771240 w 1116901"/>
                  <a:gd name="connsiteY12" fmla="*/ 580454 h 1458467"/>
                  <a:gd name="connsiteX13" fmla="*/ 555403 w 1116901"/>
                  <a:gd name="connsiteY13" fmla="*/ 274511 h 1458467"/>
                  <a:gd name="connsiteX14" fmla="*/ 331184 w 1116901"/>
                  <a:gd name="connsiteY14" fmla="*/ 580454 h 1458467"/>
                  <a:gd name="connsiteX15" fmla="*/ 561690 w 1116901"/>
                  <a:gd name="connsiteY15" fmla="*/ 873823 h 1458467"/>
                  <a:gd name="connsiteX16" fmla="*/ 771240 w 1116901"/>
                  <a:gd name="connsiteY16" fmla="*/ 580454 h 1458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16901" h="1458467">
                    <a:moveTo>
                      <a:pt x="0" y="31433"/>
                    </a:moveTo>
                    <a:lnTo>
                      <a:pt x="326898" y="31433"/>
                    </a:lnTo>
                    <a:lnTo>
                      <a:pt x="326898" y="161354"/>
                    </a:lnTo>
                    <a:lnTo>
                      <a:pt x="333185" y="161354"/>
                    </a:lnTo>
                    <a:cubicBezTo>
                      <a:pt x="406527" y="64961"/>
                      <a:pt x="511302" y="0"/>
                      <a:pt x="657987" y="0"/>
                    </a:cubicBezTo>
                    <a:cubicBezTo>
                      <a:pt x="942975" y="0"/>
                      <a:pt x="1116902" y="245173"/>
                      <a:pt x="1116902" y="567880"/>
                    </a:cubicBezTo>
                    <a:cubicBezTo>
                      <a:pt x="1116902" y="915734"/>
                      <a:pt x="930402" y="1137856"/>
                      <a:pt x="649605" y="1137856"/>
                    </a:cubicBezTo>
                    <a:cubicBezTo>
                      <a:pt x="511302" y="1137856"/>
                      <a:pt x="412814" y="1083373"/>
                      <a:pt x="345757" y="993267"/>
                    </a:cubicBezTo>
                    <a:lnTo>
                      <a:pt x="341567" y="993267"/>
                    </a:lnTo>
                    <a:lnTo>
                      <a:pt x="341567" y="1458468"/>
                    </a:lnTo>
                    <a:lnTo>
                      <a:pt x="0" y="1458468"/>
                    </a:lnTo>
                    <a:lnTo>
                      <a:pt x="0" y="31433"/>
                    </a:lnTo>
                    <a:close/>
                    <a:moveTo>
                      <a:pt x="771240" y="580454"/>
                    </a:moveTo>
                    <a:cubicBezTo>
                      <a:pt x="771240" y="396050"/>
                      <a:pt x="702088" y="274511"/>
                      <a:pt x="555403" y="274511"/>
                    </a:cubicBezTo>
                    <a:cubicBezTo>
                      <a:pt x="406622" y="274511"/>
                      <a:pt x="331184" y="406527"/>
                      <a:pt x="331184" y="580454"/>
                    </a:cubicBezTo>
                    <a:cubicBezTo>
                      <a:pt x="331184" y="754380"/>
                      <a:pt x="415004" y="873823"/>
                      <a:pt x="561690" y="873823"/>
                    </a:cubicBezTo>
                    <a:cubicBezTo>
                      <a:pt x="691611" y="873919"/>
                      <a:pt x="771240" y="762857"/>
                      <a:pt x="771240" y="580454"/>
                    </a:cubicBezTo>
                    <a:close/>
                  </a:path>
                </a:pathLst>
              </a:custGeom>
              <a:solidFill>
                <a:srgbClr val="FFFFFF"/>
              </a:solidFill>
              <a:ln w="9525"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486CF6AB-EC9D-861C-DA8B-95C76596FF88}"/>
                  </a:ext>
                </a:extLst>
              </p:cNvPr>
              <p:cNvSpPr/>
              <p:nvPr/>
            </p:nvSpPr>
            <p:spPr>
              <a:xfrm>
                <a:off x="3440239" y="4600289"/>
                <a:ext cx="1056227" cy="1129569"/>
              </a:xfrm>
              <a:custGeom>
                <a:avLst/>
                <a:gdLst>
                  <a:gd name="connsiteX0" fmla="*/ 0 w 1056227"/>
                  <a:gd name="connsiteY0" fmla="*/ 802672 h 1129569"/>
                  <a:gd name="connsiteX1" fmla="*/ 410813 w 1056227"/>
                  <a:gd name="connsiteY1" fmla="*/ 465201 h 1129569"/>
                  <a:gd name="connsiteX2" fmla="*/ 683228 w 1056227"/>
                  <a:gd name="connsiteY2" fmla="*/ 345757 h 1129569"/>
                  <a:gd name="connsiteX3" fmla="*/ 536543 w 1056227"/>
                  <a:gd name="connsiteY3" fmla="*/ 230505 h 1129569"/>
                  <a:gd name="connsiteX4" fmla="*/ 362617 w 1056227"/>
                  <a:gd name="connsiteY4" fmla="*/ 368808 h 1129569"/>
                  <a:gd name="connsiteX5" fmla="*/ 48292 w 1056227"/>
                  <a:gd name="connsiteY5" fmla="*/ 368808 h 1129569"/>
                  <a:gd name="connsiteX6" fmla="*/ 534448 w 1056227"/>
                  <a:gd name="connsiteY6" fmla="*/ 0 h 1129569"/>
                  <a:gd name="connsiteX7" fmla="*/ 882301 w 1056227"/>
                  <a:gd name="connsiteY7" fmla="*/ 88011 h 1129569"/>
                  <a:gd name="connsiteX8" fmla="*/ 1018508 w 1056227"/>
                  <a:gd name="connsiteY8" fmla="*/ 393954 h 1129569"/>
                  <a:gd name="connsiteX9" fmla="*/ 1018508 w 1056227"/>
                  <a:gd name="connsiteY9" fmla="*/ 934688 h 1129569"/>
                  <a:gd name="connsiteX10" fmla="*/ 1056227 w 1056227"/>
                  <a:gd name="connsiteY10" fmla="*/ 1087660 h 1129569"/>
                  <a:gd name="connsiteX11" fmla="*/ 1056227 w 1056227"/>
                  <a:gd name="connsiteY11" fmla="*/ 1102328 h 1129569"/>
                  <a:gd name="connsiteX12" fmla="*/ 725043 w 1056227"/>
                  <a:gd name="connsiteY12" fmla="*/ 1102328 h 1129569"/>
                  <a:gd name="connsiteX13" fmla="*/ 689420 w 1056227"/>
                  <a:gd name="connsiteY13" fmla="*/ 982885 h 1129569"/>
                  <a:gd name="connsiteX14" fmla="*/ 685229 w 1056227"/>
                  <a:gd name="connsiteY14" fmla="*/ 982885 h 1129569"/>
                  <a:gd name="connsiteX15" fmla="*/ 366713 w 1056227"/>
                  <a:gd name="connsiteY15" fmla="*/ 1129570 h 1129569"/>
                  <a:gd name="connsiteX16" fmla="*/ 0 w 1056227"/>
                  <a:gd name="connsiteY16" fmla="*/ 802672 h 1129569"/>
                  <a:gd name="connsiteX17" fmla="*/ 691610 w 1056227"/>
                  <a:gd name="connsiteY17" fmla="*/ 718852 h 1129569"/>
                  <a:gd name="connsiteX18" fmla="*/ 691610 w 1056227"/>
                  <a:gd name="connsiteY18" fmla="*/ 591026 h 1129569"/>
                  <a:gd name="connsiteX19" fmla="*/ 515588 w 1056227"/>
                  <a:gd name="connsiteY19" fmla="*/ 647605 h 1129569"/>
                  <a:gd name="connsiteX20" fmla="*/ 329089 w 1056227"/>
                  <a:gd name="connsiteY20" fmla="*/ 792194 h 1129569"/>
                  <a:gd name="connsiteX21" fmla="*/ 475774 w 1056227"/>
                  <a:gd name="connsiteY21" fmla="*/ 911638 h 1129569"/>
                  <a:gd name="connsiteX22" fmla="*/ 691610 w 1056227"/>
                  <a:gd name="connsiteY22" fmla="*/ 718852 h 1129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56227" h="1129569">
                    <a:moveTo>
                      <a:pt x="0" y="802672"/>
                    </a:moveTo>
                    <a:cubicBezTo>
                      <a:pt x="0" y="565880"/>
                      <a:pt x="188595" y="494633"/>
                      <a:pt x="410813" y="465201"/>
                    </a:cubicBezTo>
                    <a:cubicBezTo>
                      <a:pt x="611981" y="440055"/>
                      <a:pt x="683228" y="419100"/>
                      <a:pt x="683228" y="345757"/>
                    </a:cubicBezTo>
                    <a:cubicBezTo>
                      <a:pt x="683228" y="276606"/>
                      <a:pt x="639223" y="230505"/>
                      <a:pt x="536543" y="230505"/>
                    </a:cubicBezTo>
                    <a:cubicBezTo>
                      <a:pt x="427577" y="230505"/>
                      <a:pt x="373094" y="278702"/>
                      <a:pt x="362617" y="368808"/>
                    </a:cubicBezTo>
                    <a:lnTo>
                      <a:pt x="48292" y="368808"/>
                    </a:lnTo>
                    <a:cubicBezTo>
                      <a:pt x="56674" y="169736"/>
                      <a:pt x="209645" y="0"/>
                      <a:pt x="534448" y="0"/>
                    </a:cubicBezTo>
                    <a:cubicBezTo>
                      <a:pt x="695801" y="0"/>
                      <a:pt x="804767" y="29337"/>
                      <a:pt x="882301" y="88011"/>
                    </a:cubicBezTo>
                    <a:cubicBezTo>
                      <a:pt x="974503" y="155067"/>
                      <a:pt x="1018508" y="259842"/>
                      <a:pt x="1018508" y="393954"/>
                    </a:cubicBezTo>
                    <a:lnTo>
                      <a:pt x="1018508" y="934688"/>
                    </a:lnTo>
                    <a:cubicBezTo>
                      <a:pt x="1018508" y="1020604"/>
                      <a:pt x="1026890" y="1068800"/>
                      <a:pt x="1056227" y="1087660"/>
                    </a:cubicBezTo>
                    <a:lnTo>
                      <a:pt x="1056227" y="1102328"/>
                    </a:lnTo>
                    <a:lnTo>
                      <a:pt x="725043" y="1102328"/>
                    </a:lnTo>
                    <a:cubicBezTo>
                      <a:pt x="708279" y="1079278"/>
                      <a:pt x="697802" y="1037368"/>
                      <a:pt x="689420" y="982885"/>
                    </a:cubicBezTo>
                    <a:lnTo>
                      <a:pt x="685229" y="982885"/>
                    </a:lnTo>
                    <a:cubicBezTo>
                      <a:pt x="622363" y="1072991"/>
                      <a:pt x="528066" y="1129570"/>
                      <a:pt x="366713" y="1129570"/>
                    </a:cubicBezTo>
                    <a:cubicBezTo>
                      <a:pt x="152971" y="1129570"/>
                      <a:pt x="0" y="1014317"/>
                      <a:pt x="0" y="802672"/>
                    </a:cubicBezTo>
                    <a:close/>
                    <a:moveTo>
                      <a:pt x="691610" y="718852"/>
                    </a:moveTo>
                    <a:lnTo>
                      <a:pt x="691610" y="591026"/>
                    </a:lnTo>
                    <a:cubicBezTo>
                      <a:pt x="647605" y="614077"/>
                      <a:pt x="584740" y="630841"/>
                      <a:pt x="515588" y="647605"/>
                    </a:cubicBezTo>
                    <a:cubicBezTo>
                      <a:pt x="383572" y="676942"/>
                      <a:pt x="329089" y="710470"/>
                      <a:pt x="329089" y="792194"/>
                    </a:cubicBezTo>
                    <a:cubicBezTo>
                      <a:pt x="329089" y="878110"/>
                      <a:pt x="391954" y="911638"/>
                      <a:pt x="475774" y="911638"/>
                    </a:cubicBezTo>
                    <a:cubicBezTo>
                      <a:pt x="603504" y="911638"/>
                      <a:pt x="691610" y="834104"/>
                      <a:pt x="691610" y="718852"/>
                    </a:cubicBezTo>
                    <a:close/>
                  </a:path>
                </a:pathLst>
              </a:custGeom>
              <a:solidFill>
                <a:srgbClr val="FFFFFF"/>
              </a:solidFill>
              <a:ln w="9525"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688F5E81-03BD-5312-C3AC-AD6E093A5679}"/>
                  </a:ext>
                </a:extLst>
              </p:cNvPr>
              <p:cNvSpPr/>
              <p:nvPr/>
            </p:nvSpPr>
            <p:spPr>
              <a:xfrm>
                <a:off x="4566284" y="4204239"/>
                <a:ext cx="1039368" cy="1498282"/>
              </a:xfrm>
              <a:custGeom>
                <a:avLst/>
                <a:gdLst>
                  <a:gd name="connsiteX0" fmla="*/ 0 w 1039368"/>
                  <a:gd name="connsiteY0" fmla="*/ 0 h 1498282"/>
                  <a:gd name="connsiteX1" fmla="*/ 341567 w 1039368"/>
                  <a:gd name="connsiteY1" fmla="*/ 0 h 1498282"/>
                  <a:gd name="connsiteX2" fmla="*/ 341567 w 1039368"/>
                  <a:gd name="connsiteY2" fmla="*/ 557403 h 1498282"/>
                  <a:gd name="connsiteX3" fmla="*/ 347853 w 1039368"/>
                  <a:gd name="connsiteY3" fmla="*/ 557403 h 1498282"/>
                  <a:gd name="connsiteX4" fmla="*/ 666369 w 1039368"/>
                  <a:gd name="connsiteY4" fmla="*/ 393954 h 1498282"/>
                  <a:gd name="connsiteX5" fmla="*/ 1039368 w 1039368"/>
                  <a:gd name="connsiteY5" fmla="*/ 800481 h 1498282"/>
                  <a:gd name="connsiteX6" fmla="*/ 1039368 w 1039368"/>
                  <a:gd name="connsiteY6" fmla="*/ 1498282 h 1498282"/>
                  <a:gd name="connsiteX7" fmla="*/ 697802 w 1039368"/>
                  <a:gd name="connsiteY7" fmla="*/ 1498282 h 1498282"/>
                  <a:gd name="connsiteX8" fmla="*/ 697802 w 1039368"/>
                  <a:gd name="connsiteY8" fmla="*/ 869632 h 1498282"/>
                  <a:gd name="connsiteX9" fmla="*/ 530162 w 1039368"/>
                  <a:gd name="connsiteY9" fmla="*/ 678942 h 1498282"/>
                  <a:gd name="connsiteX10" fmla="*/ 341567 w 1039368"/>
                  <a:gd name="connsiteY10" fmla="*/ 905256 h 1498282"/>
                  <a:gd name="connsiteX11" fmla="*/ 341567 w 1039368"/>
                  <a:gd name="connsiteY11" fmla="*/ 1498282 h 1498282"/>
                  <a:gd name="connsiteX12" fmla="*/ 0 w 1039368"/>
                  <a:gd name="connsiteY12" fmla="*/ 1498282 h 1498282"/>
                  <a:gd name="connsiteX13" fmla="*/ 0 w 1039368"/>
                  <a:gd name="connsiteY13" fmla="*/ 0 h 1498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39368" h="1498282">
                    <a:moveTo>
                      <a:pt x="0" y="0"/>
                    </a:moveTo>
                    <a:lnTo>
                      <a:pt x="341567" y="0"/>
                    </a:lnTo>
                    <a:lnTo>
                      <a:pt x="341567" y="557403"/>
                    </a:lnTo>
                    <a:lnTo>
                      <a:pt x="347853" y="557403"/>
                    </a:lnTo>
                    <a:cubicBezTo>
                      <a:pt x="425387" y="454723"/>
                      <a:pt x="517588" y="393954"/>
                      <a:pt x="666369" y="393954"/>
                    </a:cubicBezTo>
                    <a:cubicBezTo>
                      <a:pt x="901065" y="393954"/>
                      <a:pt x="1039368" y="561594"/>
                      <a:pt x="1039368" y="800481"/>
                    </a:cubicBezTo>
                    <a:lnTo>
                      <a:pt x="1039368" y="1498282"/>
                    </a:lnTo>
                    <a:lnTo>
                      <a:pt x="697802" y="1498282"/>
                    </a:lnTo>
                    <a:lnTo>
                      <a:pt x="697802" y="869632"/>
                    </a:lnTo>
                    <a:cubicBezTo>
                      <a:pt x="697802" y="756475"/>
                      <a:pt x="641223" y="678942"/>
                      <a:pt x="530162" y="678942"/>
                    </a:cubicBezTo>
                    <a:cubicBezTo>
                      <a:pt x="417005" y="678942"/>
                      <a:pt x="341567" y="773239"/>
                      <a:pt x="341567" y="905256"/>
                    </a:cubicBezTo>
                    <a:lnTo>
                      <a:pt x="341567" y="1498282"/>
                    </a:lnTo>
                    <a:lnTo>
                      <a:pt x="0" y="1498282"/>
                    </a:lnTo>
                    <a:lnTo>
                      <a:pt x="0" y="0"/>
                    </a:lnTo>
                    <a:close/>
                  </a:path>
                </a:pathLst>
              </a:custGeom>
              <a:solidFill>
                <a:srgbClr val="FFFFFF"/>
              </a:solidFill>
              <a:ln w="9525"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D2E93D4B-8888-8561-01EA-5E83301ECCC7}"/>
                  </a:ext>
                </a:extLst>
              </p:cNvPr>
              <p:cNvSpPr/>
              <p:nvPr/>
            </p:nvSpPr>
            <p:spPr>
              <a:xfrm>
                <a:off x="5655468" y="4598289"/>
                <a:ext cx="1106569" cy="1135760"/>
              </a:xfrm>
              <a:custGeom>
                <a:avLst/>
                <a:gdLst>
                  <a:gd name="connsiteX0" fmla="*/ 0 w 1106569"/>
                  <a:gd name="connsiteY0" fmla="*/ 565785 h 1135760"/>
                  <a:gd name="connsiteX1" fmla="*/ 551212 w 1106569"/>
                  <a:gd name="connsiteY1" fmla="*/ 0 h 1135760"/>
                  <a:gd name="connsiteX2" fmla="*/ 917924 w 1106569"/>
                  <a:gd name="connsiteY2" fmla="*/ 134112 h 1135760"/>
                  <a:gd name="connsiteX3" fmla="*/ 1106519 w 1106569"/>
                  <a:gd name="connsiteY3" fmla="*/ 655891 h 1135760"/>
                  <a:gd name="connsiteX4" fmla="*/ 335375 w 1106569"/>
                  <a:gd name="connsiteY4" fmla="*/ 655891 h 1135760"/>
                  <a:gd name="connsiteX5" fmla="*/ 576358 w 1106569"/>
                  <a:gd name="connsiteY5" fmla="*/ 890588 h 1135760"/>
                  <a:gd name="connsiteX6" fmla="*/ 754475 w 1106569"/>
                  <a:gd name="connsiteY6" fmla="*/ 783717 h 1135760"/>
                  <a:gd name="connsiteX7" fmla="*/ 1087660 w 1106569"/>
                  <a:gd name="connsiteY7" fmla="*/ 783717 h 1135760"/>
                  <a:gd name="connsiteX8" fmla="*/ 907447 w 1106569"/>
                  <a:gd name="connsiteY8" fmla="*/ 1037272 h 1135760"/>
                  <a:gd name="connsiteX9" fmla="*/ 572167 w 1106569"/>
                  <a:gd name="connsiteY9" fmla="*/ 1135761 h 1135760"/>
                  <a:gd name="connsiteX10" fmla="*/ 0 w 1106569"/>
                  <a:gd name="connsiteY10" fmla="*/ 565785 h 1135760"/>
                  <a:gd name="connsiteX11" fmla="*/ 760666 w 1106569"/>
                  <a:gd name="connsiteY11" fmla="*/ 452628 h 1135760"/>
                  <a:gd name="connsiteX12" fmla="*/ 557403 w 1106569"/>
                  <a:gd name="connsiteY12" fmla="*/ 243078 h 1135760"/>
                  <a:gd name="connsiteX13" fmla="*/ 337375 w 1106569"/>
                  <a:gd name="connsiteY13" fmla="*/ 452628 h 1135760"/>
                  <a:gd name="connsiteX14" fmla="*/ 760666 w 1106569"/>
                  <a:gd name="connsiteY14" fmla="*/ 452628 h 11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06569" h="1135760">
                    <a:moveTo>
                      <a:pt x="0" y="565785"/>
                    </a:moveTo>
                    <a:cubicBezTo>
                      <a:pt x="0" y="245173"/>
                      <a:pt x="224218" y="0"/>
                      <a:pt x="551212" y="0"/>
                    </a:cubicBezTo>
                    <a:cubicBezTo>
                      <a:pt x="704183" y="0"/>
                      <a:pt x="825722" y="50292"/>
                      <a:pt x="917924" y="134112"/>
                    </a:cubicBezTo>
                    <a:cubicBezTo>
                      <a:pt x="1045750" y="251460"/>
                      <a:pt x="1108615" y="437959"/>
                      <a:pt x="1106519" y="655891"/>
                    </a:cubicBezTo>
                    <a:lnTo>
                      <a:pt x="335375" y="655891"/>
                    </a:lnTo>
                    <a:cubicBezTo>
                      <a:pt x="356330" y="800481"/>
                      <a:pt x="435959" y="890588"/>
                      <a:pt x="576358" y="890588"/>
                    </a:cubicBezTo>
                    <a:cubicBezTo>
                      <a:pt x="666464" y="890588"/>
                      <a:pt x="725138" y="850773"/>
                      <a:pt x="754475" y="783717"/>
                    </a:cubicBezTo>
                    <a:lnTo>
                      <a:pt x="1087660" y="783717"/>
                    </a:lnTo>
                    <a:cubicBezTo>
                      <a:pt x="1064609" y="880110"/>
                      <a:pt x="1001744" y="972312"/>
                      <a:pt x="907447" y="1037272"/>
                    </a:cubicBezTo>
                    <a:cubicBezTo>
                      <a:pt x="817340" y="1100138"/>
                      <a:pt x="708374" y="1135761"/>
                      <a:pt x="572167" y="1135761"/>
                    </a:cubicBezTo>
                    <a:cubicBezTo>
                      <a:pt x="217932" y="1135761"/>
                      <a:pt x="0" y="890588"/>
                      <a:pt x="0" y="565785"/>
                    </a:cubicBezTo>
                    <a:close/>
                    <a:moveTo>
                      <a:pt x="760666" y="452628"/>
                    </a:moveTo>
                    <a:cubicBezTo>
                      <a:pt x="748093" y="324802"/>
                      <a:pt x="668464" y="243078"/>
                      <a:pt x="557403" y="243078"/>
                    </a:cubicBezTo>
                    <a:cubicBezTo>
                      <a:pt x="427482" y="243078"/>
                      <a:pt x="360426" y="324802"/>
                      <a:pt x="337375" y="452628"/>
                    </a:cubicBezTo>
                    <a:lnTo>
                      <a:pt x="760666" y="452628"/>
                    </a:lnTo>
                    <a:close/>
                  </a:path>
                </a:pathLst>
              </a:custGeom>
              <a:solidFill>
                <a:srgbClr val="FFFFFF"/>
              </a:solidFill>
              <a:ln w="9525"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F4F5FB6D-6802-0284-2C9E-D5EF5E899B7E}"/>
                  </a:ext>
                </a:extLst>
              </p:cNvPr>
              <p:cNvSpPr/>
              <p:nvPr/>
            </p:nvSpPr>
            <p:spPr>
              <a:xfrm>
                <a:off x="6755510" y="4600289"/>
                <a:ext cx="1056227" cy="1129569"/>
              </a:xfrm>
              <a:custGeom>
                <a:avLst/>
                <a:gdLst>
                  <a:gd name="connsiteX0" fmla="*/ 0 w 1056227"/>
                  <a:gd name="connsiteY0" fmla="*/ 802672 h 1129569"/>
                  <a:gd name="connsiteX1" fmla="*/ 410813 w 1056227"/>
                  <a:gd name="connsiteY1" fmla="*/ 465201 h 1129569"/>
                  <a:gd name="connsiteX2" fmla="*/ 683228 w 1056227"/>
                  <a:gd name="connsiteY2" fmla="*/ 345757 h 1129569"/>
                  <a:gd name="connsiteX3" fmla="*/ 536543 w 1056227"/>
                  <a:gd name="connsiteY3" fmla="*/ 230505 h 1129569"/>
                  <a:gd name="connsiteX4" fmla="*/ 362617 w 1056227"/>
                  <a:gd name="connsiteY4" fmla="*/ 368808 h 1129569"/>
                  <a:gd name="connsiteX5" fmla="*/ 48292 w 1056227"/>
                  <a:gd name="connsiteY5" fmla="*/ 368808 h 1129569"/>
                  <a:gd name="connsiteX6" fmla="*/ 534448 w 1056227"/>
                  <a:gd name="connsiteY6" fmla="*/ 0 h 1129569"/>
                  <a:gd name="connsiteX7" fmla="*/ 882301 w 1056227"/>
                  <a:gd name="connsiteY7" fmla="*/ 88011 h 1129569"/>
                  <a:gd name="connsiteX8" fmla="*/ 1018508 w 1056227"/>
                  <a:gd name="connsiteY8" fmla="*/ 393954 h 1129569"/>
                  <a:gd name="connsiteX9" fmla="*/ 1018508 w 1056227"/>
                  <a:gd name="connsiteY9" fmla="*/ 934688 h 1129569"/>
                  <a:gd name="connsiteX10" fmla="*/ 1056227 w 1056227"/>
                  <a:gd name="connsiteY10" fmla="*/ 1087660 h 1129569"/>
                  <a:gd name="connsiteX11" fmla="*/ 1056227 w 1056227"/>
                  <a:gd name="connsiteY11" fmla="*/ 1102328 h 1129569"/>
                  <a:gd name="connsiteX12" fmla="*/ 725138 w 1056227"/>
                  <a:gd name="connsiteY12" fmla="*/ 1102328 h 1129569"/>
                  <a:gd name="connsiteX13" fmla="*/ 689515 w 1056227"/>
                  <a:gd name="connsiteY13" fmla="*/ 982885 h 1129569"/>
                  <a:gd name="connsiteX14" fmla="*/ 685324 w 1056227"/>
                  <a:gd name="connsiteY14" fmla="*/ 982885 h 1129569"/>
                  <a:gd name="connsiteX15" fmla="*/ 366808 w 1056227"/>
                  <a:gd name="connsiteY15" fmla="*/ 1129570 h 1129569"/>
                  <a:gd name="connsiteX16" fmla="*/ 0 w 1056227"/>
                  <a:gd name="connsiteY16" fmla="*/ 802672 h 1129569"/>
                  <a:gd name="connsiteX17" fmla="*/ 691610 w 1056227"/>
                  <a:gd name="connsiteY17" fmla="*/ 718852 h 1129569"/>
                  <a:gd name="connsiteX18" fmla="*/ 691610 w 1056227"/>
                  <a:gd name="connsiteY18" fmla="*/ 591026 h 1129569"/>
                  <a:gd name="connsiteX19" fmla="*/ 515588 w 1056227"/>
                  <a:gd name="connsiteY19" fmla="*/ 647605 h 1129569"/>
                  <a:gd name="connsiteX20" fmla="*/ 329089 w 1056227"/>
                  <a:gd name="connsiteY20" fmla="*/ 792194 h 1129569"/>
                  <a:gd name="connsiteX21" fmla="*/ 475774 w 1056227"/>
                  <a:gd name="connsiteY21" fmla="*/ 911638 h 1129569"/>
                  <a:gd name="connsiteX22" fmla="*/ 691610 w 1056227"/>
                  <a:gd name="connsiteY22" fmla="*/ 718852 h 1129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56227" h="1129569">
                    <a:moveTo>
                      <a:pt x="0" y="802672"/>
                    </a:moveTo>
                    <a:cubicBezTo>
                      <a:pt x="0" y="565880"/>
                      <a:pt x="188595" y="494633"/>
                      <a:pt x="410813" y="465201"/>
                    </a:cubicBezTo>
                    <a:cubicBezTo>
                      <a:pt x="611981" y="440055"/>
                      <a:pt x="683228" y="419100"/>
                      <a:pt x="683228" y="345757"/>
                    </a:cubicBezTo>
                    <a:cubicBezTo>
                      <a:pt x="683228" y="276606"/>
                      <a:pt x="639223" y="230505"/>
                      <a:pt x="536543" y="230505"/>
                    </a:cubicBezTo>
                    <a:cubicBezTo>
                      <a:pt x="427577" y="230505"/>
                      <a:pt x="373094" y="278702"/>
                      <a:pt x="362617" y="368808"/>
                    </a:cubicBezTo>
                    <a:lnTo>
                      <a:pt x="48292" y="368808"/>
                    </a:lnTo>
                    <a:cubicBezTo>
                      <a:pt x="56674" y="169736"/>
                      <a:pt x="209645" y="0"/>
                      <a:pt x="534448" y="0"/>
                    </a:cubicBezTo>
                    <a:cubicBezTo>
                      <a:pt x="695801" y="0"/>
                      <a:pt x="804767" y="29337"/>
                      <a:pt x="882301" y="88011"/>
                    </a:cubicBezTo>
                    <a:cubicBezTo>
                      <a:pt x="974503" y="155067"/>
                      <a:pt x="1018508" y="259842"/>
                      <a:pt x="1018508" y="393954"/>
                    </a:cubicBezTo>
                    <a:lnTo>
                      <a:pt x="1018508" y="934688"/>
                    </a:lnTo>
                    <a:cubicBezTo>
                      <a:pt x="1018508" y="1020604"/>
                      <a:pt x="1026890" y="1068800"/>
                      <a:pt x="1056227" y="1087660"/>
                    </a:cubicBezTo>
                    <a:lnTo>
                      <a:pt x="1056227" y="1102328"/>
                    </a:lnTo>
                    <a:lnTo>
                      <a:pt x="725138" y="1102328"/>
                    </a:lnTo>
                    <a:cubicBezTo>
                      <a:pt x="708374" y="1079278"/>
                      <a:pt x="697897" y="1037368"/>
                      <a:pt x="689515" y="982885"/>
                    </a:cubicBezTo>
                    <a:lnTo>
                      <a:pt x="685324" y="982885"/>
                    </a:lnTo>
                    <a:cubicBezTo>
                      <a:pt x="622459" y="1072991"/>
                      <a:pt x="528161" y="1129570"/>
                      <a:pt x="366808" y="1129570"/>
                    </a:cubicBezTo>
                    <a:cubicBezTo>
                      <a:pt x="152971" y="1129570"/>
                      <a:pt x="0" y="1014317"/>
                      <a:pt x="0" y="802672"/>
                    </a:cubicBezTo>
                    <a:close/>
                    <a:moveTo>
                      <a:pt x="691610" y="718852"/>
                    </a:moveTo>
                    <a:lnTo>
                      <a:pt x="691610" y="591026"/>
                    </a:lnTo>
                    <a:cubicBezTo>
                      <a:pt x="647605" y="614077"/>
                      <a:pt x="584740" y="630841"/>
                      <a:pt x="515588" y="647605"/>
                    </a:cubicBezTo>
                    <a:cubicBezTo>
                      <a:pt x="383572" y="676942"/>
                      <a:pt x="329089" y="710470"/>
                      <a:pt x="329089" y="792194"/>
                    </a:cubicBezTo>
                    <a:cubicBezTo>
                      <a:pt x="329089" y="878110"/>
                      <a:pt x="391954" y="911638"/>
                      <a:pt x="475774" y="911638"/>
                    </a:cubicBezTo>
                    <a:cubicBezTo>
                      <a:pt x="603504" y="911638"/>
                      <a:pt x="691610" y="834104"/>
                      <a:pt x="691610" y="718852"/>
                    </a:cubicBezTo>
                    <a:close/>
                  </a:path>
                </a:pathLst>
              </a:custGeom>
              <a:solidFill>
                <a:srgbClr val="FFFFFF"/>
              </a:solidFill>
              <a:ln w="9525"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E922C9B-7F3B-3BA4-2C1F-3770E0767316}"/>
                  </a:ext>
                </a:extLst>
              </p:cNvPr>
              <p:cNvSpPr/>
              <p:nvPr/>
            </p:nvSpPr>
            <p:spPr>
              <a:xfrm>
                <a:off x="7826882" y="4204334"/>
                <a:ext cx="1116901" cy="1531810"/>
              </a:xfrm>
              <a:custGeom>
                <a:avLst/>
                <a:gdLst>
                  <a:gd name="connsiteX0" fmla="*/ 0 w 1116901"/>
                  <a:gd name="connsiteY0" fmla="*/ 961835 h 1531810"/>
                  <a:gd name="connsiteX1" fmla="*/ 469392 w 1116901"/>
                  <a:gd name="connsiteY1" fmla="*/ 393954 h 1531810"/>
                  <a:gd name="connsiteX2" fmla="*/ 769049 w 1116901"/>
                  <a:gd name="connsiteY2" fmla="*/ 546926 h 1531810"/>
                  <a:gd name="connsiteX3" fmla="*/ 775335 w 1116901"/>
                  <a:gd name="connsiteY3" fmla="*/ 546926 h 1531810"/>
                  <a:gd name="connsiteX4" fmla="*/ 775335 w 1116901"/>
                  <a:gd name="connsiteY4" fmla="*/ 0 h 1531810"/>
                  <a:gd name="connsiteX5" fmla="*/ 1116902 w 1116901"/>
                  <a:gd name="connsiteY5" fmla="*/ 0 h 1531810"/>
                  <a:gd name="connsiteX6" fmla="*/ 1116902 w 1116901"/>
                  <a:gd name="connsiteY6" fmla="*/ 1498283 h 1531810"/>
                  <a:gd name="connsiteX7" fmla="*/ 790004 w 1116901"/>
                  <a:gd name="connsiteY7" fmla="*/ 1498283 h 1531810"/>
                  <a:gd name="connsiteX8" fmla="*/ 790004 w 1116901"/>
                  <a:gd name="connsiteY8" fmla="*/ 1353693 h 1531810"/>
                  <a:gd name="connsiteX9" fmla="*/ 785813 w 1116901"/>
                  <a:gd name="connsiteY9" fmla="*/ 1353693 h 1531810"/>
                  <a:gd name="connsiteX10" fmla="*/ 469392 w 1116901"/>
                  <a:gd name="connsiteY10" fmla="*/ 1531810 h 1531810"/>
                  <a:gd name="connsiteX11" fmla="*/ 0 w 1116901"/>
                  <a:gd name="connsiteY11" fmla="*/ 961835 h 1531810"/>
                  <a:gd name="connsiteX12" fmla="*/ 783717 w 1116901"/>
                  <a:gd name="connsiteY12" fmla="*/ 961835 h 1531810"/>
                  <a:gd name="connsiteX13" fmla="*/ 561594 w 1116901"/>
                  <a:gd name="connsiteY13" fmla="*/ 651701 h 1531810"/>
                  <a:gd name="connsiteX14" fmla="*/ 345758 w 1116901"/>
                  <a:gd name="connsiteY14" fmla="*/ 957644 h 1531810"/>
                  <a:gd name="connsiteX15" fmla="*/ 557403 w 1116901"/>
                  <a:gd name="connsiteY15" fmla="*/ 1261491 h 1531810"/>
                  <a:gd name="connsiteX16" fmla="*/ 783717 w 1116901"/>
                  <a:gd name="connsiteY16" fmla="*/ 961835 h 153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16901" h="1531810">
                    <a:moveTo>
                      <a:pt x="0" y="961835"/>
                    </a:moveTo>
                    <a:cubicBezTo>
                      <a:pt x="0" y="626555"/>
                      <a:pt x="192786" y="393954"/>
                      <a:pt x="469392" y="393954"/>
                    </a:cubicBezTo>
                    <a:cubicBezTo>
                      <a:pt x="620269" y="393954"/>
                      <a:pt x="706184" y="456819"/>
                      <a:pt x="769049" y="546926"/>
                    </a:cubicBezTo>
                    <a:lnTo>
                      <a:pt x="775335" y="546926"/>
                    </a:lnTo>
                    <a:lnTo>
                      <a:pt x="775335" y="0"/>
                    </a:lnTo>
                    <a:lnTo>
                      <a:pt x="1116902" y="0"/>
                    </a:lnTo>
                    <a:lnTo>
                      <a:pt x="1116902" y="1498283"/>
                    </a:lnTo>
                    <a:lnTo>
                      <a:pt x="790004" y="1498283"/>
                    </a:lnTo>
                    <a:lnTo>
                      <a:pt x="790004" y="1353693"/>
                    </a:lnTo>
                    <a:lnTo>
                      <a:pt x="785813" y="1353693"/>
                    </a:lnTo>
                    <a:cubicBezTo>
                      <a:pt x="720853" y="1464755"/>
                      <a:pt x="609791" y="1531810"/>
                      <a:pt x="469392" y="1531810"/>
                    </a:cubicBezTo>
                    <a:cubicBezTo>
                      <a:pt x="194882" y="1531810"/>
                      <a:pt x="0" y="1320165"/>
                      <a:pt x="0" y="961835"/>
                    </a:cubicBezTo>
                    <a:close/>
                    <a:moveTo>
                      <a:pt x="783717" y="961835"/>
                    </a:moveTo>
                    <a:cubicBezTo>
                      <a:pt x="783717" y="781622"/>
                      <a:pt x="710375" y="651701"/>
                      <a:pt x="561594" y="651701"/>
                    </a:cubicBezTo>
                    <a:cubicBezTo>
                      <a:pt x="425387" y="651701"/>
                      <a:pt x="345758" y="777430"/>
                      <a:pt x="345758" y="957644"/>
                    </a:cubicBezTo>
                    <a:cubicBezTo>
                      <a:pt x="345758" y="1144143"/>
                      <a:pt x="425387" y="1261491"/>
                      <a:pt x="557403" y="1261491"/>
                    </a:cubicBezTo>
                    <a:cubicBezTo>
                      <a:pt x="699897" y="1261491"/>
                      <a:pt x="783717" y="1137856"/>
                      <a:pt x="783717" y="961835"/>
                    </a:cubicBezTo>
                    <a:close/>
                  </a:path>
                </a:pathLst>
              </a:custGeom>
              <a:solidFill>
                <a:srgbClr val="FFFFFF"/>
              </a:solidFill>
              <a:ln w="9525"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B718ADD-E5C3-2F86-D7F7-70604DCF4429}"/>
                  </a:ext>
                </a:extLst>
              </p:cNvPr>
              <p:cNvSpPr/>
              <p:nvPr/>
            </p:nvSpPr>
            <p:spPr>
              <a:xfrm>
                <a:off x="9047226" y="5350573"/>
                <a:ext cx="358330" cy="352044"/>
              </a:xfrm>
              <a:custGeom>
                <a:avLst/>
                <a:gdLst>
                  <a:gd name="connsiteX0" fmla="*/ 0 w 358330"/>
                  <a:gd name="connsiteY0" fmla="*/ 0 h 352044"/>
                  <a:gd name="connsiteX1" fmla="*/ 358330 w 358330"/>
                  <a:gd name="connsiteY1" fmla="*/ 0 h 352044"/>
                  <a:gd name="connsiteX2" fmla="*/ 358330 w 358330"/>
                  <a:gd name="connsiteY2" fmla="*/ 352044 h 352044"/>
                  <a:gd name="connsiteX3" fmla="*/ 0 w 358330"/>
                  <a:gd name="connsiteY3" fmla="*/ 352044 h 352044"/>
                  <a:gd name="connsiteX4" fmla="*/ 0 w 358330"/>
                  <a:gd name="connsiteY4" fmla="*/ 0 h 3520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330" h="352044">
                    <a:moveTo>
                      <a:pt x="0" y="0"/>
                    </a:moveTo>
                    <a:lnTo>
                      <a:pt x="358330" y="0"/>
                    </a:lnTo>
                    <a:lnTo>
                      <a:pt x="358330" y="352044"/>
                    </a:lnTo>
                    <a:lnTo>
                      <a:pt x="0" y="352044"/>
                    </a:lnTo>
                    <a:lnTo>
                      <a:pt x="0" y="0"/>
                    </a:lnTo>
                    <a:close/>
                  </a:path>
                </a:pathLst>
              </a:custGeom>
              <a:solidFill>
                <a:srgbClr val="FFFFFF"/>
              </a:solidFill>
              <a:ln w="9525" cap="flat">
                <a:noFill/>
                <a:prstDash val="solid"/>
                <a:miter/>
              </a:ln>
            </p:spPr>
            <p:txBody>
              <a:bodyPr rtlCol="0" anchor="ctr"/>
              <a:lstStyle/>
              <a:p>
                <a:endParaRPr lang="en-GB"/>
              </a:p>
            </p:txBody>
          </p:sp>
        </p:grpSp>
      </p:grpSp>
      <p:sp>
        <p:nvSpPr>
          <p:cNvPr id="3" name="Rectangle 2">
            <a:extLst>
              <a:ext uri="{FF2B5EF4-FFF2-40B4-BE49-F238E27FC236}">
                <a16:creationId xmlns:a16="http://schemas.microsoft.com/office/drawing/2014/main" id="{4112C770-9C9F-4A84-CF1D-63F32643A93F}"/>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Graphic 4">
            <a:extLst>
              <a:ext uri="{FF2B5EF4-FFF2-40B4-BE49-F238E27FC236}">
                <a16:creationId xmlns:a16="http://schemas.microsoft.com/office/drawing/2014/main" id="{F39ECCF7-9EC9-ADCC-8CD6-CEA00D44AB6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2216792903"/>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5_image_full">
    <p:bg>
      <p:bgPr>
        <a:solidFill>
          <a:schemeClr val="bg1"/>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6D74F4C3-42CC-4821-6AFC-4F4F3FA470C5}"/>
              </a:ext>
            </a:extLst>
          </p:cNvPr>
          <p:cNvSpPr>
            <a:spLocks noGrp="1"/>
          </p:cNvSpPr>
          <p:nvPr>
            <p:ph type="pic" sz="quarter" idx="34" hasCustomPrompt="1"/>
          </p:nvPr>
        </p:nvSpPr>
        <p:spPr>
          <a:xfrm>
            <a:off x="0" y="1"/>
            <a:ext cx="12204000" cy="6857999"/>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a:t>Click on icon to insert image and send to back</a:t>
            </a:r>
          </a:p>
        </p:txBody>
      </p:sp>
      <p:sp>
        <p:nvSpPr>
          <p:cNvPr id="2" name="Text Placeholder 4">
            <a:extLst>
              <a:ext uri="{FF2B5EF4-FFF2-40B4-BE49-F238E27FC236}">
                <a16:creationId xmlns:a16="http://schemas.microsoft.com/office/drawing/2014/main" id="{C7EACDE9-A256-4443-2203-3563CF6A053F}"/>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1354601614"/>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6_image_full">
    <p:bg>
      <p:bgPr>
        <a:solidFill>
          <a:schemeClr val="bg1"/>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6D74F4C3-42CC-4821-6AFC-4F4F3FA470C5}"/>
              </a:ext>
            </a:extLst>
          </p:cNvPr>
          <p:cNvSpPr>
            <a:spLocks noGrp="1"/>
          </p:cNvSpPr>
          <p:nvPr>
            <p:ph type="pic" sz="quarter" idx="34" hasCustomPrompt="1"/>
          </p:nvPr>
        </p:nvSpPr>
        <p:spPr>
          <a:xfrm>
            <a:off x="0" y="1"/>
            <a:ext cx="12204000" cy="6857999"/>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a:t>Click on icon to insert image and send to back</a:t>
            </a:r>
          </a:p>
        </p:txBody>
      </p:sp>
      <p:sp>
        <p:nvSpPr>
          <p:cNvPr id="2" name="Text Placeholder 4">
            <a:extLst>
              <a:ext uri="{FF2B5EF4-FFF2-40B4-BE49-F238E27FC236}">
                <a16:creationId xmlns:a16="http://schemas.microsoft.com/office/drawing/2014/main" id="{C7EACDE9-A256-4443-2203-3563CF6A053F}"/>
              </a:ext>
            </a:extLst>
          </p:cNvPr>
          <p:cNvSpPr>
            <a:spLocks noGrp="1"/>
          </p:cNvSpPr>
          <p:nvPr>
            <p:ph type="body" sz="quarter" idx="35"/>
          </p:nvPr>
        </p:nvSpPr>
        <p:spPr>
          <a:xfrm>
            <a:off x="0" y="0"/>
            <a:ext cx="12193200" cy="108000"/>
          </a:xfrm>
          <a:prstGeom prst="rect">
            <a:avLst/>
          </a:prstGeom>
          <a:solidFill>
            <a:schemeClr val="tx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19319907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0_content">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6" name="Title 5">
            <a:extLst>
              <a:ext uri="{FF2B5EF4-FFF2-40B4-BE49-F238E27FC236}">
                <a16:creationId xmlns:a16="http://schemas.microsoft.com/office/drawing/2014/main" id="{B6BFDE06-550D-8511-74E2-ABBE9E6CFA7F}"/>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a:p>
        </p:txBody>
      </p:sp>
      <p:sp>
        <p:nvSpPr>
          <p:cNvPr id="3" name="Footer Placeholder 4">
            <a:extLst>
              <a:ext uri="{FF2B5EF4-FFF2-40B4-BE49-F238E27FC236}">
                <a16:creationId xmlns:a16="http://schemas.microsoft.com/office/drawing/2014/main" id="{290DBB55-66DE-2469-744D-4FD91747388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4" name="Text Placeholder 3">
            <a:extLst>
              <a:ext uri="{FF2B5EF4-FFF2-40B4-BE49-F238E27FC236}">
                <a16:creationId xmlns:a16="http://schemas.microsoft.com/office/drawing/2014/main" id="{5B9EADF1-8D8A-4579-4978-49E61D439018}"/>
              </a:ext>
            </a:extLst>
          </p:cNvPr>
          <p:cNvSpPr>
            <a:spLocks noGrp="1"/>
          </p:cNvSpPr>
          <p:nvPr>
            <p:ph type="body" sz="quarter" idx="15"/>
          </p:nvPr>
        </p:nvSpPr>
        <p:spPr>
          <a:xfrm>
            <a:off x="480575" y="1484784"/>
            <a:ext cx="1123200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a:extLst>
              <a:ext uri="{FF2B5EF4-FFF2-40B4-BE49-F238E27FC236}">
                <a16:creationId xmlns:a16="http://schemas.microsoft.com/office/drawing/2014/main" id="{6467D5D2-E65B-758C-2B34-93C4417CE329}"/>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Graphic 6">
            <a:extLst>
              <a:ext uri="{FF2B5EF4-FFF2-40B4-BE49-F238E27FC236}">
                <a16:creationId xmlns:a16="http://schemas.microsoft.com/office/drawing/2014/main" id="{F19FEF49-0AD4-A803-7B53-7352466EB17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909405083"/>
      </p:ext>
    </p:extLst>
  </p:cSld>
  <p:clrMapOvr>
    <a:masterClrMapping/>
  </p:clrMapOvr>
  <p:extLst>
    <p:ext uri="{DCECCB84-F9BA-43D5-87BE-67443E8EF086}">
      <p15:sldGuideLst xmlns:p15="http://schemas.microsoft.com/office/powerpoint/2012/main"/>
    </p:ext>
  </p:extLst>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p:cSld name="6_divider">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2" name="Title 1">
            <a:extLst>
              <a:ext uri="{FF2B5EF4-FFF2-40B4-BE49-F238E27FC236}">
                <a16:creationId xmlns:a16="http://schemas.microsoft.com/office/drawing/2014/main" id="{F8326D0C-4F57-05DE-577E-12D6E4FC59EC}"/>
              </a:ext>
            </a:extLst>
          </p:cNvPr>
          <p:cNvSpPr>
            <a:spLocks noGrp="1"/>
          </p:cNvSpPr>
          <p:nvPr>
            <p:ph type="title" hasCustomPrompt="1"/>
          </p:nvPr>
        </p:nvSpPr>
        <p:spPr>
          <a:xfrm>
            <a:off x="632271" y="913067"/>
            <a:ext cx="4792662" cy="2108517"/>
          </a:xfrm>
          <a:prstGeom prst="rect">
            <a:avLst/>
          </a:prstGeom>
        </p:spPr>
        <p:txBody>
          <a:bodyPr lIns="0" tIns="0" rIns="0" bIns="0"/>
          <a:lstStyle>
            <a:lvl1pPr>
              <a:defRPr sz="4800"/>
            </a:lvl1pPr>
          </a:lstStyle>
          <a:p>
            <a:r>
              <a:rPr lang="en-US"/>
              <a:t>Divider Title Goes Here</a:t>
            </a:r>
            <a:endParaRPr lang="en-AU"/>
          </a:p>
        </p:txBody>
      </p:sp>
      <p:sp>
        <p:nvSpPr>
          <p:cNvPr id="8" name="Picture Placeholder 9">
            <a:extLst>
              <a:ext uri="{FF2B5EF4-FFF2-40B4-BE49-F238E27FC236}">
                <a16:creationId xmlns:a16="http://schemas.microsoft.com/office/drawing/2014/main" id="{C292EF45-852B-71C3-DB84-8F2737B18BBB}"/>
              </a:ext>
            </a:extLst>
          </p:cNvPr>
          <p:cNvSpPr>
            <a:spLocks noGrp="1"/>
          </p:cNvSpPr>
          <p:nvPr>
            <p:ph type="pic" sz="quarter" idx="43"/>
          </p:nvPr>
        </p:nvSpPr>
        <p:spPr>
          <a:xfrm>
            <a:off x="5436946" y="608013"/>
            <a:ext cx="5715262" cy="5715262"/>
          </a:xfrm>
          <a:prstGeom prst="ellipse">
            <a:avLst/>
          </a:prstGeom>
          <a:solidFill>
            <a:schemeClr val="bg1">
              <a:lumMod val="85000"/>
            </a:schemeClr>
          </a:solidFill>
        </p:spPr>
        <p:txBody>
          <a:bodyPr wrap="square" anchor="ctr" anchorCtr="1">
            <a:noAutofit/>
          </a:bodyPr>
          <a:lstStyle>
            <a:lvl1pPr marL="0" indent="0">
              <a:buNone/>
              <a:defRPr/>
            </a:lvl1pPr>
          </a:lstStyle>
          <a:p>
            <a:r>
              <a:rPr lang="en-US"/>
              <a:t>Click icon to add picture</a:t>
            </a:r>
            <a:endParaRPr lang="en-AU"/>
          </a:p>
        </p:txBody>
      </p:sp>
      <p:sp>
        <p:nvSpPr>
          <p:cNvPr id="5" name="Footer Placeholder 4">
            <a:extLst>
              <a:ext uri="{FF2B5EF4-FFF2-40B4-BE49-F238E27FC236}">
                <a16:creationId xmlns:a16="http://schemas.microsoft.com/office/drawing/2014/main" id="{678263BF-69A2-98D0-C809-8AF3568BBA4F}"/>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3" name="Rectangle 2">
            <a:extLst>
              <a:ext uri="{FF2B5EF4-FFF2-40B4-BE49-F238E27FC236}">
                <a16:creationId xmlns:a16="http://schemas.microsoft.com/office/drawing/2014/main" id="{79CD0BF0-2B3C-CC58-8B21-28F44D787412}"/>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Graphic 5">
            <a:extLst>
              <a:ext uri="{FF2B5EF4-FFF2-40B4-BE49-F238E27FC236}">
                <a16:creationId xmlns:a16="http://schemas.microsoft.com/office/drawing/2014/main" id="{3FA786E8-41C1-D8E5-EF53-537BD4B245B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751444547"/>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showMasterSp="0" preserve="1" userDrawn="1">
  <p:cSld name="7_divider">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7E1A8EA-2C3A-A51E-C804-3ABD34365DBF}"/>
              </a:ext>
            </a:extLst>
          </p:cNvPr>
          <p:cNvSpPr>
            <a:spLocks noGrp="1"/>
          </p:cNvSpPr>
          <p:nvPr>
            <p:ph type="pic" sz="quarter" idx="34" hasCustomPrompt="1"/>
          </p:nvPr>
        </p:nvSpPr>
        <p:spPr>
          <a:xfrm>
            <a:off x="0" y="1"/>
            <a:ext cx="12204000" cy="6858000"/>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a:t>Click on icon to insert image and send to back</a:t>
            </a:r>
          </a:p>
        </p:txBody>
      </p:sp>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a:p>
        </p:txBody>
      </p:sp>
      <p:sp>
        <p:nvSpPr>
          <p:cNvPr id="2" name="Title 1">
            <a:extLst>
              <a:ext uri="{FF2B5EF4-FFF2-40B4-BE49-F238E27FC236}">
                <a16:creationId xmlns:a16="http://schemas.microsoft.com/office/drawing/2014/main" id="{F8326D0C-4F57-05DE-577E-12D6E4FC59EC}"/>
              </a:ext>
            </a:extLst>
          </p:cNvPr>
          <p:cNvSpPr>
            <a:spLocks noGrp="1"/>
          </p:cNvSpPr>
          <p:nvPr>
            <p:ph type="title" hasCustomPrompt="1"/>
          </p:nvPr>
        </p:nvSpPr>
        <p:spPr>
          <a:xfrm>
            <a:off x="632271" y="913067"/>
            <a:ext cx="4792662" cy="2108517"/>
          </a:xfrm>
          <a:prstGeom prst="rect">
            <a:avLst/>
          </a:prstGeom>
        </p:spPr>
        <p:txBody>
          <a:bodyPr lIns="0" tIns="0" rIns="0" bIns="0"/>
          <a:lstStyle>
            <a:lvl1pPr>
              <a:defRPr sz="4800">
                <a:solidFill>
                  <a:schemeClr val="bg1"/>
                </a:solidFill>
              </a:defRPr>
            </a:lvl1pPr>
          </a:lstStyle>
          <a:p>
            <a:r>
              <a:rPr lang="en-US"/>
              <a:t>Divider Title Goes Here</a:t>
            </a:r>
            <a:endParaRPr lang="en-AU"/>
          </a:p>
        </p:txBody>
      </p:sp>
      <p:sp>
        <p:nvSpPr>
          <p:cNvPr id="7" name="Footer Placeholder 4">
            <a:extLst>
              <a:ext uri="{FF2B5EF4-FFF2-40B4-BE49-F238E27FC236}">
                <a16:creationId xmlns:a16="http://schemas.microsoft.com/office/drawing/2014/main" id="{13AA11D2-13DB-85DA-5E79-14B6F0D02E2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a:p>
        </p:txBody>
      </p:sp>
      <p:sp>
        <p:nvSpPr>
          <p:cNvPr id="5" name="logo_white">
            <a:extLst>
              <a:ext uri="{FF2B5EF4-FFF2-40B4-BE49-F238E27FC236}">
                <a16:creationId xmlns:a16="http://schemas.microsoft.com/office/drawing/2014/main" id="{22ABD44E-8539-524F-2739-D59EB320C506}"/>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3" name="Text Placeholder 4">
            <a:extLst>
              <a:ext uri="{FF2B5EF4-FFF2-40B4-BE49-F238E27FC236}">
                <a16:creationId xmlns:a16="http://schemas.microsoft.com/office/drawing/2014/main" id="{DCA5A1B9-AE7E-572C-25A9-788391473372}"/>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3838542831"/>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8_divider">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A01CF415-FDE5-01A0-CAA1-AE9B5AAB2985}"/>
              </a:ext>
            </a:extLst>
          </p:cNvPr>
          <p:cNvSpPr>
            <a:spLocks noGrp="1"/>
          </p:cNvSpPr>
          <p:nvPr>
            <p:ph type="pic" sz="quarter" idx="34" hasCustomPrompt="1"/>
          </p:nvPr>
        </p:nvSpPr>
        <p:spPr>
          <a:xfrm>
            <a:off x="0" y="1"/>
            <a:ext cx="12204000" cy="6858000"/>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a:t>Click on icon to insert image and send to back</a:t>
            </a:r>
          </a:p>
        </p:txBody>
      </p:sp>
      <p:sp>
        <p:nvSpPr>
          <p:cNvPr id="8" name="Picture Placeholder 9">
            <a:extLst>
              <a:ext uri="{FF2B5EF4-FFF2-40B4-BE49-F238E27FC236}">
                <a16:creationId xmlns:a16="http://schemas.microsoft.com/office/drawing/2014/main" id="{C292EF45-852B-71C3-DB84-8F2737B18BBB}"/>
              </a:ext>
            </a:extLst>
          </p:cNvPr>
          <p:cNvSpPr>
            <a:spLocks noGrp="1"/>
          </p:cNvSpPr>
          <p:nvPr>
            <p:ph type="pic" sz="quarter" idx="43" hasCustomPrompt="1"/>
          </p:nvPr>
        </p:nvSpPr>
        <p:spPr>
          <a:xfrm>
            <a:off x="388447" y="571369"/>
            <a:ext cx="5715262" cy="5715262"/>
          </a:xfrm>
          <a:prstGeom prst="ellipse">
            <a:avLst/>
          </a:prstGeom>
          <a:solidFill>
            <a:schemeClr val="tx1"/>
          </a:solidFill>
        </p:spPr>
        <p:txBody>
          <a:bodyPr wrap="square" anchor="ctr" anchorCtr="1">
            <a:noAutofit/>
          </a:bodyPr>
          <a:lstStyle>
            <a:lvl1pPr>
              <a:defRPr/>
            </a:lvl1pPr>
          </a:lstStyle>
          <a:p>
            <a:r>
              <a:rPr lang="en-US"/>
              <a:t> </a:t>
            </a:r>
            <a:endParaRPr lang="en-AU"/>
          </a:p>
        </p:txBody>
      </p:sp>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2" name="Title 1">
            <a:extLst>
              <a:ext uri="{FF2B5EF4-FFF2-40B4-BE49-F238E27FC236}">
                <a16:creationId xmlns:a16="http://schemas.microsoft.com/office/drawing/2014/main" id="{F8326D0C-4F57-05DE-577E-12D6E4FC59EC}"/>
              </a:ext>
            </a:extLst>
          </p:cNvPr>
          <p:cNvSpPr>
            <a:spLocks noGrp="1"/>
          </p:cNvSpPr>
          <p:nvPr>
            <p:ph type="title" hasCustomPrompt="1"/>
          </p:nvPr>
        </p:nvSpPr>
        <p:spPr>
          <a:xfrm>
            <a:off x="849747" y="2374742"/>
            <a:ext cx="4792662" cy="2108517"/>
          </a:xfrm>
          <a:prstGeom prst="rect">
            <a:avLst/>
          </a:prstGeom>
        </p:spPr>
        <p:txBody>
          <a:bodyPr lIns="0" tIns="0" rIns="0" bIns="0" anchor="ctr" anchorCtr="0"/>
          <a:lstStyle>
            <a:lvl1pPr>
              <a:defRPr sz="4800">
                <a:solidFill>
                  <a:schemeClr val="bg1"/>
                </a:solidFill>
              </a:defRPr>
            </a:lvl1pPr>
          </a:lstStyle>
          <a:p>
            <a:r>
              <a:rPr lang="en-US"/>
              <a:t>Divider Title Goes Here</a:t>
            </a:r>
            <a:endParaRPr lang="en-AU"/>
          </a:p>
        </p:txBody>
      </p:sp>
      <p:sp>
        <p:nvSpPr>
          <p:cNvPr id="5" name="Footer Placeholder 4">
            <a:extLst>
              <a:ext uri="{FF2B5EF4-FFF2-40B4-BE49-F238E27FC236}">
                <a16:creationId xmlns:a16="http://schemas.microsoft.com/office/drawing/2014/main" id="{87C2B0AA-6AE3-9B93-FB19-1A990E52569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9" name="logo_black">
            <a:extLst>
              <a:ext uri="{FF2B5EF4-FFF2-40B4-BE49-F238E27FC236}">
                <a16:creationId xmlns:a16="http://schemas.microsoft.com/office/drawing/2014/main" id="{E11F6675-14F6-F3AD-8736-FA2B33AC00C8}"/>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dirty="0"/>
              <a:t>Click to edit Master text styles</a:t>
            </a:r>
          </a:p>
        </p:txBody>
      </p:sp>
      <p:sp>
        <p:nvSpPr>
          <p:cNvPr id="3" name="Text Placeholder 4">
            <a:extLst>
              <a:ext uri="{FF2B5EF4-FFF2-40B4-BE49-F238E27FC236}">
                <a16:creationId xmlns:a16="http://schemas.microsoft.com/office/drawing/2014/main" id="{DD8A3368-0129-20FB-FAE6-39367180DCCD}"/>
              </a:ext>
            </a:extLst>
          </p:cNvPr>
          <p:cNvSpPr>
            <a:spLocks noGrp="1"/>
          </p:cNvSpPr>
          <p:nvPr>
            <p:ph type="body" sz="quarter" idx="35"/>
          </p:nvPr>
        </p:nvSpPr>
        <p:spPr>
          <a:xfrm>
            <a:off x="0" y="0"/>
            <a:ext cx="12193200" cy="108000"/>
          </a:xfrm>
          <a:prstGeom prst="rect">
            <a:avLst/>
          </a:prstGeom>
          <a:solidFill>
            <a:schemeClr val="tx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3778753953"/>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9_agenda">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C66BEDF-06D7-3E42-1D1D-848E59AC0CFD}"/>
              </a:ext>
            </a:extLst>
          </p:cNvPr>
          <p:cNvSpPr>
            <a:spLocks noGrp="1"/>
          </p:cNvSpPr>
          <p:nvPr>
            <p:ph type="title" hasCustomPrompt="1"/>
          </p:nvPr>
        </p:nvSpPr>
        <p:spPr>
          <a:xfrm>
            <a:off x="675638" y="1719000"/>
            <a:ext cx="3420000" cy="3420000"/>
          </a:xfrm>
          <a:prstGeom prst="ellipse">
            <a:avLst/>
          </a:prstGeom>
          <a:solidFill>
            <a:schemeClr val="tx1"/>
          </a:solidFill>
          <a:ln>
            <a:noFill/>
          </a:ln>
        </p:spPr>
        <p:txBody>
          <a:bodyPr wrap="none" lIns="0" tIns="0" rIns="0" bIns="0" anchor="ctr" anchorCtr="1"/>
          <a:lstStyle>
            <a:lvl1pPr>
              <a:defRPr sz="4800">
                <a:solidFill>
                  <a:schemeClr val="bg1"/>
                </a:solidFill>
              </a:defRPr>
            </a:lvl1pPr>
          </a:lstStyle>
          <a:p>
            <a:r>
              <a:rPr lang="en-US"/>
              <a:t>Your text </a:t>
            </a:r>
            <a:br>
              <a:rPr lang="en-US"/>
            </a:br>
            <a:r>
              <a:rPr lang="en-US"/>
              <a:t>here</a:t>
            </a:r>
            <a:endParaRPr lang="en-AU"/>
          </a:p>
        </p:txBody>
      </p:sp>
      <p:sp>
        <p:nvSpPr>
          <p:cNvPr id="4" name="Table Placeholder 3">
            <a:extLst>
              <a:ext uri="{FF2B5EF4-FFF2-40B4-BE49-F238E27FC236}">
                <a16:creationId xmlns:a16="http://schemas.microsoft.com/office/drawing/2014/main" id="{57557734-9EAF-6CA7-9B33-16D6323F44B4}"/>
              </a:ext>
            </a:extLst>
          </p:cNvPr>
          <p:cNvSpPr>
            <a:spLocks noGrp="1"/>
          </p:cNvSpPr>
          <p:nvPr>
            <p:ph type="tbl" sz="quarter" idx="14"/>
          </p:nvPr>
        </p:nvSpPr>
        <p:spPr>
          <a:xfrm>
            <a:off x="5049951" y="1558131"/>
            <a:ext cx="6092825" cy="3741738"/>
          </a:xfrm>
          <a:prstGeom prst="rect">
            <a:avLst/>
          </a:prstGeom>
        </p:spPr>
        <p:txBody>
          <a:bodyPr lIns="0" tIns="0" rIns="0" bIns="0"/>
          <a:lstStyle>
            <a:lvl1pPr marL="0" indent="0">
              <a:buNone/>
              <a:defRPr/>
            </a:lvl1pPr>
          </a:lstStyle>
          <a:p>
            <a:r>
              <a:rPr lang="en-US"/>
              <a:t>Click icon to add table</a:t>
            </a:r>
            <a:endParaRPr lang="en-GB"/>
          </a:p>
        </p:txBody>
      </p:sp>
      <p:sp>
        <p:nvSpPr>
          <p:cNvPr id="2" name="Rectangle 1">
            <a:extLst>
              <a:ext uri="{FF2B5EF4-FFF2-40B4-BE49-F238E27FC236}">
                <a16:creationId xmlns:a16="http://schemas.microsoft.com/office/drawing/2014/main" id="{EBF37B25-DFA7-A531-7A74-5B43DF104325}"/>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Graphic 2">
            <a:extLst>
              <a:ext uri="{FF2B5EF4-FFF2-40B4-BE49-F238E27FC236}">
                <a16:creationId xmlns:a16="http://schemas.microsoft.com/office/drawing/2014/main" id="{517C9F61-3893-EA2A-F9E2-E33D87AFDF3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4230344766"/>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10_content">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6" name="Title 5">
            <a:extLst>
              <a:ext uri="{FF2B5EF4-FFF2-40B4-BE49-F238E27FC236}">
                <a16:creationId xmlns:a16="http://schemas.microsoft.com/office/drawing/2014/main" id="{B6BFDE06-550D-8511-74E2-ABBE9E6CFA7F}"/>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a:p>
        </p:txBody>
      </p:sp>
      <p:sp>
        <p:nvSpPr>
          <p:cNvPr id="3" name="Footer Placeholder 4">
            <a:extLst>
              <a:ext uri="{FF2B5EF4-FFF2-40B4-BE49-F238E27FC236}">
                <a16:creationId xmlns:a16="http://schemas.microsoft.com/office/drawing/2014/main" id="{290DBB55-66DE-2469-744D-4FD91747388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4" name="Text Placeholder 3">
            <a:extLst>
              <a:ext uri="{FF2B5EF4-FFF2-40B4-BE49-F238E27FC236}">
                <a16:creationId xmlns:a16="http://schemas.microsoft.com/office/drawing/2014/main" id="{5B9EADF1-8D8A-4579-4978-49E61D439018}"/>
              </a:ext>
            </a:extLst>
          </p:cNvPr>
          <p:cNvSpPr>
            <a:spLocks noGrp="1"/>
          </p:cNvSpPr>
          <p:nvPr>
            <p:ph type="body" sz="quarter" idx="15"/>
          </p:nvPr>
        </p:nvSpPr>
        <p:spPr>
          <a:xfrm>
            <a:off x="480575" y="1484784"/>
            <a:ext cx="1123200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a:extLst>
              <a:ext uri="{FF2B5EF4-FFF2-40B4-BE49-F238E27FC236}">
                <a16:creationId xmlns:a16="http://schemas.microsoft.com/office/drawing/2014/main" id="{6467D5D2-E65B-758C-2B34-93C4417CE329}"/>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Graphic 6">
            <a:extLst>
              <a:ext uri="{FF2B5EF4-FFF2-40B4-BE49-F238E27FC236}">
                <a16:creationId xmlns:a16="http://schemas.microsoft.com/office/drawing/2014/main" id="{F19FEF49-0AD4-A803-7B53-7352466EB17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477565797"/>
      </p:ext>
    </p:extLst>
  </p:cSld>
  <p:clrMapOvr>
    <a:masterClrMapping/>
  </p:clrMapOvr>
  <p:extLst>
    <p:ext uri="{DCECCB84-F9BA-43D5-87BE-67443E8EF086}">
      <p15:sldGuideLst xmlns:p15="http://schemas.microsoft.com/office/powerpoint/2012/main"/>
    </p:ext>
  </p:extLst>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10_content_background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B0D303CC-B431-CE9A-59A7-B762B46BCF95}"/>
              </a:ext>
            </a:extLst>
          </p:cNvPr>
          <p:cNvSpPr>
            <a:spLocks noGrp="1"/>
          </p:cNvSpPr>
          <p:nvPr>
            <p:ph type="pic" sz="quarter" idx="15"/>
          </p:nvPr>
        </p:nvSpPr>
        <p:spPr>
          <a:xfrm>
            <a:off x="0" y="0"/>
            <a:ext cx="12192000" cy="6858000"/>
          </a:xfrm>
          <a:prstGeom prst="rect">
            <a:avLst/>
          </a:prstGeom>
          <a:solidFill>
            <a:schemeClr val="tx1"/>
          </a:solidFill>
        </p:spPr>
        <p:txBody>
          <a:bodyPr/>
          <a:lstStyle>
            <a:lvl1pPr marL="0" indent="0">
              <a:buNone/>
              <a:defRPr/>
            </a:lvl1pPr>
          </a:lstStyle>
          <a:p>
            <a:r>
              <a:rPr lang="en-US"/>
              <a:t>Click icon to add picture</a:t>
            </a:r>
            <a:endParaRPr lang="en-GB"/>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6" name="Title 5">
            <a:extLst>
              <a:ext uri="{FF2B5EF4-FFF2-40B4-BE49-F238E27FC236}">
                <a16:creationId xmlns:a16="http://schemas.microsoft.com/office/drawing/2014/main" id="{B6BFDE06-550D-8511-74E2-ABBE9E6CFA7F}"/>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a:p>
        </p:txBody>
      </p:sp>
      <p:sp>
        <p:nvSpPr>
          <p:cNvPr id="3" name="Footer Placeholder 4">
            <a:extLst>
              <a:ext uri="{FF2B5EF4-FFF2-40B4-BE49-F238E27FC236}">
                <a16:creationId xmlns:a16="http://schemas.microsoft.com/office/drawing/2014/main" id="{290DBB55-66DE-2469-744D-4FD91747388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4" name="Text Placeholder 3">
            <a:extLst>
              <a:ext uri="{FF2B5EF4-FFF2-40B4-BE49-F238E27FC236}">
                <a16:creationId xmlns:a16="http://schemas.microsoft.com/office/drawing/2014/main" id="{00FD7897-FC6C-7BDC-28BB-5065F0091576}"/>
              </a:ext>
            </a:extLst>
          </p:cNvPr>
          <p:cNvSpPr>
            <a:spLocks noGrp="1"/>
          </p:cNvSpPr>
          <p:nvPr>
            <p:ph type="body" sz="quarter" idx="16"/>
          </p:nvPr>
        </p:nvSpPr>
        <p:spPr>
          <a:xfrm>
            <a:off x="480575" y="1484784"/>
            <a:ext cx="1123200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logo_white">
            <a:extLst>
              <a:ext uri="{FF2B5EF4-FFF2-40B4-BE49-F238E27FC236}">
                <a16:creationId xmlns:a16="http://schemas.microsoft.com/office/drawing/2014/main" id="{FF3DB9E0-D2B0-3421-54D0-39FD96CB42BD}"/>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7" name="Text Placeholder 4">
            <a:extLst>
              <a:ext uri="{FF2B5EF4-FFF2-40B4-BE49-F238E27FC236}">
                <a16:creationId xmlns:a16="http://schemas.microsoft.com/office/drawing/2014/main" id="{429DD484-EF4F-8CF8-83DA-18BCFC7556B0}"/>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1216962018"/>
      </p:ext>
    </p:extLst>
  </p:cSld>
  <p:clrMapOvr>
    <a:masterClrMapping/>
  </p:clrMapOvr>
  <p:extLst>
    <p:ext uri="{DCECCB84-F9BA-43D5-87BE-67443E8EF086}">
      <p15:sldGuideLst xmlns:p15="http://schemas.microsoft.com/office/powerpoint/2012/main"/>
    </p:ext>
  </p:extLst>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10_content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a:p>
        </p:txBody>
      </p:sp>
      <p:sp>
        <p:nvSpPr>
          <p:cNvPr id="6" name="Title 5">
            <a:extLst>
              <a:ext uri="{FF2B5EF4-FFF2-40B4-BE49-F238E27FC236}">
                <a16:creationId xmlns:a16="http://schemas.microsoft.com/office/drawing/2014/main" id="{B6BFDE06-550D-8511-74E2-ABBE9E6CFA7F}"/>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AU"/>
          </a:p>
        </p:txBody>
      </p:sp>
      <p:sp>
        <p:nvSpPr>
          <p:cNvPr id="3" name="Footer Placeholder 4">
            <a:extLst>
              <a:ext uri="{FF2B5EF4-FFF2-40B4-BE49-F238E27FC236}">
                <a16:creationId xmlns:a16="http://schemas.microsoft.com/office/drawing/2014/main" id="{290DBB55-66DE-2469-744D-4FD91747388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a:p>
        </p:txBody>
      </p:sp>
      <p:sp>
        <p:nvSpPr>
          <p:cNvPr id="4" name="Text Placeholder 3">
            <a:extLst>
              <a:ext uri="{FF2B5EF4-FFF2-40B4-BE49-F238E27FC236}">
                <a16:creationId xmlns:a16="http://schemas.microsoft.com/office/drawing/2014/main" id="{BB28BD2F-BF1C-149D-9B6B-39B559DB2CEB}"/>
              </a:ext>
            </a:extLst>
          </p:cNvPr>
          <p:cNvSpPr>
            <a:spLocks noGrp="1"/>
          </p:cNvSpPr>
          <p:nvPr>
            <p:ph type="body" sz="quarter" idx="15"/>
          </p:nvPr>
        </p:nvSpPr>
        <p:spPr>
          <a:xfrm>
            <a:off x="480575" y="1484784"/>
            <a:ext cx="11232000" cy="4408015"/>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5" name="Graphic 4">
            <a:extLst>
              <a:ext uri="{FF2B5EF4-FFF2-40B4-BE49-F238E27FC236}">
                <a16:creationId xmlns:a16="http://schemas.microsoft.com/office/drawing/2014/main" id="{81E6FB44-F873-5164-AE5C-459CB3BCD600}"/>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7" name="Rectangle 6">
            <a:extLst>
              <a:ext uri="{FF2B5EF4-FFF2-40B4-BE49-F238E27FC236}">
                <a16:creationId xmlns:a16="http://schemas.microsoft.com/office/drawing/2014/main" id="{DEF988E4-C6F1-7973-6C7B-2C09D94FCB62}"/>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26721349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11_content_subtitle">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3" name="Text Placeholder 3">
            <a:extLst>
              <a:ext uri="{FF2B5EF4-FFF2-40B4-BE49-F238E27FC236}">
                <a16:creationId xmlns:a16="http://schemas.microsoft.com/office/drawing/2014/main" id="{2E71C29E-761B-F8C5-223C-7DEC377E03D5}"/>
              </a:ext>
            </a:extLst>
          </p:cNvPr>
          <p:cNvSpPr>
            <a:spLocks noGrp="1"/>
          </p:cNvSpPr>
          <p:nvPr>
            <p:ph type="body" sz="quarter" idx="15"/>
          </p:nvPr>
        </p:nvSpPr>
        <p:spPr>
          <a:xfrm>
            <a:off x="479425" y="2097087"/>
            <a:ext cx="11232000" cy="37944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3">
            <a:extLst>
              <a:ext uri="{FF2B5EF4-FFF2-40B4-BE49-F238E27FC236}">
                <a16:creationId xmlns:a16="http://schemas.microsoft.com/office/drawing/2014/main" id="{79FDAE4F-1849-A9F4-D799-9A877B089BBB}"/>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Graphic 4">
            <a:extLst>
              <a:ext uri="{FF2B5EF4-FFF2-40B4-BE49-F238E27FC236}">
                <a16:creationId xmlns:a16="http://schemas.microsoft.com/office/drawing/2014/main" id="{EA868372-5447-7781-C313-BF3A85B8BF4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901056992"/>
      </p:ext>
    </p:extLst>
  </p:cSld>
  <p:clrMapOvr>
    <a:masterClrMapping/>
  </p:clrMapOvr>
  <p:extLst>
    <p:ext uri="{DCECCB84-F9BA-43D5-87BE-67443E8EF086}">
      <p15:sldGuideLst xmlns:p15="http://schemas.microsoft.com/office/powerpoint/2012/main"/>
    </p:ext>
  </p:extLst>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11_content_subtitle_background image">
    <p:spTree>
      <p:nvGrpSpPr>
        <p:cNvPr id="1" name=""/>
        <p:cNvGrpSpPr/>
        <p:nvPr/>
      </p:nvGrpSpPr>
      <p:grpSpPr>
        <a:xfrm>
          <a:off x="0" y="0"/>
          <a:ext cx="0" cy="0"/>
          <a:chOff x="0" y="0"/>
          <a:chExt cx="0" cy="0"/>
        </a:xfrm>
      </p:grpSpPr>
      <p:sp>
        <p:nvSpPr>
          <p:cNvPr id="3" name="Picture Placeholder 4">
            <a:extLst>
              <a:ext uri="{FF2B5EF4-FFF2-40B4-BE49-F238E27FC236}">
                <a16:creationId xmlns:a16="http://schemas.microsoft.com/office/drawing/2014/main" id="{A048C2A7-7374-9748-43FF-E8F9195C34B9}"/>
              </a:ext>
            </a:extLst>
          </p:cNvPr>
          <p:cNvSpPr>
            <a:spLocks noGrp="1"/>
          </p:cNvSpPr>
          <p:nvPr>
            <p:ph type="pic" sz="quarter" idx="15"/>
          </p:nvPr>
        </p:nvSpPr>
        <p:spPr>
          <a:xfrm>
            <a:off x="0" y="0"/>
            <a:ext cx="12192000" cy="6858000"/>
          </a:xfrm>
          <a:prstGeom prst="rect">
            <a:avLst/>
          </a:prstGeom>
          <a:solidFill>
            <a:schemeClr val="tx1"/>
          </a:solidFill>
        </p:spPr>
        <p:txBody>
          <a:bodyPr/>
          <a:lstStyle>
            <a:lvl1pPr marL="0" indent="0">
              <a:buNone/>
              <a:defRPr/>
            </a:lvl1pPr>
          </a:lstStyle>
          <a:p>
            <a:r>
              <a:rPr lang="en-US"/>
              <a:t>Click icon to add picture</a:t>
            </a:r>
            <a:endParaRPr lang="en-GB"/>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5" name="Text Placeholder 3">
            <a:extLst>
              <a:ext uri="{FF2B5EF4-FFF2-40B4-BE49-F238E27FC236}">
                <a16:creationId xmlns:a16="http://schemas.microsoft.com/office/drawing/2014/main" id="{DB09B3A3-3D0B-6F1E-AF66-717AD93B9DB8}"/>
              </a:ext>
            </a:extLst>
          </p:cNvPr>
          <p:cNvSpPr>
            <a:spLocks noGrp="1"/>
          </p:cNvSpPr>
          <p:nvPr>
            <p:ph type="body" sz="quarter" idx="17"/>
          </p:nvPr>
        </p:nvSpPr>
        <p:spPr>
          <a:xfrm>
            <a:off x="479425" y="2097087"/>
            <a:ext cx="11232000" cy="37944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logo_white">
            <a:extLst>
              <a:ext uri="{FF2B5EF4-FFF2-40B4-BE49-F238E27FC236}">
                <a16:creationId xmlns:a16="http://schemas.microsoft.com/office/drawing/2014/main" id="{E3D2A758-D28D-E99A-9131-32E36635C50A}"/>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6" name="Text Placeholder 4">
            <a:extLst>
              <a:ext uri="{FF2B5EF4-FFF2-40B4-BE49-F238E27FC236}">
                <a16:creationId xmlns:a16="http://schemas.microsoft.com/office/drawing/2014/main" id="{598C59A4-CB5C-D1CD-5316-75507FF4C02F}"/>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3423071251"/>
      </p:ext>
    </p:extLst>
  </p:cSld>
  <p:clrMapOvr>
    <a:masterClrMapping/>
  </p:clrMapOvr>
  <p:extLst>
    <p:ext uri="{DCECCB84-F9BA-43D5-87BE-67443E8EF086}">
      <p15:sldGuideLst xmlns:p15="http://schemas.microsoft.com/office/powerpoint/2012/main"/>
    </p:ext>
  </p:extLst>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11_content_subtitle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ysClr val="windowText" lastClr="000000"/>
                </a:solidFill>
              </a:defRPr>
            </a:lvl1pPr>
          </a:lstStyle>
          <a:p>
            <a:fld id="{E4C2AD82-1025-4508-97C1-6F7EE5C92734}" type="slidenum">
              <a:rPr lang="en-AU" smtClean="0"/>
              <a:pPr/>
              <a:t>‹#›</a:t>
            </a:fld>
            <a:endParaRPr lang="en-AU"/>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tx2"/>
                </a:solidFill>
                <a:latin typeface="+mn-lt"/>
              </a:defRPr>
            </a:lvl1pPr>
          </a:lstStyle>
          <a:p>
            <a:pPr lvl="0"/>
            <a:r>
              <a:rPr lang="en-US"/>
              <a:t>Subheading Goes Here</a:t>
            </a:r>
            <a:endParaRPr lang="en-AU"/>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ysClr val="windowText" lastClr="000000"/>
                </a:solidFill>
              </a:defRPr>
            </a:lvl1pPr>
          </a:lstStyle>
          <a:p>
            <a:endParaRPr lang="en-AU"/>
          </a:p>
        </p:txBody>
      </p:sp>
      <p:sp>
        <p:nvSpPr>
          <p:cNvPr id="4" name="Text Placeholder 3">
            <a:extLst>
              <a:ext uri="{FF2B5EF4-FFF2-40B4-BE49-F238E27FC236}">
                <a16:creationId xmlns:a16="http://schemas.microsoft.com/office/drawing/2014/main" id="{4E7C0667-D7AA-ED07-F2A0-B2D4D54CB86D}"/>
              </a:ext>
            </a:extLst>
          </p:cNvPr>
          <p:cNvSpPr>
            <a:spLocks noGrp="1"/>
          </p:cNvSpPr>
          <p:nvPr>
            <p:ph type="body" sz="quarter" idx="15"/>
          </p:nvPr>
        </p:nvSpPr>
        <p:spPr>
          <a:xfrm>
            <a:off x="479425" y="2097087"/>
            <a:ext cx="11232000" cy="3794400"/>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5" name="Graphic 4">
            <a:extLst>
              <a:ext uri="{FF2B5EF4-FFF2-40B4-BE49-F238E27FC236}">
                <a16:creationId xmlns:a16="http://schemas.microsoft.com/office/drawing/2014/main" id="{1A623A1B-EADA-57B4-6157-8C5DE3F39D29}"/>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3" name="Rectangle 2">
            <a:extLst>
              <a:ext uri="{FF2B5EF4-FFF2-40B4-BE49-F238E27FC236}">
                <a16:creationId xmlns:a16="http://schemas.microsoft.com/office/drawing/2014/main" id="{AC7AFEFE-011D-E4CA-C894-13BDCECC1BCE}"/>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33036962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0_content_background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B0D303CC-B431-CE9A-59A7-B762B46BCF95}"/>
              </a:ext>
            </a:extLst>
          </p:cNvPr>
          <p:cNvSpPr>
            <a:spLocks noGrp="1"/>
          </p:cNvSpPr>
          <p:nvPr>
            <p:ph type="pic" sz="quarter" idx="15"/>
          </p:nvPr>
        </p:nvSpPr>
        <p:spPr>
          <a:xfrm>
            <a:off x="0" y="0"/>
            <a:ext cx="12192000" cy="6858000"/>
          </a:xfrm>
          <a:prstGeom prst="rect">
            <a:avLst/>
          </a:prstGeom>
          <a:solidFill>
            <a:schemeClr val="tx1"/>
          </a:solidFill>
        </p:spPr>
        <p:txBody>
          <a:bodyPr/>
          <a:lstStyle>
            <a:lvl1pPr marL="0" indent="0">
              <a:buNone/>
              <a:defRPr/>
            </a:lvl1pPr>
          </a:lstStyle>
          <a:p>
            <a:r>
              <a:rPr lang="en-US"/>
              <a:t>Click icon to add picture</a:t>
            </a:r>
            <a:endParaRPr lang="en-GB"/>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6" name="Title 5">
            <a:extLst>
              <a:ext uri="{FF2B5EF4-FFF2-40B4-BE49-F238E27FC236}">
                <a16:creationId xmlns:a16="http://schemas.microsoft.com/office/drawing/2014/main" id="{B6BFDE06-550D-8511-74E2-ABBE9E6CFA7F}"/>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a:p>
        </p:txBody>
      </p:sp>
      <p:sp>
        <p:nvSpPr>
          <p:cNvPr id="3" name="Footer Placeholder 4">
            <a:extLst>
              <a:ext uri="{FF2B5EF4-FFF2-40B4-BE49-F238E27FC236}">
                <a16:creationId xmlns:a16="http://schemas.microsoft.com/office/drawing/2014/main" id="{290DBB55-66DE-2469-744D-4FD91747388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4" name="Text Placeholder 3">
            <a:extLst>
              <a:ext uri="{FF2B5EF4-FFF2-40B4-BE49-F238E27FC236}">
                <a16:creationId xmlns:a16="http://schemas.microsoft.com/office/drawing/2014/main" id="{00FD7897-FC6C-7BDC-28BB-5065F0091576}"/>
              </a:ext>
            </a:extLst>
          </p:cNvPr>
          <p:cNvSpPr>
            <a:spLocks noGrp="1"/>
          </p:cNvSpPr>
          <p:nvPr>
            <p:ph type="body" sz="quarter" idx="16"/>
          </p:nvPr>
        </p:nvSpPr>
        <p:spPr>
          <a:xfrm>
            <a:off x="480575" y="1484784"/>
            <a:ext cx="1123200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logo_white">
            <a:extLst>
              <a:ext uri="{FF2B5EF4-FFF2-40B4-BE49-F238E27FC236}">
                <a16:creationId xmlns:a16="http://schemas.microsoft.com/office/drawing/2014/main" id="{FF3DB9E0-D2B0-3421-54D0-39FD96CB42BD}"/>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7" name="Text Placeholder 4">
            <a:extLst>
              <a:ext uri="{FF2B5EF4-FFF2-40B4-BE49-F238E27FC236}">
                <a16:creationId xmlns:a16="http://schemas.microsoft.com/office/drawing/2014/main" id="{429DD484-EF4F-8CF8-83DA-18BCFC7556B0}"/>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3123495477"/>
      </p:ext>
    </p:extLst>
  </p:cSld>
  <p:clrMapOvr>
    <a:masterClrMapping/>
  </p:clrMapOvr>
  <p:extLst>
    <p:ext uri="{DCECCB84-F9BA-43D5-87BE-67443E8EF086}">
      <p15:sldGuideLst xmlns:p15="http://schemas.microsoft.com/office/powerpoint/2012/main"/>
    </p:ext>
  </p:extLst>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12_content_3_colums">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885465"/>
            <a:ext cx="3600000" cy="762266"/>
          </a:xfrm>
          <a:prstGeom prst="rect">
            <a:avLst/>
          </a:prstGeom>
        </p:spPr>
        <p:txBody>
          <a:bodyPr lIns="0" tIns="0" rIns="0" bIns="0"/>
          <a:lstStyle>
            <a:lvl1pPr marL="0" indent="0">
              <a:buNone/>
              <a:defRPr sz="1800">
                <a:latin typeface="+mj-lt"/>
              </a:defRPr>
            </a:lvl1pPr>
            <a:lvl2pPr marL="252000" indent="0">
              <a:buNone/>
              <a:defRPr/>
            </a:lvl2pPr>
          </a:lstStyle>
          <a:p>
            <a:pPr lvl="0"/>
            <a:r>
              <a:rPr lang="en-US"/>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4295999" y="2885465"/>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8112575" y="2885465"/>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4295999"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8111609"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4295999"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8112575"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4295999"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8112575"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3" name="Rectangle 2">
            <a:extLst>
              <a:ext uri="{FF2B5EF4-FFF2-40B4-BE49-F238E27FC236}">
                <a16:creationId xmlns:a16="http://schemas.microsoft.com/office/drawing/2014/main" id="{F1CC7861-AE2A-E219-C37F-81C1B31A3A26}"/>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Graphic 3">
            <a:extLst>
              <a:ext uri="{FF2B5EF4-FFF2-40B4-BE49-F238E27FC236}">
                <a16:creationId xmlns:a16="http://schemas.microsoft.com/office/drawing/2014/main" id="{AC98874E-EF4B-702D-F844-30FC36A23A7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830394524"/>
      </p:ext>
    </p:extLst>
  </p:cSld>
  <p:clrMapOvr>
    <a:masterClrMapping/>
  </p:clrMapOvr>
  <p:extLst>
    <p:ext uri="{DCECCB84-F9BA-43D5-87BE-67443E8EF086}">
      <p15:sldGuideLst xmlns:p15="http://schemas.microsoft.com/office/powerpoint/2012/main"/>
    </p:ext>
  </p:extLst>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12_content_3_colums_background image">
    <p:spTree>
      <p:nvGrpSpPr>
        <p:cNvPr id="1" name=""/>
        <p:cNvGrpSpPr/>
        <p:nvPr/>
      </p:nvGrpSpPr>
      <p:grpSpPr>
        <a:xfrm>
          <a:off x="0" y="0"/>
          <a:ext cx="0" cy="0"/>
          <a:chOff x="0" y="0"/>
          <a:chExt cx="0" cy="0"/>
        </a:xfrm>
      </p:grpSpPr>
      <p:sp>
        <p:nvSpPr>
          <p:cNvPr id="3" name="Picture Placeholder 4">
            <a:extLst>
              <a:ext uri="{FF2B5EF4-FFF2-40B4-BE49-F238E27FC236}">
                <a16:creationId xmlns:a16="http://schemas.microsoft.com/office/drawing/2014/main" id="{A048C2A7-7374-9748-43FF-E8F9195C34B9}"/>
              </a:ext>
            </a:extLst>
          </p:cNvPr>
          <p:cNvSpPr>
            <a:spLocks noGrp="1"/>
          </p:cNvSpPr>
          <p:nvPr>
            <p:ph type="pic" sz="quarter" idx="15"/>
          </p:nvPr>
        </p:nvSpPr>
        <p:spPr>
          <a:xfrm>
            <a:off x="0" y="0"/>
            <a:ext cx="12192000" cy="6858000"/>
          </a:xfrm>
          <a:prstGeom prst="rect">
            <a:avLst/>
          </a:prstGeom>
          <a:solidFill>
            <a:schemeClr val="tx1"/>
          </a:solidFill>
        </p:spPr>
        <p:txBody>
          <a:bodyPr/>
          <a:lstStyle>
            <a:lvl1pPr marL="0" indent="0">
              <a:buNone/>
              <a:defRPr/>
            </a:lvl1pPr>
          </a:lstStyle>
          <a:p>
            <a:r>
              <a:rPr lang="en-US"/>
              <a:t>Click icon to add picture</a:t>
            </a:r>
            <a:endParaRPr lang="en-GB"/>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885465"/>
            <a:ext cx="3600000" cy="762266"/>
          </a:xfrm>
          <a:prstGeom prst="rect">
            <a:avLst/>
          </a:prstGeom>
        </p:spPr>
        <p:txBody>
          <a:bodyPr lIns="0" tIns="0" rIns="0" bIns="0"/>
          <a:lstStyle>
            <a:lvl1pPr marL="0" indent="0">
              <a:buNone/>
              <a:defRPr sz="1800">
                <a:latin typeface="+mj-lt"/>
              </a:defRPr>
            </a:lvl1pPr>
            <a:lvl2pPr marL="252000" indent="0">
              <a:buNone/>
              <a:defRPr/>
            </a:lvl2pPr>
          </a:lstStyle>
          <a:p>
            <a:pPr lvl="0"/>
            <a:r>
              <a:rPr lang="en-US"/>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4295999" y="2885465"/>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8112575" y="2885465"/>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4295999"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8111609"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4295999"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8112575"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4295999"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8112575"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4" name="logo_white">
            <a:extLst>
              <a:ext uri="{FF2B5EF4-FFF2-40B4-BE49-F238E27FC236}">
                <a16:creationId xmlns:a16="http://schemas.microsoft.com/office/drawing/2014/main" id="{1D7EE307-1486-AA9B-66F6-92753752BC00}"/>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5" name="Text Placeholder 4">
            <a:extLst>
              <a:ext uri="{FF2B5EF4-FFF2-40B4-BE49-F238E27FC236}">
                <a16:creationId xmlns:a16="http://schemas.microsoft.com/office/drawing/2014/main" id="{61E523EB-AC2C-D83F-DA0E-194AE3C3180E}"/>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1895100568"/>
      </p:ext>
    </p:extLst>
  </p:cSld>
  <p:clrMapOvr>
    <a:masterClrMapping/>
  </p:clrMapOvr>
  <p:extLst>
    <p:ext uri="{DCECCB84-F9BA-43D5-87BE-67443E8EF086}">
      <p15:sldGuideLst xmlns:p15="http://schemas.microsoft.com/office/powerpoint/2012/main"/>
    </p:ext>
  </p:extLst>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12_content_3_colums_colore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885465"/>
            <a:ext cx="3600000" cy="762266"/>
          </a:xfrm>
          <a:prstGeom prst="rect">
            <a:avLst/>
          </a:prstGeom>
        </p:spPr>
        <p:txBody>
          <a:bodyPr lIns="0" tIns="0" rIns="0" bIns="0"/>
          <a:lstStyle>
            <a:lvl1pPr marL="0" indent="0">
              <a:buNone/>
              <a:defRPr sz="1800">
                <a:solidFill>
                  <a:schemeClr val="accent2"/>
                </a:solidFill>
                <a:latin typeface="+mj-lt"/>
              </a:defRPr>
            </a:lvl1pPr>
            <a:lvl2pPr marL="252000" indent="0">
              <a:buNone/>
              <a:defRPr/>
            </a:lvl2pPr>
          </a:lstStyle>
          <a:p>
            <a:pPr lvl="0"/>
            <a:r>
              <a:rPr lang="en-US"/>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4295999" y="2885465"/>
            <a:ext cx="3600000" cy="762266"/>
          </a:xfrm>
          <a:prstGeom prst="rect">
            <a:avLst/>
          </a:prstGeom>
        </p:spPr>
        <p:txBody>
          <a:bodyPr lIns="0" tIns="0" rIns="0" bIns="0"/>
          <a:lstStyle>
            <a:lvl1pPr marL="0" indent="0">
              <a:buNone/>
              <a:defRPr>
                <a:solidFill>
                  <a:schemeClr val="accent3"/>
                </a:solidFill>
                <a:latin typeface="+mj-lt"/>
              </a:defRPr>
            </a:lvl1pPr>
            <a:lvl2pPr marL="252000" indent="0">
              <a:buNone/>
              <a:defRPr/>
            </a:lvl2pPr>
          </a:lstStyle>
          <a:p>
            <a:pPr lvl="0"/>
            <a:r>
              <a:rPr lang="en-US"/>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8112575" y="2885465"/>
            <a:ext cx="3600000" cy="762266"/>
          </a:xfrm>
          <a:prstGeom prst="rect">
            <a:avLst/>
          </a:prstGeom>
        </p:spPr>
        <p:txBody>
          <a:bodyPr lIns="0" tIns="0" rIns="0" bIns="0"/>
          <a:lstStyle>
            <a:lvl1pPr marL="0" indent="0">
              <a:buNone/>
              <a:defRPr>
                <a:solidFill>
                  <a:schemeClr val="accent4"/>
                </a:solidFill>
                <a:latin typeface="+mj-lt"/>
              </a:defRPr>
            </a:lvl1pPr>
            <a:lvl2pPr marL="252000" indent="0">
              <a:buNone/>
              <a:defRPr/>
            </a:lvl2pPr>
          </a:lstStyle>
          <a:p>
            <a:pPr lvl="0"/>
            <a:r>
              <a:rPr lang="en-US"/>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4295999"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8111609"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4295999"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8112575"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4295999"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8112575"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3" name="Rectangle 2">
            <a:extLst>
              <a:ext uri="{FF2B5EF4-FFF2-40B4-BE49-F238E27FC236}">
                <a16:creationId xmlns:a16="http://schemas.microsoft.com/office/drawing/2014/main" id="{F9AF2C09-B1E6-6579-F401-BB8E7946C8B0}"/>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Graphic 3">
            <a:extLst>
              <a:ext uri="{FF2B5EF4-FFF2-40B4-BE49-F238E27FC236}">
                <a16:creationId xmlns:a16="http://schemas.microsoft.com/office/drawing/2014/main" id="{758AEDBF-0229-1E1F-C2E6-217271EA7CCB}"/>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2763215600"/>
      </p:ext>
    </p:extLst>
  </p:cSld>
  <p:clrMapOvr>
    <a:masterClrMapping/>
  </p:clrMapOvr>
  <p:extLst>
    <p:ext uri="{DCECCB84-F9BA-43D5-87BE-67443E8EF086}">
      <p15:sldGuideLst xmlns:p15="http://schemas.microsoft.com/office/powerpoint/2012/main"/>
    </p:ext>
  </p:extLst>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12_content_3_colums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ysClr val="windowText" lastClr="000000"/>
                </a:solidFill>
              </a:defRPr>
            </a:lvl1pPr>
          </a:lstStyle>
          <a:p>
            <a:fld id="{E4C2AD82-1025-4508-97C1-6F7EE5C92734}" type="slidenum">
              <a:rPr lang="en-AU" smtClean="0"/>
              <a:pPr/>
              <a:t>‹#›</a:t>
            </a:fld>
            <a:endParaRPr lang="en-AU"/>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tx2"/>
                </a:solidFill>
                <a:latin typeface="+mn-lt"/>
              </a:defRPr>
            </a:lvl1pPr>
          </a:lstStyle>
          <a:p>
            <a:pPr lvl="0"/>
            <a:r>
              <a:rPr lang="en-US"/>
              <a:t>Subheading Goes Here</a:t>
            </a:r>
            <a:endParaRPr lang="en-AU"/>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ysClr val="windowText" lastClr="000000"/>
                </a:solidFill>
              </a:defRPr>
            </a:lvl1pPr>
          </a:lstStyle>
          <a:p>
            <a:endParaRPr lang="en-AU"/>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885465"/>
            <a:ext cx="3600000" cy="762266"/>
          </a:xfrm>
          <a:prstGeom prst="rect">
            <a:avLst/>
          </a:prstGeom>
        </p:spPr>
        <p:txBody>
          <a:bodyPr lIns="0" tIns="0" rIns="0" bIns="0"/>
          <a:lstStyle>
            <a:lvl1pPr marL="0" indent="0">
              <a:buNone/>
              <a:defRPr sz="1800">
                <a:solidFill>
                  <a:schemeClr val="tx2"/>
                </a:solidFill>
                <a:latin typeface="+mj-lt"/>
              </a:defRPr>
            </a:lvl1pPr>
            <a:lvl2pPr marL="252000" indent="0">
              <a:buNone/>
              <a:defRPr/>
            </a:lvl2pPr>
          </a:lstStyle>
          <a:p>
            <a:pPr lvl="0"/>
            <a:r>
              <a:rPr lang="en-US"/>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4295999" y="2885465"/>
            <a:ext cx="3600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8112575" y="2885465"/>
            <a:ext cx="3600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4295999"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8111609"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2681286"/>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4295999" y="2681286"/>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8112575" y="2681286"/>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3677043"/>
            <a:ext cx="3600000" cy="762266"/>
          </a:xfrm>
          <a:prstGeom prst="rect">
            <a:avLst/>
          </a:prstGeom>
        </p:spPr>
        <p:txBody>
          <a:bodyPr lIns="0" tIns="0" rIns="0" bIns="0"/>
          <a:lstStyle>
            <a:lvl1pPr marL="0" indent="0">
              <a:buNone/>
              <a:defRPr sz="1400">
                <a:solidFill>
                  <a:sysClr val="windowText" lastClr="000000"/>
                </a:solidFill>
                <a:latin typeface="+mn-lt"/>
              </a:defRPr>
            </a:lvl1pPr>
            <a:lvl2pPr marL="252000" indent="0">
              <a:buNone/>
              <a:defRPr/>
            </a:lvl2pPr>
          </a:lstStyle>
          <a:p>
            <a:pPr lvl="0"/>
            <a:r>
              <a:rPr lang="en-US"/>
              <a:t>Click to edit master text styles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4295999" y="3677043"/>
            <a:ext cx="3600000" cy="762266"/>
          </a:xfrm>
          <a:prstGeom prst="rect">
            <a:avLst/>
          </a:prstGeom>
        </p:spPr>
        <p:txBody>
          <a:bodyPr lIns="0" tIns="0" rIns="0" bIns="0"/>
          <a:lstStyle>
            <a:lvl1pPr marL="0" indent="0">
              <a:buNone/>
              <a:defRPr sz="1400">
                <a:solidFill>
                  <a:sysClr val="windowText" lastClr="000000"/>
                </a:solidFill>
                <a:latin typeface="+mn-lt"/>
              </a:defRPr>
            </a:lvl1pPr>
            <a:lvl2pPr marL="252000" indent="0">
              <a:buNone/>
              <a:defRPr/>
            </a:lvl2pPr>
          </a:lstStyle>
          <a:p>
            <a:pPr lvl="0"/>
            <a:r>
              <a:rPr lang="en-US"/>
              <a:t>Click to edit master text styles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8112575" y="3677043"/>
            <a:ext cx="3600000" cy="762266"/>
          </a:xfrm>
          <a:prstGeom prst="rect">
            <a:avLst/>
          </a:prstGeom>
        </p:spPr>
        <p:txBody>
          <a:bodyPr lIns="0" tIns="0" rIns="0" bIns="0"/>
          <a:lstStyle>
            <a:lvl1pPr marL="0" indent="0">
              <a:buNone/>
              <a:defRPr sz="1400">
                <a:solidFill>
                  <a:sysClr val="windowText" lastClr="000000"/>
                </a:solidFill>
                <a:latin typeface="+mn-lt"/>
              </a:defRPr>
            </a:lvl1pPr>
            <a:lvl2pPr marL="252000" indent="0">
              <a:buNone/>
              <a:defRPr/>
            </a:lvl2pPr>
          </a:lstStyle>
          <a:p>
            <a:pPr lvl="0"/>
            <a:r>
              <a:rPr lang="en-US"/>
              <a:t>Click to edit master text styles</a:t>
            </a:r>
          </a:p>
        </p:txBody>
      </p:sp>
      <p:pic>
        <p:nvPicPr>
          <p:cNvPr id="3" name="Graphic 2">
            <a:extLst>
              <a:ext uri="{FF2B5EF4-FFF2-40B4-BE49-F238E27FC236}">
                <a16:creationId xmlns:a16="http://schemas.microsoft.com/office/drawing/2014/main" id="{3C5EAF77-B79D-7F6F-7A77-94B5DB02B733}"/>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4" name="Rectangle 3">
            <a:extLst>
              <a:ext uri="{FF2B5EF4-FFF2-40B4-BE49-F238E27FC236}">
                <a16:creationId xmlns:a16="http://schemas.microsoft.com/office/drawing/2014/main" id="{113D58D7-AF9F-FECC-2320-A2640EB79DF0}"/>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09903946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13_content_4_colums">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885465"/>
            <a:ext cx="2592000" cy="762266"/>
          </a:xfrm>
          <a:prstGeom prst="rect">
            <a:avLst/>
          </a:prstGeom>
        </p:spPr>
        <p:txBody>
          <a:bodyPr lIns="0" tIns="0" rIns="0" bIns="0"/>
          <a:lstStyle>
            <a:lvl1pPr marL="0" indent="0">
              <a:buNone/>
              <a:defRPr sz="1800">
                <a:latin typeface="+mj-lt"/>
              </a:defRPr>
            </a:lvl1pPr>
            <a:lvl2pPr marL="252000" indent="0">
              <a:buNone/>
              <a:defRPr/>
            </a:lvl2pPr>
          </a:lstStyle>
          <a:p>
            <a:pPr lvl="0"/>
            <a:r>
              <a:rPr lang="en-US"/>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3359808" y="2885465"/>
            <a:ext cx="2592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6240192" y="2885465"/>
            <a:ext cx="2592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3359808"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6240192"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3359808"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6240192"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 over two lines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3359808"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 over two lines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6240192"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 over two lines</a:t>
            </a:r>
          </a:p>
        </p:txBody>
      </p:sp>
      <p:sp>
        <p:nvSpPr>
          <p:cNvPr id="3" name="Text Placeholder 14">
            <a:extLst>
              <a:ext uri="{FF2B5EF4-FFF2-40B4-BE49-F238E27FC236}">
                <a16:creationId xmlns:a16="http://schemas.microsoft.com/office/drawing/2014/main" id="{72F5F7A9-5F77-7871-0BAB-8B4B4BF8087D}"/>
              </a:ext>
            </a:extLst>
          </p:cNvPr>
          <p:cNvSpPr>
            <a:spLocks noGrp="1"/>
          </p:cNvSpPr>
          <p:nvPr>
            <p:ph type="body" sz="quarter" idx="34" hasCustomPrompt="1"/>
          </p:nvPr>
        </p:nvSpPr>
        <p:spPr>
          <a:xfrm>
            <a:off x="9120575" y="2885465"/>
            <a:ext cx="2592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5" name="Content Placeholder 28">
            <a:extLst>
              <a:ext uri="{FF2B5EF4-FFF2-40B4-BE49-F238E27FC236}">
                <a16:creationId xmlns:a16="http://schemas.microsoft.com/office/drawing/2014/main" id="{A8B52CDD-34DA-5AD4-FE38-14D07AC41A48}"/>
              </a:ext>
            </a:extLst>
          </p:cNvPr>
          <p:cNvSpPr>
            <a:spLocks noGrp="1"/>
          </p:cNvSpPr>
          <p:nvPr>
            <p:ph sz="quarter" idx="35"/>
          </p:nvPr>
        </p:nvSpPr>
        <p:spPr>
          <a:xfrm>
            <a:off x="9120575"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6" name="Text Placeholder 14">
            <a:extLst>
              <a:ext uri="{FF2B5EF4-FFF2-40B4-BE49-F238E27FC236}">
                <a16:creationId xmlns:a16="http://schemas.microsoft.com/office/drawing/2014/main" id="{DF8E1975-8D0C-924D-57F2-A8E12A7FC5F3}"/>
              </a:ext>
            </a:extLst>
          </p:cNvPr>
          <p:cNvSpPr>
            <a:spLocks noGrp="1"/>
          </p:cNvSpPr>
          <p:nvPr>
            <p:ph type="body" sz="quarter" idx="36" hasCustomPrompt="1"/>
          </p:nvPr>
        </p:nvSpPr>
        <p:spPr>
          <a:xfrm>
            <a:off x="9120575"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 over two lines</a:t>
            </a:r>
          </a:p>
        </p:txBody>
      </p:sp>
      <p:sp>
        <p:nvSpPr>
          <p:cNvPr id="9" name="Picture Placeholder 18">
            <a:extLst>
              <a:ext uri="{FF2B5EF4-FFF2-40B4-BE49-F238E27FC236}">
                <a16:creationId xmlns:a16="http://schemas.microsoft.com/office/drawing/2014/main" id="{A63F7A24-A446-54C0-FEF3-5ADEAF991A74}"/>
              </a:ext>
            </a:extLst>
          </p:cNvPr>
          <p:cNvSpPr>
            <a:spLocks noGrp="1"/>
          </p:cNvSpPr>
          <p:nvPr>
            <p:ph type="pic" sz="quarter" idx="37"/>
          </p:nvPr>
        </p:nvSpPr>
        <p:spPr>
          <a:xfrm>
            <a:off x="9120575"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4" name="Rectangle 3">
            <a:extLst>
              <a:ext uri="{FF2B5EF4-FFF2-40B4-BE49-F238E27FC236}">
                <a16:creationId xmlns:a16="http://schemas.microsoft.com/office/drawing/2014/main" id="{B9E3F9A8-5600-C032-2CCD-C8E41B67FAE6}"/>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Graphic 10">
            <a:extLst>
              <a:ext uri="{FF2B5EF4-FFF2-40B4-BE49-F238E27FC236}">
                <a16:creationId xmlns:a16="http://schemas.microsoft.com/office/drawing/2014/main" id="{0C800D81-031C-200B-2179-5BFC0C1C0049}"/>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704045935"/>
      </p:ext>
    </p:extLst>
  </p:cSld>
  <p:clrMapOvr>
    <a:masterClrMapping/>
  </p:clrMapOvr>
  <p:extLst>
    <p:ext uri="{DCECCB84-F9BA-43D5-87BE-67443E8EF086}">
      <p15:sldGuideLst xmlns:p15="http://schemas.microsoft.com/office/powerpoint/2012/main"/>
    </p:ext>
  </p:extLst>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13_content_4_colums_background image">
    <p:spTree>
      <p:nvGrpSpPr>
        <p:cNvPr id="1" name=""/>
        <p:cNvGrpSpPr/>
        <p:nvPr/>
      </p:nvGrpSpPr>
      <p:grpSpPr>
        <a:xfrm>
          <a:off x="0" y="0"/>
          <a:ext cx="0" cy="0"/>
          <a:chOff x="0" y="0"/>
          <a:chExt cx="0" cy="0"/>
        </a:xfrm>
      </p:grpSpPr>
      <p:sp>
        <p:nvSpPr>
          <p:cNvPr id="11" name="Picture Placeholder 4">
            <a:extLst>
              <a:ext uri="{FF2B5EF4-FFF2-40B4-BE49-F238E27FC236}">
                <a16:creationId xmlns:a16="http://schemas.microsoft.com/office/drawing/2014/main" id="{3D6C930C-59CD-9843-C6D8-36A4D42CEEA5}"/>
              </a:ext>
            </a:extLst>
          </p:cNvPr>
          <p:cNvSpPr>
            <a:spLocks noGrp="1"/>
          </p:cNvSpPr>
          <p:nvPr>
            <p:ph type="pic" sz="quarter" idx="15"/>
          </p:nvPr>
        </p:nvSpPr>
        <p:spPr>
          <a:xfrm>
            <a:off x="0" y="0"/>
            <a:ext cx="12192000" cy="6858000"/>
          </a:xfrm>
          <a:prstGeom prst="rect">
            <a:avLst/>
          </a:prstGeom>
          <a:solidFill>
            <a:schemeClr val="tx1"/>
          </a:solidFill>
        </p:spPr>
        <p:txBody>
          <a:bodyPr/>
          <a:lstStyle>
            <a:lvl1pPr marL="0" indent="0">
              <a:buNone/>
              <a:defRPr/>
            </a:lvl1pPr>
          </a:lstStyle>
          <a:p>
            <a:r>
              <a:rPr lang="en-US"/>
              <a:t>Click icon to add picture</a:t>
            </a:r>
            <a:endParaRPr lang="en-GB"/>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885465"/>
            <a:ext cx="2592000" cy="762266"/>
          </a:xfrm>
          <a:prstGeom prst="rect">
            <a:avLst/>
          </a:prstGeom>
        </p:spPr>
        <p:txBody>
          <a:bodyPr lIns="0" tIns="0" rIns="0" bIns="0"/>
          <a:lstStyle>
            <a:lvl1pPr marL="0" indent="0">
              <a:buNone/>
              <a:defRPr sz="1800">
                <a:latin typeface="+mj-lt"/>
              </a:defRPr>
            </a:lvl1pPr>
            <a:lvl2pPr marL="252000" indent="0">
              <a:buNone/>
              <a:defRPr/>
            </a:lvl2pPr>
          </a:lstStyle>
          <a:p>
            <a:pPr lvl="0"/>
            <a:r>
              <a:rPr lang="en-US"/>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3359808" y="2885465"/>
            <a:ext cx="2592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6240192" y="2885465"/>
            <a:ext cx="2592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3359808"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6240192"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3359808"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6240192"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 over two lines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3359808"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 over two lines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6240192"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 over two lines</a:t>
            </a:r>
          </a:p>
        </p:txBody>
      </p:sp>
      <p:sp>
        <p:nvSpPr>
          <p:cNvPr id="3" name="Text Placeholder 14">
            <a:extLst>
              <a:ext uri="{FF2B5EF4-FFF2-40B4-BE49-F238E27FC236}">
                <a16:creationId xmlns:a16="http://schemas.microsoft.com/office/drawing/2014/main" id="{72F5F7A9-5F77-7871-0BAB-8B4B4BF8087D}"/>
              </a:ext>
            </a:extLst>
          </p:cNvPr>
          <p:cNvSpPr>
            <a:spLocks noGrp="1"/>
          </p:cNvSpPr>
          <p:nvPr>
            <p:ph type="body" sz="quarter" idx="34" hasCustomPrompt="1"/>
          </p:nvPr>
        </p:nvSpPr>
        <p:spPr>
          <a:xfrm>
            <a:off x="9120575" y="2885465"/>
            <a:ext cx="2592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5" name="Content Placeholder 28">
            <a:extLst>
              <a:ext uri="{FF2B5EF4-FFF2-40B4-BE49-F238E27FC236}">
                <a16:creationId xmlns:a16="http://schemas.microsoft.com/office/drawing/2014/main" id="{A8B52CDD-34DA-5AD4-FE38-14D07AC41A48}"/>
              </a:ext>
            </a:extLst>
          </p:cNvPr>
          <p:cNvSpPr>
            <a:spLocks noGrp="1"/>
          </p:cNvSpPr>
          <p:nvPr>
            <p:ph sz="quarter" idx="35"/>
          </p:nvPr>
        </p:nvSpPr>
        <p:spPr>
          <a:xfrm>
            <a:off x="9120575"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6" name="Text Placeholder 14">
            <a:extLst>
              <a:ext uri="{FF2B5EF4-FFF2-40B4-BE49-F238E27FC236}">
                <a16:creationId xmlns:a16="http://schemas.microsoft.com/office/drawing/2014/main" id="{DF8E1975-8D0C-924D-57F2-A8E12A7FC5F3}"/>
              </a:ext>
            </a:extLst>
          </p:cNvPr>
          <p:cNvSpPr>
            <a:spLocks noGrp="1"/>
          </p:cNvSpPr>
          <p:nvPr>
            <p:ph type="body" sz="quarter" idx="36" hasCustomPrompt="1"/>
          </p:nvPr>
        </p:nvSpPr>
        <p:spPr>
          <a:xfrm>
            <a:off x="9120575"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 over two lines</a:t>
            </a:r>
          </a:p>
        </p:txBody>
      </p:sp>
      <p:sp>
        <p:nvSpPr>
          <p:cNvPr id="9" name="Picture Placeholder 18">
            <a:extLst>
              <a:ext uri="{FF2B5EF4-FFF2-40B4-BE49-F238E27FC236}">
                <a16:creationId xmlns:a16="http://schemas.microsoft.com/office/drawing/2014/main" id="{A63F7A24-A446-54C0-FEF3-5ADEAF991A74}"/>
              </a:ext>
            </a:extLst>
          </p:cNvPr>
          <p:cNvSpPr>
            <a:spLocks noGrp="1"/>
          </p:cNvSpPr>
          <p:nvPr>
            <p:ph type="pic" sz="quarter" idx="37"/>
          </p:nvPr>
        </p:nvSpPr>
        <p:spPr>
          <a:xfrm>
            <a:off x="9120575"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4" name="logo_white">
            <a:extLst>
              <a:ext uri="{FF2B5EF4-FFF2-40B4-BE49-F238E27FC236}">
                <a16:creationId xmlns:a16="http://schemas.microsoft.com/office/drawing/2014/main" id="{9BE797D2-C9E9-8C27-C628-0255E0842711}"/>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12" name="Text Placeholder 4">
            <a:extLst>
              <a:ext uri="{FF2B5EF4-FFF2-40B4-BE49-F238E27FC236}">
                <a16:creationId xmlns:a16="http://schemas.microsoft.com/office/drawing/2014/main" id="{E2E2E8FD-B9CB-3E4C-DFCB-24052DAB80C5}"/>
              </a:ext>
            </a:extLst>
          </p:cNvPr>
          <p:cNvSpPr>
            <a:spLocks noGrp="1"/>
          </p:cNvSpPr>
          <p:nvPr>
            <p:ph type="body" sz="quarter" idx="4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3486154614"/>
      </p:ext>
    </p:extLst>
  </p:cSld>
  <p:clrMapOvr>
    <a:masterClrMapping/>
  </p:clrMapOvr>
  <p:extLst>
    <p:ext uri="{DCECCB84-F9BA-43D5-87BE-67443E8EF086}">
      <p15:sldGuideLst xmlns:p15="http://schemas.microsoft.com/office/powerpoint/2012/main"/>
    </p:ext>
  </p:extLst>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13_content_4_colums_colore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885465"/>
            <a:ext cx="2592000" cy="762266"/>
          </a:xfrm>
          <a:prstGeom prst="rect">
            <a:avLst/>
          </a:prstGeom>
        </p:spPr>
        <p:txBody>
          <a:bodyPr lIns="0" tIns="0" rIns="0" bIns="0"/>
          <a:lstStyle>
            <a:lvl1pPr marL="0" indent="0">
              <a:buNone/>
              <a:defRPr sz="1800">
                <a:solidFill>
                  <a:schemeClr val="accent2"/>
                </a:solidFill>
                <a:latin typeface="+mj-lt"/>
              </a:defRPr>
            </a:lvl1pPr>
            <a:lvl2pPr marL="252000" indent="0">
              <a:buNone/>
              <a:defRPr/>
            </a:lvl2pPr>
          </a:lstStyle>
          <a:p>
            <a:pPr lvl="0"/>
            <a:r>
              <a:rPr lang="en-US"/>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3359808" y="2885465"/>
            <a:ext cx="2592000" cy="762266"/>
          </a:xfrm>
          <a:prstGeom prst="rect">
            <a:avLst/>
          </a:prstGeom>
        </p:spPr>
        <p:txBody>
          <a:bodyPr lIns="0" tIns="0" rIns="0" bIns="0"/>
          <a:lstStyle>
            <a:lvl1pPr marL="0" indent="0">
              <a:buNone/>
              <a:defRPr>
                <a:solidFill>
                  <a:schemeClr val="accent3"/>
                </a:solidFill>
                <a:latin typeface="+mj-lt"/>
              </a:defRPr>
            </a:lvl1pPr>
            <a:lvl2pPr marL="252000" indent="0">
              <a:buNone/>
              <a:defRPr/>
            </a:lvl2pPr>
          </a:lstStyle>
          <a:p>
            <a:pPr lvl="0"/>
            <a:r>
              <a:rPr lang="en-US"/>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6240192" y="2885465"/>
            <a:ext cx="2592000" cy="762266"/>
          </a:xfrm>
          <a:prstGeom prst="rect">
            <a:avLst/>
          </a:prstGeom>
        </p:spPr>
        <p:txBody>
          <a:bodyPr lIns="0" tIns="0" rIns="0" bIns="0"/>
          <a:lstStyle>
            <a:lvl1pPr marL="0" indent="0">
              <a:buNone/>
              <a:defRPr>
                <a:solidFill>
                  <a:schemeClr val="accent4"/>
                </a:solidFill>
                <a:latin typeface="+mj-lt"/>
              </a:defRPr>
            </a:lvl1pPr>
            <a:lvl2pPr marL="252000" indent="0">
              <a:buNone/>
              <a:defRPr/>
            </a:lvl2pPr>
          </a:lstStyle>
          <a:p>
            <a:pPr lvl="0"/>
            <a:r>
              <a:rPr lang="en-US"/>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3359808"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6240192"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3359808"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6240192"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 over two lines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3359808"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 over two lines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6240192"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 over two lines</a:t>
            </a:r>
          </a:p>
        </p:txBody>
      </p:sp>
      <p:sp>
        <p:nvSpPr>
          <p:cNvPr id="3" name="Text Placeholder 14">
            <a:extLst>
              <a:ext uri="{FF2B5EF4-FFF2-40B4-BE49-F238E27FC236}">
                <a16:creationId xmlns:a16="http://schemas.microsoft.com/office/drawing/2014/main" id="{72F5F7A9-5F77-7871-0BAB-8B4B4BF8087D}"/>
              </a:ext>
            </a:extLst>
          </p:cNvPr>
          <p:cNvSpPr>
            <a:spLocks noGrp="1"/>
          </p:cNvSpPr>
          <p:nvPr>
            <p:ph type="body" sz="quarter" idx="34" hasCustomPrompt="1"/>
          </p:nvPr>
        </p:nvSpPr>
        <p:spPr>
          <a:xfrm>
            <a:off x="9120575" y="2885465"/>
            <a:ext cx="2592000" cy="762266"/>
          </a:xfrm>
          <a:prstGeom prst="rect">
            <a:avLst/>
          </a:prstGeom>
        </p:spPr>
        <p:txBody>
          <a:bodyPr lIns="0" tIns="0" rIns="0" bIns="0"/>
          <a:lstStyle>
            <a:lvl1pPr marL="0" indent="0">
              <a:buNone/>
              <a:defRPr>
                <a:solidFill>
                  <a:schemeClr val="accent6"/>
                </a:solidFill>
                <a:latin typeface="+mj-lt"/>
              </a:defRPr>
            </a:lvl1pPr>
            <a:lvl2pPr marL="252000" indent="0">
              <a:buNone/>
              <a:defRPr/>
            </a:lvl2pPr>
          </a:lstStyle>
          <a:p>
            <a:pPr lvl="0"/>
            <a:r>
              <a:rPr lang="en-US"/>
              <a:t>Click to edit master text styles over two lines</a:t>
            </a:r>
          </a:p>
        </p:txBody>
      </p:sp>
      <p:sp>
        <p:nvSpPr>
          <p:cNvPr id="5" name="Content Placeholder 28">
            <a:extLst>
              <a:ext uri="{FF2B5EF4-FFF2-40B4-BE49-F238E27FC236}">
                <a16:creationId xmlns:a16="http://schemas.microsoft.com/office/drawing/2014/main" id="{A8B52CDD-34DA-5AD4-FE38-14D07AC41A48}"/>
              </a:ext>
            </a:extLst>
          </p:cNvPr>
          <p:cNvSpPr>
            <a:spLocks noGrp="1"/>
          </p:cNvSpPr>
          <p:nvPr>
            <p:ph sz="quarter" idx="35"/>
          </p:nvPr>
        </p:nvSpPr>
        <p:spPr>
          <a:xfrm>
            <a:off x="9120575"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6" name="Text Placeholder 14">
            <a:extLst>
              <a:ext uri="{FF2B5EF4-FFF2-40B4-BE49-F238E27FC236}">
                <a16:creationId xmlns:a16="http://schemas.microsoft.com/office/drawing/2014/main" id="{DF8E1975-8D0C-924D-57F2-A8E12A7FC5F3}"/>
              </a:ext>
            </a:extLst>
          </p:cNvPr>
          <p:cNvSpPr>
            <a:spLocks noGrp="1"/>
          </p:cNvSpPr>
          <p:nvPr>
            <p:ph type="body" sz="quarter" idx="36" hasCustomPrompt="1"/>
          </p:nvPr>
        </p:nvSpPr>
        <p:spPr>
          <a:xfrm>
            <a:off x="9120575"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 over two lines</a:t>
            </a:r>
          </a:p>
        </p:txBody>
      </p:sp>
      <p:sp>
        <p:nvSpPr>
          <p:cNvPr id="9" name="Picture Placeholder 18">
            <a:extLst>
              <a:ext uri="{FF2B5EF4-FFF2-40B4-BE49-F238E27FC236}">
                <a16:creationId xmlns:a16="http://schemas.microsoft.com/office/drawing/2014/main" id="{A63F7A24-A446-54C0-FEF3-5ADEAF991A74}"/>
              </a:ext>
            </a:extLst>
          </p:cNvPr>
          <p:cNvSpPr>
            <a:spLocks noGrp="1"/>
          </p:cNvSpPr>
          <p:nvPr>
            <p:ph type="pic" sz="quarter" idx="37"/>
          </p:nvPr>
        </p:nvSpPr>
        <p:spPr>
          <a:xfrm>
            <a:off x="9120575"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4" name="Rectangle 3">
            <a:extLst>
              <a:ext uri="{FF2B5EF4-FFF2-40B4-BE49-F238E27FC236}">
                <a16:creationId xmlns:a16="http://schemas.microsoft.com/office/drawing/2014/main" id="{3B75A0B5-6177-53DF-3187-2A2FB8EF50CE}"/>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Graphic 10">
            <a:extLst>
              <a:ext uri="{FF2B5EF4-FFF2-40B4-BE49-F238E27FC236}">
                <a16:creationId xmlns:a16="http://schemas.microsoft.com/office/drawing/2014/main" id="{4CDE98F6-8057-DE0F-8471-6C3804614E0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950602400"/>
      </p:ext>
    </p:extLst>
  </p:cSld>
  <p:clrMapOvr>
    <a:masterClrMapping/>
  </p:clrMapOvr>
  <p:extLst>
    <p:ext uri="{DCECCB84-F9BA-43D5-87BE-67443E8EF086}">
      <p15:sldGuideLst xmlns:p15="http://schemas.microsoft.com/office/powerpoint/2012/main"/>
    </p:ext>
  </p:extLst>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13_content_4_colums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tx2"/>
                </a:solidFill>
                <a:latin typeface="+mn-lt"/>
              </a:defRPr>
            </a:lvl1pPr>
          </a:lstStyle>
          <a:p>
            <a:pPr lvl="0"/>
            <a:r>
              <a:rPr lang="en-US"/>
              <a:t>Subheading Goes Here</a:t>
            </a:r>
            <a:endParaRPr lang="en-AU"/>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885465"/>
            <a:ext cx="2592000" cy="762266"/>
          </a:xfrm>
          <a:prstGeom prst="rect">
            <a:avLst/>
          </a:prstGeom>
        </p:spPr>
        <p:txBody>
          <a:bodyPr lIns="0" tIns="0" rIns="0" bIns="0"/>
          <a:lstStyle>
            <a:lvl1pPr marL="0" indent="0">
              <a:buNone/>
              <a:defRPr sz="1800">
                <a:solidFill>
                  <a:schemeClr val="tx2"/>
                </a:solidFill>
                <a:latin typeface="+mj-lt"/>
              </a:defRPr>
            </a:lvl1pPr>
            <a:lvl2pPr marL="252000" indent="0">
              <a:buNone/>
              <a:defRPr/>
            </a:lvl2pPr>
          </a:lstStyle>
          <a:p>
            <a:pPr lvl="0"/>
            <a:r>
              <a:rPr lang="en-US"/>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3359808" y="2885465"/>
            <a:ext cx="2592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6240192" y="2885465"/>
            <a:ext cx="2592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3359808"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6240192"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2681286"/>
            <a:ext cx="2592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3359808" y="2681286"/>
            <a:ext cx="2592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6240192" y="2681286"/>
            <a:ext cx="2592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3677043"/>
            <a:ext cx="2592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a:t>Click to edit master text styles over two lines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3359808" y="3677043"/>
            <a:ext cx="2592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a:t>Click to edit master text styles over two lines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6240192" y="3677043"/>
            <a:ext cx="2592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a:t>Click to edit master text styles over two lines</a:t>
            </a:r>
          </a:p>
        </p:txBody>
      </p:sp>
      <p:sp>
        <p:nvSpPr>
          <p:cNvPr id="3" name="Text Placeholder 14">
            <a:extLst>
              <a:ext uri="{FF2B5EF4-FFF2-40B4-BE49-F238E27FC236}">
                <a16:creationId xmlns:a16="http://schemas.microsoft.com/office/drawing/2014/main" id="{72F5F7A9-5F77-7871-0BAB-8B4B4BF8087D}"/>
              </a:ext>
            </a:extLst>
          </p:cNvPr>
          <p:cNvSpPr>
            <a:spLocks noGrp="1"/>
          </p:cNvSpPr>
          <p:nvPr>
            <p:ph type="body" sz="quarter" idx="34" hasCustomPrompt="1"/>
          </p:nvPr>
        </p:nvSpPr>
        <p:spPr>
          <a:xfrm>
            <a:off x="9120575" y="2885465"/>
            <a:ext cx="2592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a:t>Click to edit master text styles over two lines</a:t>
            </a:r>
          </a:p>
        </p:txBody>
      </p:sp>
      <p:sp>
        <p:nvSpPr>
          <p:cNvPr id="5" name="Content Placeholder 28">
            <a:extLst>
              <a:ext uri="{FF2B5EF4-FFF2-40B4-BE49-F238E27FC236}">
                <a16:creationId xmlns:a16="http://schemas.microsoft.com/office/drawing/2014/main" id="{A8B52CDD-34DA-5AD4-FE38-14D07AC41A48}"/>
              </a:ext>
            </a:extLst>
          </p:cNvPr>
          <p:cNvSpPr>
            <a:spLocks noGrp="1"/>
          </p:cNvSpPr>
          <p:nvPr>
            <p:ph sz="quarter" idx="35"/>
          </p:nvPr>
        </p:nvSpPr>
        <p:spPr>
          <a:xfrm>
            <a:off x="9120575" y="2681286"/>
            <a:ext cx="2592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6" name="Text Placeholder 14">
            <a:extLst>
              <a:ext uri="{FF2B5EF4-FFF2-40B4-BE49-F238E27FC236}">
                <a16:creationId xmlns:a16="http://schemas.microsoft.com/office/drawing/2014/main" id="{DF8E1975-8D0C-924D-57F2-A8E12A7FC5F3}"/>
              </a:ext>
            </a:extLst>
          </p:cNvPr>
          <p:cNvSpPr>
            <a:spLocks noGrp="1"/>
          </p:cNvSpPr>
          <p:nvPr>
            <p:ph type="body" sz="quarter" idx="36" hasCustomPrompt="1"/>
          </p:nvPr>
        </p:nvSpPr>
        <p:spPr>
          <a:xfrm>
            <a:off x="9120575" y="3677043"/>
            <a:ext cx="2592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a:t>Click to edit master text styles over two lines</a:t>
            </a:r>
          </a:p>
        </p:txBody>
      </p:sp>
      <p:sp>
        <p:nvSpPr>
          <p:cNvPr id="9" name="Picture Placeholder 18">
            <a:extLst>
              <a:ext uri="{FF2B5EF4-FFF2-40B4-BE49-F238E27FC236}">
                <a16:creationId xmlns:a16="http://schemas.microsoft.com/office/drawing/2014/main" id="{A63F7A24-A446-54C0-FEF3-5ADEAF991A74}"/>
              </a:ext>
            </a:extLst>
          </p:cNvPr>
          <p:cNvSpPr>
            <a:spLocks noGrp="1"/>
          </p:cNvSpPr>
          <p:nvPr>
            <p:ph type="pic" sz="quarter" idx="37"/>
          </p:nvPr>
        </p:nvSpPr>
        <p:spPr>
          <a:xfrm>
            <a:off x="9120575" y="2117108"/>
            <a:ext cx="360000" cy="360000"/>
          </a:xfrm>
          <a:prstGeom prst="rect">
            <a:avLst/>
          </a:prstGeom>
        </p:spPr>
        <p:txBody>
          <a:bodyPr/>
          <a:lstStyle>
            <a:lvl1pPr marL="0" indent="0">
              <a:buNone/>
              <a:defRPr>
                <a:noFill/>
              </a:defRPr>
            </a:lvl1pPr>
          </a:lstStyle>
          <a:p>
            <a:r>
              <a:rPr lang="en-US"/>
              <a:t>Click icon to add picture</a:t>
            </a:r>
            <a:endParaRPr lang="en-GB"/>
          </a:p>
        </p:txBody>
      </p:sp>
      <p:pic>
        <p:nvPicPr>
          <p:cNvPr id="11" name="Graphic 10">
            <a:extLst>
              <a:ext uri="{FF2B5EF4-FFF2-40B4-BE49-F238E27FC236}">
                <a16:creationId xmlns:a16="http://schemas.microsoft.com/office/drawing/2014/main" id="{EBDE02BE-B2ED-B3B6-A7DF-E62A010DA3E3}"/>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4" name="Rectangle 3">
            <a:extLst>
              <a:ext uri="{FF2B5EF4-FFF2-40B4-BE49-F238E27FC236}">
                <a16:creationId xmlns:a16="http://schemas.microsoft.com/office/drawing/2014/main" id="{F1119D88-B920-22B2-0AA7-8188A26A9F0D}"/>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20423710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14_content_6_colums">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018237"/>
            <a:ext cx="3600000" cy="762266"/>
          </a:xfrm>
          <a:prstGeom prst="rect">
            <a:avLst/>
          </a:prstGeom>
        </p:spPr>
        <p:txBody>
          <a:bodyPr lIns="0" tIns="0" rIns="0" bIns="0"/>
          <a:lstStyle>
            <a:lvl1pPr marL="0" indent="0">
              <a:buNone/>
              <a:defRPr sz="1800">
                <a:latin typeface="+mj-lt"/>
              </a:defRPr>
            </a:lvl1pPr>
            <a:lvl2pPr marL="252000" indent="0">
              <a:buNone/>
              <a:defRPr/>
            </a:lvl2pPr>
          </a:lstStyle>
          <a:p>
            <a:pPr lvl="0"/>
            <a:r>
              <a:rPr lang="en-US"/>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4295999" y="2018237"/>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8112575" y="2018237"/>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124988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4295999" y="124988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8111609" y="124988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4295999"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8112575"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4295999"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8112575"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3" name="Text Placeholder 14">
            <a:extLst>
              <a:ext uri="{FF2B5EF4-FFF2-40B4-BE49-F238E27FC236}">
                <a16:creationId xmlns:a16="http://schemas.microsoft.com/office/drawing/2014/main" id="{D684247A-543C-7484-33BE-7AC32B458A7B}"/>
              </a:ext>
            </a:extLst>
          </p:cNvPr>
          <p:cNvSpPr>
            <a:spLocks noGrp="1"/>
          </p:cNvSpPr>
          <p:nvPr>
            <p:ph type="body" sz="quarter" idx="34" hasCustomPrompt="1"/>
          </p:nvPr>
        </p:nvSpPr>
        <p:spPr>
          <a:xfrm>
            <a:off x="479424" y="4359227"/>
            <a:ext cx="3600000" cy="762266"/>
          </a:xfrm>
          <a:prstGeom prst="rect">
            <a:avLst/>
          </a:prstGeom>
        </p:spPr>
        <p:txBody>
          <a:bodyPr lIns="0" tIns="0" rIns="0" bIns="0"/>
          <a:lstStyle>
            <a:lvl1pPr marL="0" indent="0">
              <a:buNone/>
              <a:defRPr sz="1800">
                <a:latin typeface="+mj-lt"/>
              </a:defRPr>
            </a:lvl1pPr>
            <a:lvl2pPr marL="252000" indent="0">
              <a:buNone/>
              <a:defRPr/>
            </a:lvl2pPr>
          </a:lstStyle>
          <a:p>
            <a:pPr lvl="0"/>
            <a:r>
              <a:rPr lang="en-US"/>
              <a:t>Click to edit master text styles over two lines</a:t>
            </a:r>
          </a:p>
        </p:txBody>
      </p:sp>
      <p:sp>
        <p:nvSpPr>
          <p:cNvPr id="5" name="Text Placeholder 14">
            <a:extLst>
              <a:ext uri="{FF2B5EF4-FFF2-40B4-BE49-F238E27FC236}">
                <a16:creationId xmlns:a16="http://schemas.microsoft.com/office/drawing/2014/main" id="{8D153C37-A886-01D9-B197-B30E0FB81E09}"/>
              </a:ext>
            </a:extLst>
          </p:cNvPr>
          <p:cNvSpPr>
            <a:spLocks noGrp="1"/>
          </p:cNvSpPr>
          <p:nvPr>
            <p:ph type="body" sz="quarter" idx="35" hasCustomPrompt="1"/>
          </p:nvPr>
        </p:nvSpPr>
        <p:spPr>
          <a:xfrm>
            <a:off x="4295999" y="4359227"/>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6" name="Text Placeholder 14">
            <a:extLst>
              <a:ext uri="{FF2B5EF4-FFF2-40B4-BE49-F238E27FC236}">
                <a16:creationId xmlns:a16="http://schemas.microsoft.com/office/drawing/2014/main" id="{B6ED339A-4C3F-CB2F-0FC3-86E335BD2A27}"/>
              </a:ext>
            </a:extLst>
          </p:cNvPr>
          <p:cNvSpPr>
            <a:spLocks noGrp="1"/>
          </p:cNvSpPr>
          <p:nvPr>
            <p:ph type="body" sz="quarter" idx="36" hasCustomPrompt="1"/>
          </p:nvPr>
        </p:nvSpPr>
        <p:spPr>
          <a:xfrm>
            <a:off x="8112575" y="4359227"/>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9" name="Picture Placeholder 18">
            <a:extLst>
              <a:ext uri="{FF2B5EF4-FFF2-40B4-BE49-F238E27FC236}">
                <a16:creationId xmlns:a16="http://schemas.microsoft.com/office/drawing/2014/main" id="{2FAB7B98-CD18-5A37-EF3C-EF1073FE1CE6}"/>
              </a:ext>
            </a:extLst>
          </p:cNvPr>
          <p:cNvSpPr>
            <a:spLocks noGrp="1"/>
          </p:cNvSpPr>
          <p:nvPr>
            <p:ph type="pic" sz="quarter" idx="37"/>
          </p:nvPr>
        </p:nvSpPr>
        <p:spPr>
          <a:xfrm>
            <a:off x="480389" y="359087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11" name="Picture Placeholder 18">
            <a:extLst>
              <a:ext uri="{FF2B5EF4-FFF2-40B4-BE49-F238E27FC236}">
                <a16:creationId xmlns:a16="http://schemas.microsoft.com/office/drawing/2014/main" id="{0997FAD5-C456-F598-34F0-83D2E679DDB6}"/>
              </a:ext>
            </a:extLst>
          </p:cNvPr>
          <p:cNvSpPr>
            <a:spLocks noGrp="1"/>
          </p:cNvSpPr>
          <p:nvPr>
            <p:ph type="pic" sz="quarter" idx="38"/>
          </p:nvPr>
        </p:nvSpPr>
        <p:spPr>
          <a:xfrm>
            <a:off x="4295999" y="359087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12" name="Picture Placeholder 18">
            <a:extLst>
              <a:ext uri="{FF2B5EF4-FFF2-40B4-BE49-F238E27FC236}">
                <a16:creationId xmlns:a16="http://schemas.microsoft.com/office/drawing/2014/main" id="{03949915-1651-39CF-8CEE-A76CA82C73E0}"/>
              </a:ext>
            </a:extLst>
          </p:cNvPr>
          <p:cNvSpPr>
            <a:spLocks noGrp="1"/>
          </p:cNvSpPr>
          <p:nvPr>
            <p:ph type="pic" sz="quarter" idx="39"/>
          </p:nvPr>
        </p:nvSpPr>
        <p:spPr>
          <a:xfrm>
            <a:off x="8111609" y="359087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13" name="Content Placeholder 28">
            <a:extLst>
              <a:ext uri="{FF2B5EF4-FFF2-40B4-BE49-F238E27FC236}">
                <a16:creationId xmlns:a16="http://schemas.microsoft.com/office/drawing/2014/main" id="{E4B853BA-A9A2-A4DC-EA66-2A9B2667FE69}"/>
              </a:ext>
            </a:extLst>
          </p:cNvPr>
          <p:cNvSpPr>
            <a:spLocks noGrp="1"/>
          </p:cNvSpPr>
          <p:nvPr>
            <p:ph sz="quarter" idx="40"/>
          </p:nvPr>
        </p:nvSpPr>
        <p:spPr>
          <a:xfrm>
            <a:off x="479424"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14" name="Content Placeholder 28">
            <a:extLst>
              <a:ext uri="{FF2B5EF4-FFF2-40B4-BE49-F238E27FC236}">
                <a16:creationId xmlns:a16="http://schemas.microsoft.com/office/drawing/2014/main" id="{9F1FC562-AE7F-D81F-1B25-21E5389C187C}"/>
              </a:ext>
            </a:extLst>
          </p:cNvPr>
          <p:cNvSpPr>
            <a:spLocks noGrp="1"/>
          </p:cNvSpPr>
          <p:nvPr>
            <p:ph sz="quarter" idx="41"/>
          </p:nvPr>
        </p:nvSpPr>
        <p:spPr>
          <a:xfrm>
            <a:off x="4295999"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18" name="Content Placeholder 28">
            <a:extLst>
              <a:ext uri="{FF2B5EF4-FFF2-40B4-BE49-F238E27FC236}">
                <a16:creationId xmlns:a16="http://schemas.microsoft.com/office/drawing/2014/main" id="{EE353D80-D77C-95B7-374F-66E95FEDED91}"/>
              </a:ext>
            </a:extLst>
          </p:cNvPr>
          <p:cNvSpPr>
            <a:spLocks noGrp="1"/>
          </p:cNvSpPr>
          <p:nvPr>
            <p:ph sz="quarter" idx="42"/>
          </p:nvPr>
        </p:nvSpPr>
        <p:spPr>
          <a:xfrm>
            <a:off x="8112575"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21" name="Text Placeholder 14">
            <a:extLst>
              <a:ext uri="{FF2B5EF4-FFF2-40B4-BE49-F238E27FC236}">
                <a16:creationId xmlns:a16="http://schemas.microsoft.com/office/drawing/2014/main" id="{0E68ADCB-7B65-3D9C-B27A-9151487F63F1}"/>
              </a:ext>
            </a:extLst>
          </p:cNvPr>
          <p:cNvSpPr>
            <a:spLocks noGrp="1"/>
          </p:cNvSpPr>
          <p:nvPr>
            <p:ph type="body" sz="quarter" idx="43" hasCustomPrompt="1"/>
          </p:nvPr>
        </p:nvSpPr>
        <p:spPr>
          <a:xfrm>
            <a:off x="479424"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22" name="Text Placeholder 14">
            <a:extLst>
              <a:ext uri="{FF2B5EF4-FFF2-40B4-BE49-F238E27FC236}">
                <a16:creationId xmlns:a16="http://schemas.microsoft.com/office/drawing/2014/main" id="{C4040692-32B9-6386-6CFF-F4B17BABF768}"/>
              </a:ext>
            </a:extLst>
          </p:cNvPr>
          <p:cNvSpPr>
            <a:spLocks noGrp="1"/>
          </p:cNvSpPr>
          <p:nvPr>
            <p:ph type="body" sz="quarter" idx="44" hasCustomPrompt="1"/>
          </p:nvPr>
        </p:nvSpPr>
        <p:spPr>
          <a:xfrm>
            <a:off x="4295999"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24" name="Text Placeholder 14">
            <a:extLst>
              <a:ext uri="{FF2B5EF4-FFF2-40B4-BE49-F238E27FC236}">
                <a16:creationId xmlns:a16="http://schemas.microsoft.com/office/drawing/2014/main" id="{F5152067-B44A-0A94-46AB-7FE3EDC18583}"/>
              </a:ext>
            </a:extLst>
          </p:cNvPr>
          <p:cNvSpPr>
            <a:spLocks noGrp="1"/>
          </p:cNvSpPr>
          <p:nvPr>
            <p:ph type="body" sz="quarter" idx="45" hasCustomPrompt="1"/>
          </p:nvPr>
        </p:nvSpPr>
        <p:spPr>
          <a:xfrm>
            <a:off x="8112575"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4" name="Rectangle 3">
            <a:extLst>
              <a:ext uri="{FF2B5EF4-FFF2-40B4-BE49-F238E27FC236}">
                <a16:creationId xmlns:a16="http://schemas.microsoft.com/office/drawing/2014/main" id="{7D341B24-3F88-0A67-B7FB-C169CDE83427}"/>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Graphic 7">
            <a:extLst>
              <a:ext uri="{FF2B5EF4-FFF2-40B4-BE49-F238E27FC236}">
                <a16:creationId xmlns:a16="http://schemas.microsoft.com/office/drawing/2014/main" id="{34089BB2-C1CD-7E03-F2CF-EF4FF32DC7D0}"/>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612059562"/>
      </p:ext>
    </p:extLst>
  </p:cSld>
  <p:clrMapOvr>
    <a:masterClrMapping/>
  </p:clrMapOvr>
  <p:extLst>
    <p:ext uri="{DCECCB84-F9BA-43D5-87BE-67443E8EF086}">
      <p15:sldGuideLst xmlns:p15="http://schemas.microsoft.com/office/powerpoint/2012/main"/>
    </p:ext>
  </p:extLst>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14_content_6_colums_background image">
    <p:spTree>
      <p:nvGrpSpPr>
        <p:cNvPr id="1" name=""/>
        <p:cNvGrpSpPr/>
        <p:nvPr/>
      </p:nvGrpSpPr>
      <p:grpSpPr>
        <a:xfrm>
          <a:off x="0" y="0"/>
          <a:ext cx="0" cy="0"/>
          <a:chOff x="0" y="0"/>
          <a:chExt cx="0" cy="0"/>
        </a:xfrm>
      </p:grpSpPr>
      <p:sp>
        <p:nvSpPr>
          <p:cNvPr id="8" name="Picture Placeholder 4">
            <a:extLst>
              <a:ext uri="{FF2B5EF4-FFF2-40B4-BE49-F238E27FC236}">
                <a16:creationId xmlns:a16="http://schemas.microsoft.com/office/drawing/2014/main" id="{92C76B2C-BE7A-5904-AD3A-4FDCC69AB0C6}"/>
              </a:ext>
            </a:extLst>
          </p:cNvPr>
          <p:cNvSpPr>
            <a:spLocks noGrp="1"/>
          </p:cNvSpPr>
          <p:nvPr>
            <p:ph type="pic" sz="quarter" idx="15"/>
          </p:nvPr>
        </p:nvSpPr>
        <p:spPr>
          <a:xfrm>
            <a:off x="0" y="0"/>
            <a:ext cx="12192000" cy="6858000"/>
          </a:xfrm>
          <a:prstGeom prst="rect">
            <a:avLst/>
          </a:prstGeom>
          <a:solidFill>
            <a:schemeClr val="tx1"/>
          </a:solidFill>
        </p:spPr>
        <p:txBody>
          <a:bodyPr/>
          <a:lstStyle>
            <a:lvl1pPr marL="0" indent="0">
              <a:buNone/>
              <a:defRPr/>
            </a:lvl1pPr>
          </a:lstStyle>
          <a:p>
            <a:r>
              <a:rPr lang="en-US"/>
              <a:t>Click icon to add picture</a:t>
            </a:r>
            <a:endParaRPr lang="en-GB"/>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018237"/>
            <a:ext cx="3600000" cy="762266"/>
          </a:xfrm>
          <a:prstGeom prst="rect">
            <a:avLst/>
          </a:prstGeom>
        </p:spPr>
        <p:txBody>
          <a:bodyPr lIns="0" tIns="0" rIns="0" bIns="0"/>
          <a:lstStyle>
            <a:lvl1pPr marL="0" indent="0">
              <a:buNone/>
              <a:defRPr sz="1800">
                <a:latin typeface="+mj-lt"/>
              </a:defRPr>
            </a:lvl1pPr>
            <a:lvl2pPr marL="252000" indent="0">
              <a:buNone/>
              <a:defRPr/>
            </a:lvl2pPr>
          </a:lstStyle>
          <a:p>
            <a:pPr lvl="0"/>
            <a:r>
              <a:rPr lang="en-US"/>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4295999" y="2018237"/>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8112575" y="2018237"/>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124988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4295999" y="124988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8111609" y="124988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4295999"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8112575"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4295999"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8112575"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3" name="Text Placeholder 14">
            <a:extLst>
              <a:ext uri="{FF2B5EF4-FFF2-40B4-BE49-F238E27FC236}">
                <a16:creationId xmlns:a16="http://schemas.microsoft.com/office/drawing/2014/main" id="{D684247A-543C-7484-33BE-7AC32B458A7B}"/>
              </a:ext>
            </a:extLst>
          </p:cNvPr>
          <p:cNvSpPr>
            <a:spLocks noGrp="1"/>
          </p:cNvSpPr>
          <p:nvPr>
            <p:ph type="body" sz="quarter" idx="34" hasCustomPrompt="1"/>
          </p:nvPr>
        </p:nvSpPr>
        <p:spPr>
          <a:xfrm>
            <a:off x="479424" y="4359227"/>
            <a:ext cx="3600000" cy="762266"/>
          </a:xfrm>
          <a:prstGeom prst="rect">
            <a:avLst/>
          </a:prstGeom>
        </p:spPr>
        <p:txBody>
          <a:bodyPr lIns="0" tIns="0" rIns="0" bIns="0"/>
          <a:lstStyle>
            <a:lvl1pPr marL="0" indent="0">
              <a:buNone/>
              <a:defRPr sz="1800">
                <a:latin typeface="+mj-lt"/>
              </a:defRPr>
            </a:lvl1pPr>
            <a:lvl2pPr marL="252000" indent="0">
              <a:buNone/>
              <a:defRPr/>
            </a:lvl2pPr>
          </a:lstStyle>
          <a:p>
            <a:pPr lvl="0"/>
            <a:r>
              <a:rPr lang="en-US"/>
              <a:t>Click to edit master text styles over two lines</a:t>
            </a:r>
          </a:p>
        </p:txBody>
      </p:sp>
      <p:sp>
        <p:nvSpPr>
          <p:cNvPr id="5" name="Text Placeholder 14">
            <a:extLst>
              <a:ext uri="{FF2B5EF4-FFF2-40B4-BE49-F238E27FC236}">
                <a16:creationId xmlns:a16="http://schemas.microsoft.com/office/drawing/2014/main" id="{8D153C37-A886-01D9-B197-B30E0FB81E09}"/>
              </a:ext>
            </a:extLst>
          </p:cNvPr>
          <p:cNvSpPr>
            <a:spLocks noGrp="1"/>
          </p:cNvSpPr>
          <p:nvPr>
            <p:ph type="body" sz="quarter" idx="35" hasCustomPrompt="1"/>
          </p:nvPr>
        </p:nvSpPr>
        <p:spPr>
          <a:xfrm>
            <a:off x="4295999" y="4359227"/>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6" name="Text Placeholder 14">
            <a:extLst>
              <a:ext uri="{FF2B5EF4-FFF2-40B4-BE49-F238E27FC236}">
                <a16:creationId xmlns:a16="http://schemas.microsoft.com/office/drawing/2014/main" id="{B6ED339A-4C3F-CB2F-0FC3-86E335BD2A27}"/>
              </a:ext>
            </a:extLst>
          </p:cNvPr>
          <p:cNvSpPr>
            <a:spLocks noGrp="1"/>
          </p:cNvSpPr>
          <p:nvPr>
            <p:ph type="body" sz="quarter" idx="36" hasCustomPrompt="1"/>
          </p:nvPr>
        </p:nvSpPr>
        <p:spPr>
          <a:xfrm>
            <a:off x="8112575" y="4359227"/>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9" name="Picture Placeholder 18">
            <a:extLst>
              <a:ext uri="{FF2B5EF4-FFF2-40B4-BE49-F238E27FC236}">
                <a16:creationId xmlns:a16="http://schemas.microsoft.com/office/drawing/2014/main" id="{2FAB7B98-CD18-5A37-EF3C-EF1073FE1CE6}"/>
              </a:ext>
            </a:extLst>
          </p:cNvPr>
          <p:cNvSpPr>
            <a:spLocks noGrp="1"/>
          </p:cNvSpPr>
          <p:nvPr>
            <p:ph type="pic" sz="quarter" idx="37"/>
          </p:nvPr>
        </p:nvSpPr>
        <p:spPr>
          <a:xfrm>
            <a:off x="480389" y="359087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11" name="Picture Placeholder 18">
            <a:extLst>
              <a:ext uri="{FF2B5EF4-FFF2-40B4-BE49-F238E27FC236}">
                <a16:creationId xmlns:a16="http://schemas.microsoft.com/office/drawing/2014/main" id="{0997FAD5-C456-F598-34F0-83D2E679DDB6}"/>
              </a:ext>
            </a:extLst>
          </p:cNvPr>
          <p:cNvSpPr>
            <a:spLocks noGrp="1"/>
          </p:cNvSpPr>
          <p:nvPr>
            <p:ph type="pic" sz="quarter" idx="38"/>
          </p:nvPr>
        </p:nvSpPr>
        <p:spPr>
          <a:xfrm>
            <a:off x="4295999" y="359087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12" name="Picture Placeholder 18">
            <a:extLst>
              <a:ext uri="{FF2B5EF4-FFF2-40B4-BE49-F238E27FC236}">
                <a16:creationId xmlns:a16="http://schemas.microsoft.com/office/drawing/2014/main" id="{03949915-1651-39CF-8CEE-A76CA82C73E0}"/>
              </a:ext>
            </a:extLst>
          </p:cNvPr>
          <p:cNvSpPr>
            <a:spLocks noGrp="1"/>
          </p:cNvSpPr>
          <p:nvPr>
            <p:ph type="pic" sz="quarter" idx="39"/>
          </p:nvPr>
        </p:nvSpPr>
        <p:spPr>
          <a:xfrm>
            <a:off x="8111609" y="359087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13" name="Content Placeholder 28">
            <a:extLst>
              <a:ext uri="{FF2B5EF4-FFF2-40B4-BE49-F238E27FC236}">
                <a16:creationId xmlns:a16="http://schemas.microsoft.com/office/drawing/2014/main" id="{E4B853BA-A9A2-A4DC-EA66-2A9B2667FE69}"/>
              </a:ext>
            </a:extLst>
          </p:cNvPr>
          <p:cNvSpPr>
            <a:spLocks noGrp="1"/>
          </p:cNvSpPr>
          <p:nvPr>
            <p:ph sz="quarter" idx="40"/>
          </p:nvPr>
        </p:nvSpPr>
        <p:spPr>
          <a:xfrm>
            <a:off x="479424"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14" name="Content Placeholder 28">
            <a:extLst>
              <a:ext uri="{FF2B5EF4-FFF2-40B4-BE49-F238E27FC236}">
                <a16:creationId xmlns:a16="http://schemas.microsoft.com/office/drawing/2014/main" id="{9F1FC562-AE7F-D81F-1B25-21E5389C187C}"/>
              </a:ext>
            </a:extLst>
          </p:cNvPr>
          <p:cNvSpPr>
            <a:spLocks noGrp="1"/>
          </p:cNvSpPr>
          <p:nvPr>
            <p:ph sz="quarter" idx="41"/>
          </p:nvPr>
        </p:nvSpPr>
        <p:spPr>
          <a:xfrm>
            <a:off x="4295999"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18" name="Content Placeholder 28">
            <a:extLst>
              <a:ext uri="{FF2B5EF4-FFF2-40B4-BE49-F238E27FC236}">
                <a16:creationId xmlns:a16="http://schemas.microsoft.com/office/drawing/2014/main" id="{EE353D80-D77C-95B7-374F-66E95FEDED91}"/>
              </a:ext>
            </a:extLst>
          </p:cNvPr>
          <p:cNvSpPr>
            <a:spLocks noGrp="1"/>
          </p:cNvSpPr>
          <p:nvPr>
            <p:ph sz="quarter" idx="42"/>
          </p:nvPr>
        </p:nvSpPr>
        <p:spPr>
          <a:xfrm>
            <a:off x="8112575"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21" name="Text Placeholder 14">
            <a:extLst>
              <a:ext uri="{FF2B5EF4-FFF2-40B4-BE49-F238E27FC236}">
                <a16:creationId xmlns:a16="http://schemas.microsoft.com/office/drawing/2014/main" id="{0E68ADCB-7B65-3D9C-B27A-9151487F63F1}"/>
              </a:ext>
            </a:extLst>
          </p:cNvPr>
          <p:cNvSpPr>
            <a:spLocks noGrp="1"/>
          </p:cNvSpPr>
          <p:nvPr>
            <p:ph type="body" sz="quarter" idx="43" hasCustomPrompt="1"/>
          </p:nvPr>
        </p:nvSpPr>
        <p:spPr>
          <a:xfrm>
            <a:off x="479424"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22" name="Text Placeholder 14">
            <a:extLst>
              <a:ext uri="{FF2B5EF4-FFF2-40B4-BE49-F238E27FC236}">
                <a16:creationId xmlns:a16="http://schemas.microsoft.com/office/drawing/2014/main" id="{C4040692-32B9-6386-6CFF-F4B17BABF768}"/>
              </a:ext>
            </a:extLst>
          </p:cNvPr>
          <p:cNvSpPr>
            <a:spLocks noGrp="1"/>
          </p:cNvSpPr>
          <p:nvPr>
            <p:ph type="body" sz="quarter" idx="44" hasCustomPrompt="1"/>
          </p:nvPr>
        </p:nvSpPr>
        <p:spPr>
          <a:xfrm>
            <a:off x="4295999"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24" name="Text Placeholder 14">
            <a:extLst>
              <a:ext uri="{FF2B5EF4-FFF2-40B4-BE49-F238E27FC236}">
                <a16:creationId xmlns:a16="http://schemas.microsoft.com/office/drawing/2014/main" id="{F5152067-B44A-0A94-46AB-7FE3EDC18583}"/>
              </a:ext>
            </a:extLst>
          </p:cNvPr>
          <p:cNvSpPr>
            <a:spLocks noGrp="1"/>
          </p:cNvSpPr>
          <p:nvPr>
            <p:ph type="body" sz="quarter" idx="45" hasCustomPrompt="1"/>
          </p:nvPr>
        </p:nvSpPr>
        <p:spPr>
          <a:xfrm>
            <a:off x="8112575"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4" name="logo_white">
            <a:extLst>
              <a:ext uri="{FF2B5EF4-FFF2-40B4-BE49-F238E27FC236}">
                <a16:creationId xmlns:a16="http://schemas.microsoft.com/office/drawing/2014/main" id="{1953FD42-DEDB-4884-FD33-C72FA481B6C0}"/>
              </a:ext>
            </a:extLst>
          </p:cNvPr>
          <p:cNvSpPr>
            <a:spLocks noGrp="1"/>
          </p:cNvSpPr>
          <p:nvPr>
            <p:ph type="body" sz="quarter" idx="46"/>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25" name="Text Placeholder 4">
            <a:extLst>
              <a:ext uri="{FF2B5EF4-FFF2-40B4-BE49-F238E27FC236}">
                <a16:creationId xmlns:a16="http://schemas.microsoft.com/office/drawing/2014/main" id="{A428C3DE-B601-2C44-25BA-FF42FD25E8B7}"/>
              </a:ext>
            </a:extLst>
          </p:cNvPr>
          <p:cNvSpPr>
            <a:spLocks noGrp="1"/>
          </p:cNvSpPr>
          <p:nvPr>
            <p:ph type="body" sz="quarter" idx="47"/>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2060784533"/>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479425" y="3643376"/>
            <a:ext cx="10842844" cy="645610"/>
          </a:xfrm>
          <a:prstGeom prst="rect">
            <a:avLst/>
          </a:prstGeom>
        </p:spPr>
        <p:txBody>
          <a:bodyPr lIns="0" tIns="0" rIns="0" bIns="0" anchor="t" anchorCtr="0"/>
          <a:lstStyle>
            <a:lvl1pPr algn="l">
              <a:defRPr sz="3400">
                <a:solidFill>
                  <a:schemeClr val="bg1"/>
                </a:solidFill>
              </a:defRPr>
            </a:lvl1pPr>
          </a:lstStyle>
          <a:p>
            <a:r>
              <a:rPr lang="en-US"/>
              <a:t>Your text here</a:t>
            </a:r>
            <a:endParaRPr lang="en-AU"/>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479425" y="5971667"/>
            <a:ext cx="3600000" cy="252000"/>
          </a:xfrm>
          <a:prstGeom prst="rect">
            <a:avLst/>
          </a:prstGeom>
        </p:spPr>
        <p:txBody>
          <a:bodyPr lIns="0" tIns="0" rIns="0" bIns="0"/>
          <a:lstStyle>
            <a:lvl1pPr marL="0" indent="0" algn="l">
              <a:buNone/>
              <a:defRPr sz="15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Date</a:t>
            </a:r>
            <a:endParaRPr lang="en-AU"/>
          </a:p>
        </p:txBody>
      </p:sp>
      <p:sp>
        <p:nvSpPr>
          <p:cNvPr id="21" name="Text Placeholder 20">
            <a:extLst>
              <a:ext uri="{FF2B5EF4-FFF2-40B4-BE49-F238E27FC236}">
                <a16:creationId xmlns:a16="http://schemas.microsoft.com/office/drawing/2014/main" id="{448993CC-D7E4-12D5-5827-680DDF8329FD}"/>
              </a:ext>
            </a:extLst>
          </p:cNvPr>
          <p:cNvSpPr>
            <a:spLocks noGrp="1"/>
          </p:cNvSpPr>
          <p:nvPr>
            <p:ph type="body" sz="quarter" idx="12" hasCustomPrompt="1"/>
          </p:nvPr>
        </p:nvSpPr>
        <p:spPr>
          <a:xfrm>
            <a:off x="479424" y="5748020"/>
            <a:ext cx="3600000" cy="252000"/>
          </a:xfrm>
          <a:prstGeom prst="rect">
            <a:avLst/>
          </a:prstGeom>
        </p:spPr>
        <p:txBody>
          <a:bodyPr lIns="0" tIns="0" rIns="0" bIns="0"/>
          <a:lstStyle>
            <a:lvl1pPr marL="0" indent="0">
              <a:buNone/>
              <a:defRPr sz="1500" b="1">
                <a:solidFill>
                  <a:schemeClr val="bg1"/>
                </a:solidFill>
              </a:defRPr>
            </a:lvl1pPr>
          </a:lstStyle>
          <a:p>
            <a:pPr lvl="0"/>
            <a:r>
              <a:rPr lang="en-US"/>
              <a:t>Subtitle</a:t>
            </a:r>
          </a:p>
        </p:txBody>
      </p:sp>
      <p:pic>
        <p:nvPicPr>
          <p:cNvPr id="5" name="Graphic 4">
            <a:extLst>
              <a:ext uri="{FF2B5EF4-FFF2-40B4-BE49-F238E27FC236}">
                <a16:creationId xmlns:a16="http://schemas.microsoft.com/office/drawing/2014/main" id="{226B1E24-00EB-B156-8548-6467093849B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79425" y="885953"/>
            <a:ext cx="5727600" cy="2012842"/>
          </a:xfrm>
          <a:prstGeom prst="rect">
            <a:avLst/>
          </a:prstGeom>
        </p:spPr>
      </p:pic>
      <p:cxnSp>
        <p:nvCxnSpPr>
          <p:cNvPr id="6" name="Straight Connector 5">
            <a:extLst>
              <a:ext uri="{FF2B5EF4-FFF2-40B4-BE49-F238E27FC236}">
                <a16:creationId xmlns:a16="http://schemas.microsoft.com/office/drawing/2014/main" id="{3E4ABF62-85EF-C227-010A-229E75E9E85E}"/>
              </a:ext>
            </a:extLst>
          </p:cNvPr>
          <p:cNvCxnSpPr>
            <a:cxnSpLocks/>
          </p:cNvCxnSpPr>
          <p:nvPr userDrawn="1"/>
        </p:nvCxnSpPr>
        <p:spPr>
          <a:xfrm>
            <a:off x="479424" y="3438016"/>
            <a:ext cx="1123315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FB13B0BB-B4AA-DFE3-AC67-9FD86FA544E5}"/>
              </a:ext>
            </a:extLst>
          </p:cNvPr>
          <p:cNvCxnSpPr>
            <a:cxnSpLocks/>
          </p:cNvCxnSpPr>
          <p:nvPr userDrawn="1"/>
        </p:nvCxnSpPr>
        <p:spPr>
          <a:xfrm>
            <a:off x="479424" y="5533648"/>
            <a:ext cx="1123315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B5C9C264-1DE6-56D2-AA37-45EBBD9D4819}"/>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9615354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0_content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a:p>
        </p:txBody>
      </p:sp>
      <p:sp>
        <p:nvSpPr>
          <p:cNvPr id="6" name="Title 5">
            <a:extLst>
              <a:ext uri="{FF2B5EF4-FFF2-40B4-BE49-F238E27FC236}">
                <a16:creationId xmlns:a16="http://schemas.microsoft.com/office/drawing/2014/main" id="{B6BFDE06-550D-8511-74E2-ABBE9E6CFA7F}"/>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AU"/>
          </a:p>
        </p:txBody>
      </p:sp>
      <p:sp>
        <p:nvSpPr>
          <p:cNvPr id="3" name="Footer Placeholder 4">
            <a:extLst>
              <a:ext uri="{FF2B5EF4-FFF2-40B4-BE49-F238E27FC236}">
                <a16:creationId xmlns:a16="http://schemas.microsoft.com/office/drawing/2014/main" id="{290DBB55-66DE-2469-744D-4FD91747388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a:p>
        </p:txBody>
      </p:sp>
      <p:sp>
        <p:nvSpPr>
          <p:cNvPr id="4" name="Text Placeholder 3">
            <a:extLst>
              <a:ext uri="{FF2B5EF4-FFF2-40B4-BE49-F238E27FC236}">
                <a16:creationId xmlns:a16="http://schemas.microsoft.com/office/drawing/2014/main" id="{BB28BD2F-BF1C-149D-9B6B-39B559DB2CEB}"/>
              </a:ext>
            </a:extLst>
          </p:cNvPr>
          <p:cNvSpPr>
            <a:spLocks noGrp="1"/>
          </p:cNvSpPr>
          <p:nvPr>
            <p:ph type="body" sz="quarter" idx="15"/>
          </p:nvPr>
        </p:nvSpPr>
        <p:spPr>
          <a:xfrm>
            <a:off x="480575" y="1484784"/>
            <a:ext cx="11232000" cy="4408015"/>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5" name="Graphic 4">
            <a:extLst>
              <a:ext uri="{FF2B5EF4-FFF2-40B4-BE49-F238E27FC236}">
                <a16:creationId xmlns:a16="http://schemas.microsoft.com/office/drawing/2014/main" id="{81E6FB44-F873-5164-AE5C-459CB3BCD600}"/>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7" name="Rectangle 6">
            <a:extLst>
              <a:ext uri="{FF2B5EF4-FFF2-40B4-BE49-F238E27FC236}">
                <a16:creationId xmlns:a16="http://schemas.microsoft.com/office/drawing/2014/main" id="{DEF988E4-C6F1-7973-6C7B-2C09D94FCB62}"/>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2536605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14_content_6_colums_colore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018237"/>
            <a:ext cx="3600000" cy="762266"/>
          </a:xfrm>
          <a:prstGeom prst="rect">
            <a:avLst/>
          </a:prstGeom>
        </p:spPr>
        <p:txBody>
          <a:bodyPr lIns="0" tIns="0" rIns="0" bIns="0"/>
          <a:lstStyle>
            <a:lvl1pPr marL="0" indent="0">
              <a:buNone/>
              <a:defRPr sz="1800">
                <a:solidFill>
                  <a:schemeClr val="accent2"/>
                </a:solidFill>
                <a:latin typeface="+mj-lt"/>
              </a:defRPr>
            </a:lvl1pPr>
            <a:lvl2pPr marL="252000" indent="0">
              <a:buNone/>
              <a:defRPr/>
            </a:lvl2pPr>
          </a:lstStyle>
          <a:p>
            <a:pPr lvl="0"/>
            <a:r>
              <a:rPr lang="en-US"/>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4295999" y="2018237"/>
            <a:ext cx="3600000" cy="762266"/>
          </a:xfrm>
          <a:prstGeom prst="rect">
            <a:avLst/>
          </a:prstGeom>
        </p:spPr>
        <p:txBody>
          <a:bodyPr lIns="0" tIns="0" rIns="0" bIns="0"/>
          <a:lstStyle>
            <a:lvl1pPr marL="0" indent="0">
              <a:buNone/>
              <a:defRPr>
                <a:solidFill>
                  <a:schemeClr val="accent3"/>
                </a:solidFill>
                <a:latin typeface="+mj-lt"/>
              </a:defRPr>
            </a:lvl1pPr>
            <a:lvl2pPr marL="252000" indent="0">
              <a:buNone/>
              <a:defRPr/>
            </a:lvl2pPr>
          </a:lstStyle>
          <a:p>
            <a:pPr lvl="0"/>
            <a:r>
              <a:rPr lang="en-US"/>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8112575" y="2018237"/>
            <a:ext cx="3600000" cy="762266"/>
          </a:xfrm>
          <a:prstGeom prst="rect">
            <a:avLst/>
          </a:prstGeom>
        </p:spPr>
        <p:txBody>
          <a:bodyPr lIns="0" tIns="0" rIns="0" bIns="0"/>
          <a:lstStyle>
            <a:lvl1pPr marL="0" indent="0">
              <a:buNone/>
              <a:defRPr>
                <a:solidFill>
                  <a:schemeClr val="accent4"/>
                </a:solidFill>
                <a:latin typeface="+mj-lt"/>
              </a:defRPr>
            </a:lvl1pPr>
            <a:lvl2pPr marL="252000" indent="0">
              <a:buNone/>
              <a:defRPr/>
            </a:lvl2pPr>
          </a:lstStyle>
          <a:p>
            <a:pPr lvl="0"/>
            <a:r>
              <a:rPr lang="en-US"/>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124988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4295999" y="124988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8111609" y="124988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4295999"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8112575"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4295999"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8112575"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3" name="Text Placeholder 14">
            <a:extLst>
              <a:ext uri="{FF2B5EF4-FFF2-40B4-BE49-F238E27FC236}">
                <a16:creationId xmlns:a16="http://schemas.microsoft.com/office/drawing/2014/main" id="{D684247A-543C-7484-33BE-7AC32B458A7B}"/>
              </a:ext>
            </a:extLst>
          </p:cNvPr>
          <p:cNvSpPr>
            <a:spLocks noGrp="1"/>
          </p:cNvSpPr>
          <p:nvPr>
            <p:ph type="body" sz="quarter" idx="34" hasCustomPrompt="1"/>
          </p:nvPr>
        </p:nvSpPr>
        <p:spPr>
          <a:xfrm>
            <a:off x="479424" y="4359227"/>
            <a:ext cx="3600000" cy="762266"/>
          </a:xfrm>
          <a:prstGeom prst="rect">
            <a:avLst/>
          </a:prstGeom>
        </p:spPr>
        <p:txBody>
          <a:bodyPr lIns="0" tIns="0" rIns="0" bIns="0"/>
          <a:lstStyle>
            <a:lvl1pPr marL="0" indent="0">
              <a:buNone/>
              <a:defRPr sz="1800">
                <a:solidFill>
                  <a:schemeClr val="accent6"/>
                </a:solidFill>
                <a:latin typeface="+mj-lt"/>
              </a:defRPr>
            </a:lvl1pPr>
            <a:lvl2pPr marL="252000" indent="0">
              <a:buNone/>
              <a:defRPr/>
            </a:lvl2pPr>
          </a:lstStyle>
          <a:p>
            <a:pPr lvl="0"/>
            <a:r>
              <a:rPr lang="en-US"/>
              <a:t>Click to edit master text styles over two lines</a:t>
            </a:r>
          </a:p>
        </p:txBody>
      </p:sp>
      <p:sp>
        <p:nvSpPr>
          <p:cNvPr id="5" name="Text Placeholder 14">
            <a:extLst>
              <a:ext uri="{FF2B5EF4-FFF2-40B4-BE49-F238E27FC236}">
                <a16:creationId xmlns:a16="http://schemas.microsoft.com/office/drawing/2014/main" id="{8D153C37-A886-01D9-B197-B30E0FB81E09}"/>
              </a:ext>
            </a:extLst>
          </p:cNvPr>
          <p:cNvSpPr>
            <a:spLocks noGrp="1"/>
          </p:cNvSpPr>
          <p:nvPr>
            <p:ph type="body" sz="quarter" idx="35" hasCustomPrompt="1"/>
          </p:nvPr>
        </p:nvSpPr>
        <p:spPr>
          <a:xfrm>
            <a:off x="4295999" y="4359227"/>
            <a:ext cx="3600000" cy="762266"/>
          </a:xfrm>
          <a:prstGeom prst="rect">
            <a:avLst/>
          </a:prstGeom>
        </p:spPr>
        <p:txBody>
          <a:bodyPr lIns="0" tIns="0" rIns="0" bIns="0"/>
          <a:lstStyle>
            <a:lvl1pPr marL="0" indent="0">
              <a:buNone/>
              <a:defRPr>
                <a:solidFill>
                  <a:schemeClr val="accent5"/>
                </a:solidFill>
                <a:latin typeface="+mj-lt"/>
              </a:defRPr>
            </a:lvl1pPr>
            <a:lvl2pPr marL="252000" indent="0">
              <a:buNone/>
              <a:defRPr/>
            </a:lvl2pPr>
          </a:lstStyle>
          <a:p>
            <a:pPr lvl="0"/>
            <a:r>
              <a:rPr lang="en-US"/>
              <a:t>Click to edit master text styles over two lines</a:t>
            </a:r>
          </a:p>
        </p:txBody>
      </p:sp>
      <p:sp>
        <p:nvSpPr>
          <p:cNvPr id="6" name="Text Placeholder 14">
            <a:extLst>
              <a:ext uri="{FF2B5EF4-FFF2-40B4-BE49-F238E27FC236}">
                <a16:creationId xmlns:a16="http://schemas.microsoft.com/office/drawing/2014/main" id="{B6ED339A-4C3F-CB2F-0FC3-86E335BD2A27}"/>
              </a:ext>
            </a:extLst>
          </p:cNvPr>
          <p:cNvSpPr>
            <a:spLocks noGrp="1"/>
          </p:cNvSpPr>
          <p:nvPr>
            <p:ph type="body" sz="quarter" idx="36" hasCustomPrompt="1"/>
          </p:nvPr>
        </p:nvSpPr>
        <p:spPr>
          <a:xfrm>
            <a:off x="8112575" y="4359227"/>
            <a:ext cx="3600000" cy="762266"/>
          </a:xfrm>
          <a:prstGeom prst="rect">
            <a:avLst/>
          </a:prstGeom>
        </p:spPr>
        <p:txBody>
          <a:bodyPr lIns="0" tIns="0" rIns="0" bIns="0"/>
          <a:lstStyle>
            <a:lvl1pPr marL="0" indent="0">
              <a:buNone/>
              <a:defRPr>
                <a:solidFill>
                  <a:schemeClr val="tx2">
                    <a:lumMod val="20000"/>
                    <a:lumOff val="80000"/>
                  </a:schemeClr>
                </a:solidFill>
                <a:latin typeface="+mj-lt"/>
              </a:defRPr>
            </a:lvl1pPr>
            <a:lvl2pPr marL="252000" indent="0">
              <a:buNone/>
              <a:defRPr/>
            </a:lvl2pPr>
          </a:lstStyle>
          <a:p>
            <a:pPr lvl="0"/>
            <a:r>
              <a:rPr lang="en-US"/>
              <a:t>Click to edit master text styles over two lines</a:t>
            </a:r>
          </a:p>
        </p:txBody>
      </p:sp>
      <p:sp>
        <p:nvSpPr>
          <p:cNvPr id="9" name="Picture Placeholder 18">
            <a:extLst>
              <a:ext uri="{FF2B5EF4-FFF2-40B4-BE49-F238E27FC236}">
                <a16:creationId xmlns:a16="http://schemas.microsoft.com/office/drawing/2014/main" id="{2FAB7B98-CD18-5A37-EF3C-EF1073FE1CE6}"/>
              </a:ext>
            </a:extLst>
          </p:cNvPr>
          <p:cNvSpPr>
            <a:spLocks noGrp="1"/>
          </p:cNvSpPr>
          <p:nvPr>
            <p:ph type="pic" sz="quarter" idx="37"/>
          </p:nvPr>
        </p:nvSpPr>
        <p:spPr>
          <a:xfrm>
            <a:off x="480389" y="359087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11" name="Picture Placeholder 18">
            <a:extLst>
              <a:ext uri="{FF2B5EF4-FFF2-40B4-BE49-F238E27FC236}">
                <a16:creationId xmlns:a16="http://schemas.microsoft.com/office/drawing/2014/main" id="{0997FAD5-C456-F598-34F0-83D2E679DDB6}"/>
              </a:ext>
            </a:extLst>
          </p:cNvPr>
          <p:cNvSpPr>
            <a:spLocks noGrp="1"/>
          </p:cNvSpPr>
          <p:nvPr>
            <p:ph type="pic" sz="quarter" idx="38"/>
          </p:nvPr>
        </p:nvSpPr>
        <p:spPr>
          <a:xfrm>
            <a:off x="4295999" y="359087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12" name="Picture Placeholder 18">
            <a:extLst>
              <a:ext uri="{FF2B5EF4-FFF2-40B4-BE49-F238E27FC236}">
                <a16:creationId xmlns:a16="http://schemas.microsoft.com/office/drawing/2014/main" id="{03949915-1651-39CF-8CEE-A76CA82C73E0}"/>
              </a:ext>
            </a:extLst>
          </p:cNvPr>
          <p:cNvSpPr>
            <a:spLocks noGrp="1"/>
          </p:cNvSpPr>
          <p:nvPr>
            <p:ph type="pic" sz="quarter" idx="39"/>
          </p:nvPr>
        </p:nvSpPr>
        <p:spPr>
          <a:xfrm>
            <a:off x="8111609" y="359087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13" name="Content Placeholder 28">
            <a:extLst>
              <a:ext uri="{FF2B5EF4-FFF2-40B4-BE49-F238E27FC236}">
                <a16:creationId xmlns:a16="http://schemas.microsoft.com/office/drawing/2014/main" id="{E4B853BA-A9A2-A4DC-EA66-2A9B2667FE69}"/>
              </a:ext>
            </a:extLst>
          </p:cNvPr>
          <p:cNvSpPr>
            <a:spLocks noGrp="1"/>
          </p:cNvSpPr>
          <p:nvPr>
            <p:ph sz="quarter" idx="40"/>
          </p:nvPr>
        </p:nvSpPr>
        <p:spPr>
          <a:xfrm>
            <a:off x="479424"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14" name="Content Placeholder 28">
            <a:extLst>
              <a:ext uri="{FF2B5EF4-FFF2-40B4-BE49-F238E27FC236}">
                <a16:creationId xmlns:a16="http://schemas.microsoft.com/office/drawing/2014/main" id="{9F1FC562-AE7F-D81F-1B25-21E5389C187C}"/>
              </a:ext>
            </a:extLst>
          </p:cNvPr>
          <p:cNvSpPr>
            <a:spLocks noGrp="1"/>
          </p:cNvSpPr>
          <p:nvPr>
            <p:ph sz="quarter" idx="41"/>
          </p:nvPr>
        </p:nvSpPr>
        <p:spPr>
          <a:xfrm>
            <a:off x="4295999"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18" name="Content Placeholder 28">
            <a:extLst>
              <a:ext uri="{FF2B5EF4-FFF2-40B4-BE49-F238E27FC236}">
                <a16:creationId xmlns:a16="http://schemas.microsoft.com/office/drawing/2014/main" id="{EE353D80-D77C-95B7-374F-66E95FEDED91}"/>
              </a:ext>
            </a:extLst>
          </p:cNvPr>
          <p:cNvSpPr>
            <a:spLocks noGrp="1"/>
          </p:cNvSpPr>
          <p:nvPr>
            <p:ph sz="quarter" idx="42"/>
          </p:nvPr>
        </p:nvSpPr>
        <p:spPr>
          <a:xfrm>
            <a:off x="8112575"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21" name="Text Placeholder 14">
            <a:extLst>
              <a:ext uri="{FF2B5EF4-FFF2-40B4-BE49-F238E27FC236}">
                <a16:creationId xmlns:a16="http://schemas.microsoft.com/office/drawing/2014/main" id="{0E68ADCB-7B65-3D9C-B27A-9151487F63F1}"/>
              </a:ext>
            </a:extLst>
          </p:cNvPr>
          <p:cNvSpPr>
            <a:spLocks noGrp="1"/>
          </p:cNvSpPr>
          <p:nvPr>
            <p:ph type="body" sz="quarter" idx="43" hasCustomPrompt="1"/>
          </p:nvPr>
        </p:nvSpPr>
        <p:spPr>
          <a:xfrm>
            <a:off x="479424"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22" name="Text Placeholder 14">
            <a:extLst>
              <a:ext uri="{FF2B5EF4-FFF2-40B4-BE49-F238E27FC236}">
                <a16:creationId xmlns:a16="http://schemas.microsoft.com/office/drawing/2014/main" id="{C4040692-32B9-6386-6CFF-F4B17BABF768}"/>
              </a:ext>
            </a:extLst>
          </p:cNvPr>
          <p:cNvSpPr>
            <a:spLocks noGrp="1"/>
          </p:cNvSpPr>
          <p:nvPr>
            <p:ph type="body" sz="quarter" idx="44" hasCustomPrompt="1"/>
          </p:nvPr>
        </p:nvSpPr>
        <p:spPr>
          <a:xfrm>
            <a:off x="4295999"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24" name="Text Placeholder 14">
            <a:extLst>
              <a:ext uri="{FF2B5EF4-FFF2-40B4-BE49-F238E27FC236}">
                <a16:creationId xmlns:a16="http://schemas.microsoft.com/office/drawing/2014/main" id="{F5152067-B44A-0A94-46AB-7FE3EDC18583}"/>
              </a:ext>
            </a:extLst>
          </p:cNvPr>
          <p:cNvSpPr>
            <a:spLocks noGrp="1"/>
          </p:cNvSpPr>
          <p:nvPr>
            <p:ph type="body" sz="quarter" idx="45" hasCustomPrompt="1"/>
          </p:nvPr>
        </p:nvSpPr>
        <p:spPr>
          <a:xfrm>
            <a:off x="8112575"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4" name="Rectangle 3">
            <a:extLst>
              <a:ext uri="{FF2B5EF4-FFF2-40B4-BE49-F238E27FC236}">
                <a16:creationId xmlns:a16="http://schemas.microsoft.com/office/drawing/2014/main" id="{C7C83A61-A02C-4277-1607-7ED9833E94A0}"/>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Graphic 7">
            <a:extLst>
              <a:ext uri="{FF2B5EF4-FFF2-40B4-BE49-F238E27FC236}">
                <a16:creationId xmlns:a16="http://schemas.microsoft.com/office/drawing/2014/main" id="{3062A30F-AD72-9904-D423-F269BA168AC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485527806"/>
      </p:ext>
    </p:extLst>
  </p:cSld>
  <p:clrMapOvr>
    <a:masterClrMapping/>
  </p:clrMapOvr>
  <p:extLst>
    <p:ext uri="{DCECCB84-F9BA-43D5-87BE-67443E8EF086}">
      <p15:sldGuideLst xmlns:p15="http://schemas.microsoft.com/office/powerpoint/2012/main"/>
    </p:ext>
  </p:extLst>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14_content_6_colums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018237"/>
            <a:ext cx="3600000" cy="762266"/>
          </a:xfrm>
          <a:prstGeom prst="rect">
            <a:avLst/>
          </a:prstGeom>
        </p:spPr>
        <p:txBody>
          <a:bodyPr lIns="0" tIns="0" rIns="0" bIns="0"/>
          <a:lstStyle>
            <a:lvl1pPr marL="0" indent="0">
              <a:buNone/>
              <a:defRPr sz="1800">
                <a:solidFill>
                  <a:schemeClr val="tx2"/>
                </a:solidFill>
                <a:latin typeface="+mj-lt"/>
              </a:defRPr>
            </a:lvl1pPr>
            <a:lvl2pPr marL="252000" indent="0">
              <a:buNone/>
              <a:defRPr/>
            </a:lvl2pPr>
          </a:lstStyle>
          <a:p>
            <a:pPr lvl="0"/>
            <a:r>
              <a:rPr lang="en-US"/>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4295999" y="2018237"/>
            <a:ext cx="3600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8112575" y="2018237"/>
            <a:ext cx="3600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124988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4295999" y="124988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8111609" y="124988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1814058"/>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4295999" y="1814058"/>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8112575" y="1814058"/>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2809815"/>
            <a:ext cx="3600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a:t>Click to edit master text styles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4295999" y="2809815"/>
            <a:ext cx="3600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a:t>Click to edit master text styles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8112575" y="2809815"/>
            <a:ext cx="3600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a:t>Click to edit master text styles</a:t>
            </a:r>
          </a:p>
        </p:txBody>
      </p:sp>
      <p:sp>
        <p:nvSpPr>
          <p:cNvPr id="3" name="Text Placeholder 14">
            <a:extLst>
              <a:ext uri="{FF2B5EF4-FFF2-40B4-BE49-F238E27FC236}">
                <a16:creationId xmlns:a16="http://schemas.microsoft.com/office/drawing/2014/main" id="{D684247A-543C-7484-33BE-7AC32B458A7B}"/>
              </a:ext>
            </a:extLst>
          </p:cNvPr>
          <p:cNvSpPr>
            <a:spLocks noGrp="1"/>
          </p:cNvSpPr>
          <p:nvPr>
            <p:ph type="body" sz="quarter" idx="34" hasCustomPrompt="1"/>
          </p:nvPr>
        </p:nvSpPr>
        <p:spPr>
          <a:xfrm>
            <a:off x="479424" y="4359227"/>
            <a:ext cx="3600000" cy="762266"/>
          </a:xfrm>
          <a:prstGeom prst="rect">
            <a:avLst/>
          </a:prstGeom>
        </p:spPr>
        <p:txBody>
          <a:bodyPr lIns="0" tIns="0" rIns="0" bIns="0"/>
          <a:lstStyle>
            <a:lvl1pPr marL="0" indent="0">
              <a:buNone/>
              <a:defRPr sz="1800">
                <a:solidFill>
                  <a:schemeClr val="tx2"/>
                </a:solidFill>
                <a:latin typeface="+mj-lt"/>
              </a:defRPr>
            </a:lvl1pPr>
            <a:lvl2pPr marL="252000" indent="0">
              <a:buNone/>
              <a:defRPr/>
            </a:lvl2pPr>
          </a:lstStyle>
          <a:p>
            <a:pPr lvl="0"/>
            <a:r>
              <a:rPr lang="en-US"/>
              <a:t>Click to edit master text styles over two lines</a:t>
            </a:r>
          </a:p>
        </p:txBody>
      </p:sp>
      <p:sp>
        <p:nvSpPr>
          <p:cNvPr id="5" name="Text Placeholder 14">
            <a:extLst>
              <a:ext uri="{FF2B5EF4-FFF2-40B4-BE49-F238E27FC236}">
                <a16:creationId xmlns:a16="http://schemas.microsoft.com/office/drawing/2014/main" id="{8D153C37-A886-01D9-B197-B30E0FB81E09}"/>
              </a:ext>
            </a:extLst>
          </p:cNvPr>
          <p:cNvSpPr>
            <a:spLocks noGrp="1"/>
          </p:cNvSpPr>
          <p:nvPr>
            <p:ph type="body" sz="quarter" idx="35" hasCustomPrompt="1"/>
          </p:nvPr>
        </p:nvSpPr>
        <p:spPr>
          <a:xfrm>
            <a:off x="4295999" y="4359227"/>
            <a:ext cx="3600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a:t>Click to edit master text styles over two lines</a:t>
            </a:r>
          </a:p>
        </p:txBody>
      </p:sp>
      <p:sp>
        <p:nvSpPr>
          <p:cNvPr id="6" name="Text Placeholder 14">
            <a:extLst>
              <a:ext uri="{FF2B5EF4-FFF2-40B4-BE49-F238E27FC236}">
                <a16:creationId xmlns:a16="http://schemas.microsoft.com/office/drawing/2014/main" id="{B6ED339A-4C3F-CB2F-0FC3-86E335BD2A27}"/>
              </a:ext>
            </a:extLst>
          </p:cNvPr>
          <p:cNvSpPr>
            <a:spLocks noGrp="1"/>
          </p:cNvSpPr>
          <p:nvPr>
            <p:ph type="body" sz="quarter" idx="36" hasCustomPrompt="1"/>
          </p:nvPr>
        </p:nvSpPr>
        <p:spPr>
          <a:xfrm>
            <a:off x="8112575" y="4359227"/>
            <a:ext cx="3600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a:t>Click to edit master text styles over two lines</a:t>
            </a:r>
          </a:p>
        </p:txBody>
      </p:sp>
      <p:sp>
        <p:nvSpPr>
          <p:cNvPr id="9" name="Picture Placeholder 18">
            <a:extLst>
              <a:ext uri="{FF2B5EF4-FFF2-40B4-BE49-F238E27FC236}">
                <a16:creationId xmlns:a16="http://schemas.microsoft.com/office/drawing/2014/main" id="{2FAB7B98-CD18-5A37-EF3C-EF1073FE1CE6}"/>
              </a:ext>
            </a:extLst>
          </p:cNvPr>
          <p:cNvSpPr>
            <a:spLocks noGrp="1"/>
          </p:cNvSpPr>
          <p:nvPr>
            <p:ph type="pic" sz="quarter" idx="37"/>
          </p:nvPr>
        </p:nvSpPr>
        <p:spPr>
          <a:xfrm>
            <a:off x="480389" y="359087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11" name="Picture Placeholder 18">
            <a:extLst>
              <a:ext uri="{FF2B5EF4-FFF2-40B4-BE49-F238E27FC236}">
                <a16:creationId xmlns:a16="http://schemas.microsoft.com/office/drawing/2014/main" id="{0997FAD5-C456-F598-34F0-83D2E679DDB6}"/>
              </a:ext>
            </a:extLst>
          </p:cNvPr>
          <p:cNvSpPr>
            <a:spLocks noGrp="1"/>
          </p:cNvSpPr>
          <p:nvPr>
            <p:ph type="pic" sz="quarter" idx="38"/>
          </p:nvPr>
        </p:nvSpPr>
        <p:spPr>
          <a:xfrm>
            <a:off x="4295999" y="359087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12" name="Picture Placeholder 18">
            <a:extLst>
              <a:ext uri="{FF2B5EF4-FFF2-40B4-BE49-F238E27FC236}">
                <a16:creationId xmlns:a16="http://schemas.microsoft.com/office/drawing/2014/main" id="{03949915-1651-39CF-8CEE-A76CA82C73E0}"/>
              </a:ext>
            </a:extLst>
          </p:cNvPr>
          <p:cNvSpPr>
            <a:spLocks noGrp="1"/>
          </p:cNvSpPr>
          <p:nvPr>
            <p:ph type="pic" sz="quarter" idx="39"/>
          </p:nvPr>
        </p:nvSpPr>
        <p:spPr>
          <a:xfrm>
            <a:off x="8111609" y="359087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13" name="Content Placeholder 28">
            <a:extLst>
              <a:ext uri="{FF2B5EF4-FFF2-40B4-BE49-F238E27FC236}">
                <a16:creationId xmlns:a16="http://schemas.microsoft.com/office/drawing/2014/main" id="{E4B853BA-A9A2-A4DC-EA66-2A9B2667FE69}"/>
              </a:ext>
            </a:extLst>
          </p:cNvPr>
          <p:cNvSpPr>
            <a:spLocks noGrp="1"/>
          </p:cNvSpPr>
          <p:nvPr>
            <p:ph sz="quarter" idx="40"/>
          </p:nvPr>
        </p:nvSpPr>
        <p:spPr>
          <a:xfrm>
            <a:off x="479424" y="4155048"/>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14" name="Content Placeholder 28">
            <a:extLst>
              <a:ext uri="{FF2B5EF4-FFF2-40B4-BE49-F238E27FC236}">
                <a16:creationId xmlns:a16="http://schemas.microsoft.com/office/drawing/2014/main" id="{9F1FC562-AE7F-D81F-1B25-21E5389C187C}"/>
              </a:ext>
            </a:extLst>
          </p:cNvPr>
          <p:cNvSpPr>
            <a:spLocks noGrp="1"/>
          </p:cNvSpPr>
          <p:nvPr>
            <p:ph sz="quarter" idx="41"/>
          </p:nvPr>
        </p:nvSpPr>
        <p:spPr>
          <a:xfrm>
            <a:off x="4295999" y="4155048"/>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18" name="Content Placeholder 28">
            <a:extLst>
              <a:ext uri="{FF2B5EF4-FFF2-40B4-BE49-F238E27FC236}">
                <a16:creationId xmlns:a16="http://schemas.microsoft.com/office/drawing/2014/main" id="{EE353D80-D77C-95B7-374F-66E95FEDED91}"/>
              </a:ext>
            </a:extLst>
          </p:cNvPr>
          <p:cNvSpPr>
            <a:spLocks noGrp="1"/>
          </p:cNvSpPr>
          <p:nvPr>
            <p:ph sz="quarter" idx="42"/>
          </p:nvPr>
        </p:nvSpPr>
        <p:spPr>
          <a:xfrm>
            <a:off x="8112575" y="4155048"/>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21" name="Text Placeholder 14">
            <a:extLst>
              <a:ext uri="{FF2B5EF4-FFF2-40B4-BE49-F238E27FC236}">
                <a16:creationId xmlns:a16="http://schemas.microsoft.com/office/drawing/2014/main" id="{0E68ADCB-7B65-3D9C-B27A-9151487F63F1}"/>
              </a:ext>
            </a:extLst>
          </p:cNvPr>
          <p:cNvSpPr>
            <a:spLocks noGrp="1"/>
          </p:cNvSpPr>
          <p:nvPr>
            <p:ph type="body" sz="quarter" idx="43" hasCustomPrompt="1"/>
          </p:nvPr>
        </p:nvSpPr>
        <p:spPr>
          <a:xfrm>
            <a:off x="479424" y="5150805"/>
            <a:ext cx="3600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a:t>Click to edit master text styles</a:t>
            </a:r>
          </a:p>
        </p:txBody>
      </p:sp>
      <p:sp>
        <p:nvSpPr>
          <p:cNvPr id="22" name="Text Placeholder 14">
            <a:extLst>
              <a:ext uri="{FF2B5EF4-FFF2-40B4-BE49-F238E27FC236}">
                <a16:creationId xmlns:a16="http://schemas.microsoft.com/office/drawing/2014/main" id="{C4040692-32B9-6386-6CFF-F4B17BABF768}"/>
              </a:ext>
            </a:extLst>
          </p:cNvPr>
          <p:cNvSpPr>
            <a:spLocks noGrp="1"/>
          </p:cNvSpPr>
          <p:nvPr>
            <p:ph type="body" sz="quarter" idx="44" hasCustomPrompt="1"/>
          </p:nvPr>
        </p:nvSpPr>
        <p:spPr>
          <a:xfrm>
            <a:off x="4295999" y="5150805"/>
            <a:ext cx="3600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a:t>Click to edit master text styles</a:t>
            </a:r>
          </a:p>
        </p:txBody>
      </p:sp>
      <p:sp>
        <p:nvSpPr>
          <p:cNvPr id="24" name="Text Placeholder 14">
            <a:extLst>
              <a:ext uri="{FF2B5EF4-FFF2-40B4-BE49-F238E27FC236}">
                <a16:creationId xmlns:a16="http://schemas.microsoft.com/office/drawing/2014/main" id="{F5152067-B44A-0A94-46AB-7FE3EDC18583}"/>
              </a:ext>
            </a:extLst>
          </p:cNvPr>
          <p:cNvSpPr>
            <a:spLocks noGrp="1"/>
          </p:cNvSpPr>
          <p:nvPr>
            <p:ph type="body" sz="quarter" idx="45" hasCustomPrompt="1"/>
          </p:nvPr>
        </p:nvSpPr>
        <p:spPr>
          <a:xfrm>
            <a:off x="8112575" y="5150805"/>
            <a:ext cx="3600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a:t>Click to edit master text styles</a:t>
            </a:r>
          </a:p>
        </p:txBody>
      </p:sp>
      <p:pic>
        <p:nvPicPr>
          <p:cNvPr id="4" name="Graphic 3">
            <a:extLst>
              <a:ext uri="{FF2B5EF4-FFF2-40B4-BE49-F238E27FC236}">
                <a16:creationId xmlns:a16="http://schemas.microsoft.com/office/drawing/2014/main" id="{8B850E3A-1630-69B2-FEB4-8C4A60190DB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8" name="Rectangle 7">
            <a:extLst>
              <a:ext uri="{FF2B5EF4-FFF2-40B4-BE49-F238E27FC236}">
                <a16:creationId xmlns:a16="http://schemas.microsoft.com/office/drawing/2014/main" id="{50C230AF-0D18-90E0-412E-AB0DE7EF1F15}"/>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55858730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15_content_no_body">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defRPr>
            </a:lvl1pPr>
          </a:lstStyle>
          <a:p>
            <a:pPr lvl="0"/>
            <a:r>
              <a:rPr lang="en-US"/>
              <a:t>Subheading Goes Here</a:t>
            </a:r>
            <a:endParaRPr lang="en-AU"/>
          </a:p>
        </p:txBody>
      </p:sp>
      <p:sp>
        <p:nvSpPr>
          <p:cNvPr id="6" name="Title 5">
            <a:extLst>
              <a:ext uri="{FF2B5EF4-FFF2-40B4-BE49-F238E27FC236}">
                <a16:creationId xmlns:a16="http://schemas.microsoft.com/office/drawing/2014/main" id="{B6BFDE06-550D-8511-74E2-ABBE9E6CFA7F}"/>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a:p>
        </p:txBody>
      </p:sp>
      <p:sp>
        <p:nvSpPr>
          <p:cNvPr id="3" name="Footer Placeholder 4">
            <a:extLst>
              <a:ext uri="{FF2B5EF4-FFF2-40B4-BE49-F238E27FC236}">
                <a16:creationId xmlns:a16="http://schemas.microsoft.com/office/drawing/2014/main" id="{A9D6F6F7-AC4E-6852-C1BE-194E60297AFE}"/>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4" name="Rectangle 3">
            <a:extLst>
              <a:ext uri="{FF2B5EF4-FFF2-40B4-BE49-F238E27FC236}">
                <a16:creationId xmlns:a16="http://schemas.microsoft.com/office/drawing/2014/main" id="{4D759D7F-7C01-800A-7EB8-8ED30DF23452}"/>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Graphic 4">
            <a:extLst>
              <a:ext uri="{FF2B5EF4-FFF2-40B4-BE49-F238E27FC236}">
                <a16:creationId xmlns:a16="http://schemas.microsoft.com/office/drawing/2014/main" id="{EFD70E1B-0578-ADDA-4EB4-56BE3E8C6AE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629194407"/>
      </p:ext>
    </p:extLst>
  </p:cSld>
  <p:clrMapOvr>
    <a:masterClrMapping/>
  </p:clrMapOvr>
  <p:extLst>
    <p:ext uri="{DCECCB84-F9BA-43D5-87BE-67443E8EF086}">
      <p15:sldGuideLst xmlns:p15="http://schemas.microsoft.com/office/powerpoint/2012/main"/>
    </p:ext>
  </p:extLst>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15_content_no_body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tx2"/>
                </a:solidFill>
              </a:defRPr>
            </a:lvl1pPr>
          </a:lstStyle>
          <a:p>
            <a:pPr lvl="0"/>
            <a:r>
              <a:rPr lang="en-US"/>
              <a:t>Subheading Goes Here</a:t>
            </a:r>
            <a:endParaRPr lang="en-AU"/>
          </a:p>
        </p:txBody>
      </p:sp>
      <p:sp>
        <p:nvSpPr>
          <p:cNvPr id="6" name="Title 5">
            <a:extLst>
              <a:ext uri="{FF2B5EF4-FFF2-40B4-BE49-F238E27FC236}">
                <a16:creationId xmlns:a16="http://schemas.microsoft.com/office/drawing/2014/main" id="{B6BFDE06-550D-8511-74E2-ABBE9E6CFA7F}"/>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AU"/>
          </a:p>
        </p:txBody>
      </p:sp>
      <p:sp>
        <p:nvSpPr>
          <p:cNvPr id="3" name="Footer Placeholder 4">
            <a:extLst>
              <a:ext uri="{FF2B5EF4-FFF2-40B4-BE49-F238E27FC236}">
                <a16:creationId xmlns:a16="http://schemas.microsoft.com/office/drawing/2014/main" id="{A9D6F6F7-AC4E-6852-C1BE-194E60297AFE}"/>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a:p>
        </p:txBody>
      </p:sp>
      <p:pic>
        <p:nvPicPr>
          <p:cNvPr id="4" name="Graphic 3">
            <a:extLst>
              <a:ext uri="{FF2B5EF4-FFF2-40B4-BE49-F238E27FC236}">
                <a16:creationId xmlns:a16="http://schemas.microsoft.com/office/drawing/2014/main" id="{D2B9FCF1-E936-3B94-64FB-DCC24098783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5" name="Rectangle 4">
            <a:extLst>
              <a:ext uri="{FF2B5EF4-FFF2-40B4-BE49-F238E27FC236}">
                <a16:creationId xmlns:a16="http://schemas.microsoft.com/office/drawing/2014/main" id="{E8BB1EC6-C748-82B0-BD1B-CD77CC106D2D}"/>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73948719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16_content_double">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3" name="Title 2">
            <a:extLst>
              <a:ext uri="{FF2B5EF4-FFF2-40B4-BE49-F238E27FC236}">
                <a16:creationId xmlns:a16="http://schemas.microsoft.com/office/drawing/2014/main" id="{7F2B2CA1-BAF4-65C8-ACF4-C872BF9B8268}"/>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a:p>
        </p:txBody>
      </p:sp>
      <p:sp>
        <p:nvSpPr>
          <p:cNvPr id="4" name="Footer Placeholder 4">
            <a:extLst>
              <a:ext uri="{FF2B5EF4-FFF2-40B4-BE49-F238E27FC236}">
                <a16:creationId xmlns:a16="http://schemas.microsoft.com/office/drawing/2014/main" id="{03AD9040-6DB1-9B29-64E3-AE2ED9B8E7BC}"/>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5" name="Text Placeholder 3">
            <a:extLst>
              <a:ext uri="{FF2B5EF4-FFF2-40B4-BE49-F238E27FC236}">
                <a16:creationId xmlns:a16="http://schemas.microsoft.com/office/drawing/2014/main" id="{5FC9BB2A-32FD-F91B-42AF-F3D286451644}"/>
              </a:ext>
            </a:extLst>
          </p:cNvPr>
          <p:cNvSpPr>
            <a:spLocks noGrp="1"/>
          </p:cNvSpPr>
          <p:nvPr>
            <p:ph type="body" sz="quarter" idx="15"/>
          </p:nvPr>
        </p:nvSpPr>
        <p:spPr>
          <a:xfrm>
            <a:off x="480575" y="1484785"/>
            <a:ext cx="529475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Text Placeholder 3">
            <a:extLst>
              <a:ext uri="{FF2B5EF4-FFF2-40B4-BE49-F238E27FC236}">
                <a16:creationId xmlns:a16="http://schemas.microsoft.com/office/drawing/2014/main" id="{BA9B8237-EFF6-1199-B25C-D5BF56605B34}"/>
              </a:ext>
            </a:extLst>
          </p:cNvPr>
          <p:cNvSpPr>
            <a:spLocks noGrp="1"/>
          </p:cNvSpPr>
          <p:nvPr>
            <p:ph type="body" sz="quarter" idx="18"/>
          </p:nvPr>
        </p:nvSpPr>
        <p:spPr>
          <a:xfrm>
            <a:off x="6416677" y="1484785"/>
            <a:ext cx="529475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6">
            <a:extLst>
              <a:ext uri="{FF2B5EF4-FFF2-40B4-BE49-F238E27FC236}">
                <a16:creationId xmlns:a16="http://schemas.microsoft.com/office/drawing/2014/main" id="{87B1E0B6-7328-02BC-1B03-F1953622331B}"/>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Graphic 7">
            <a:extLst>
              <a:ext uri="{FF2B5EF4-FFF2-40B4-BE49-F238E27FC236}">
                <a16:creationId xmlns:a16="http://schemas.microsoft.com/office/drawing/2014/main" id="{621DE7AD-D040-388D-E85B-13EC1EACC170}"/>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634357978"/>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16_content_double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a:p>
        </p:txBody>
      </p:sp>
      <p:sp>
        <p:nvSpPr>
          <p:cNvPr id="3" name="Title 2">
            <a:extLst>
              <a:ext uri="{FF2B5EF4-FFF2-40B4-BE49-F238E27FC236}">
                <a16:creationId xmlns:a16="http://schemas.microsoft.com/office/drawing/2014/main" id="{7F2B2CA1-BAF4-65C8-ACF4-C872BF9B8268}"/>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AU"/>
          </a:p>
        </p:txBody>
      </p:sp>
      <p:sp>
        <p:nvSpPr>
          <p:cNvPr id="4" name="Footer Placeholder 4">
            <a:extLst>
              <a:ext uri="{FF2B5EF4-FFF2-40B4-BE49-F238E27FC236}">
                <a16:creationId xmlns:a16="http://schemas.microsoft.com/office/drawing/2014/main" id="{03AD9040-6DB1-9B29-64E3-AE2ED9B8E7BC}"/>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a:p>
        </p:txBody>
      </p:sp>
      <p:pic>
        <p:nvPicPr>
          <p:cNvPr id="5" name="Graphic 4">
            <a:extLst>
              <a:ext uri="{FF2B5EF4-FFF2-40B4-BE49-F238E27FC236}">
                <a16:creationId xmlns:a16="http://schemas.microsoft.com/office/drawing/2014/main" id="{06F8D3E4-9FCE-EABE-8236-6453669D2B9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6" name="Text Placeholder 3">
            <a:extLst>
              <a:ext uri="{FF2B5EF4-FFF2-40B4-BE49-F238E27FC236}">
                <a16:creationId xmlns:a16="http://schemas.microsoft.com/office/drawing/2014/main" id="{8126B08A-F830-50E5-9330-8F439725B17E}"/>
              </a:ext>
            </a:extLst>
          </p:cNvPr>
          <p:cNvSpPr>
            <a:spLocks noGrp="1"/>
          </p:cNvSpPr>
          <p:nvPr>
            <p:ph type="body" sz="quarter" idx="15"/>
          </p:nvPr>
        </p:nvSpPr>
        <p:spPr>
          <a:xfrm>
            <a:off x="480575" y="1484785"/>
            <a:ext cx="5294750" cy="4408015"/>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3">
            <a:extLst>
              <a:ext uri="{FF2B5EF4-FFF2-40B4-BE49-F238E27FC236}">
                <a16:creationId xmlns:a16="http://schemas.microsoft.com/office/drawing/2014/main" id="{CEB533F8-3C39-667C-956D-F3F9BBF2DD4E}"/>
              </a:ext>
            </a:extLst>
          </p:cNvPr>
          <p:cNvSpPr>
            <a:spLocks noGrp="1"/>
          </p:cNvSpPr>
          <p:nvPr>
            <p:ph type="body" sz="quarter" idx="18"/>
          </p:nvPr>
        </p:nvSpPr>
        <p:spPr>
          <a:xfrm>
            <a:off x="6416677" y="1484785"/>
            <a:ext cx="5294750" cy="4408015"/>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Rectangle 7">
            <a:extLst>
              <a:ext uri="{FF2B5EF4-FFF2-40B4-BE49-F238E27FC236}">
                <a16:creationId xmlns:a16="http://schemas.microsoft.com/office/drawing/2014/main" id="{FE376EF7-DA35-0A25-832D-12CF1F95EA51}"/>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84937784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17_content_subtitle_double">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4" name="Footer Placeholder 4">
            <a:extLst>
              <a:ext uri="{FF2B5EF4-FFF2-40B4-BE49-F238E27FC236}">
                <a16:creationId xmlns:a16="http://schemas.microsoft.com/office/drawing/2014/main" id="{9848465D-F6FA-B242-2B57-7E8BF5D78938}"/>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6" name="Title 6">
            <a:extLst>
              <a:ext uri="{FF2B5EF4-FFF2-40B4-BE49-F238E27FC236}">
                <a16:creationId xmlns:a16="http://schemas.microsoft.com/office/drawing/2014/main" id="{CEDDA73A-2563-44CB-A8A8-58E53CCE3792}"/>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7" name="Content Placeholder 2">
            <a:extLst>
              <a:ext uri="{FF2B5EF4-FFF2-40B4-BE49-F238E27FC236}">
                <a16:creationId xmlns:a16="http://schemas.microsoft.com/office/drawing/2014/main" id="{D5C8F43F-CAF1-A482-50E0-EF96F5E71367}"/>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3" name="Text Placeholder 3">
            <a:extLst>
              <a:ext uri="{FF2B5EF4-FFF2-40B4-BE49-F238E27FC236}">
                <a16:creationId xmlns:a16="http://schemas.microsoft.com/office/drawing/2014/main" id="{803738AC-DBEC-BC4A-E25A-88F76F24D566}"/>
              </a:ext>
            </a:extLst>
          </p:cNvPr>
          <p:cNvSpPr>
            <a:spLocks noGrp="1"/>
          </p:cNvSpPr>
          <p:nvPr>
            <p:ph type="body" sz="quarter" idx="15"/>
          </p:nvPr>
        </p:nvSpPr>
        <p:spPr>
          <a:xfrm>
            <a:off x="480575" y="2097086"/>
            <a:ext cx="5294750" cy="3795713"/>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3">
            <a:extLst>
              <a:ext uri="{FF2B5EF4-FFF2-40B4-BE49-F238E27FC236}">
                <a16:creationId xmlns:a16="http://schemas.microsoft.com/office/drawing/2014/main" id="{B62E92B6-EC9F-998C-ADFB-BA2B74F9D97D}"/>
              </a:ext>
            </a:extLst>
          </p:cNvPr>
          <p:cNvSpPr>
            <a:spLocks noGrp="1"/>
          </p:cNvSpPr>
          <p:nvPr>
            <p:ph type="body" sz="quarter" idx="16"/>
          </p:nvPr>
        </p:nvSpPr>
        <p:spPr>
          <a:xfrm>
            <a:off x="6416677" y="2097086"/>
            <a:ext cx="5294750" cy="3795713"/>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Rectangle 7">
            <a:extLst>
              <a:ext uri="{FF2B5EF4-FFF2-40B4-BE49-F238E27FC236}">
                <a16:creationId xmlns:a16="http://schemas.microsoft.com/office/drawing/2014/main" id="{6C00F8B5-863E-20AE-EB9E-06030BE27844}"/>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Graphic 8">
            <a:extLst>
              <a:ext uri="{FF2B5EF4-FFF2-40B4-BE49-F238E27FC236}">
                <a16:creationId xmlns:a16="http://schemas.microsoft.com/office/drawing/2014/main" id="{05370274-CD35-87FC-C183-E38CD820F47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448784707"/>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17_content_subtitle_double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a:p>
        </p:txBody>
      </p:sp>
      <p:sp>
        <p:nvSpPr>
          <p:cNvPr id="4" name="Footer Placeholder 4">
            <a:extLst>
              <a:ext uri="{FF2B5EF4-FFF2-40B4-BE49-F238E27FC236}">
                <a16:creationId xmlns:a16="http://schemas.microsoft.com/office/drawing/2014/main" id="{9848465D-F6FA-B242-2B57-7E8BF5D78938}"/>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a:p>
        </p:txBody>
      </p:sp>
      <p:sp>
        <p:nvSpPr>
          <p:cNvPr id="6" name="Title 6">
            <a:extLst>
              <a:ext uri="{FF2B5EF4-FFF2-40B4-BE49-F238E27FC236}">
                <a16:creationId xmlns:a16="http://schemas.microsoft.com/office/drawing/2014/main" id="{CEDDA73A-2563-44CB-A8A8-58E53CCE3792}"/>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7" name="Content Placeholder 2">
            <a:extLst>
              <a:ext uri="{FF2B5EF4-FFF2-40B4-BE49-F238E27FC236}">
                <a16:creationId xmlns:a16="http://schemas.microsoft.com/office/drawing/2014/main" id="{D5C8F43F-CAF1-A482-50E0-EF96F5E71367}"/>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tx2"/>
                </a:solidFill>
                <a:latin typeface="+mn-lt"/>
              </a:defRPr>
            </a:lvl1pPr>
          </a:lstStyle>
          <a:p>
            <a:pPr lvl="0"/>
            <a:r>
              <a:rPr lang="en-US"/>
              <a:t>Subheading Goes Here</a:t>
            </a:r>
            <a:endParaRPr lang="en-AU"/>
          </a:p>
        </p:txBody>
      </p:sp>
      <p:sp>
        <p:nvSpPr>
          <p:cNvPr id="3" name="Text Placeholder 3">
            <a:extLst>
              <a:ext uri="{FF2B5EF4-FFF2-40B4-BE49-F238E27FC236}">
                <a16:creationId xmlns:a16="http://schemas.microsoft.com/office/drawing/2014/main" id="{8F669D4D-8545-E7C8-DAC7-29EDDE959FAB}"/>
              </a:ext>
            </a:extLst>
          </p:cNvPr>
          <p:cNvSpPr>
            <a:spLocks noGrp="1"/>
          </p:cNvSpPr>
          <p:nvPr>
            <p:ph type="body" sz="quarter" idx="15"/>
          </p:nvPr>
        </p:nvSpPr>
        <p:spPr>
          <a:xfrm>
            <a:off x="480575" y="2097086"/>
            <a:ext cx="5294750"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3">
            <a:extLst>
              <a:ext uri="{FF2B5EF4-FFF2-40B4-BE49-F238E27FC236}">
                <a16:creationId xmlns:a16="http://schemas.microsoft.com/office/drawing/2014/main" id="{8726EDC7-207C-455E-C663-6CB81D6B8D19}"/>
              </a:ext>
            </a:extLst>
          </p:cNvPr>
          <p:cNvSpPr>
            <a:spLocks noGrp="1"/>
          </p:cNvSpPr>
          <p:nvPr>
            <p:ph type="body" sz="quarter" idx="16"/>
          </p:nvPr>
        </p:nvSpPr>
        <p:spPr>
          <a:xfrm>
            <a:off x="6416677" y="2097086"/>
            <a:ext cx="5294750"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8" name="Graphic 7">
            <a:extLst>
              <a:ext uri="{FF2B5EF4-FFF2-40B4-BE49-F238E27FC236}">
                <a16:creationId xmlns:a16="http://schemas.microsoft.com/office/drawing/2014/main" id="{350EB7B9-33CC-A48E-A83D-CA1D52285D30}"/>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9" name="Rectangle 8">
            <a:extLst>
              <a:ext uri="{FF2B5EF4-FFF2-40B4-BE49-F238E27FC236}">
                <a16:creationId xmlns:a16="http://schemas.microsoft.com/office/drawing/2014/main" id="{E950CDC8-B59F-FF15-49A9-033A823D4368}"/>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79212719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18_content_subtitle_image_lef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1" y="108000"/>
            <a:ext cx="5775324"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6416675" y="476250"/>
            <a:ext cx="5318442" cy="746695"/>
          </a:xfrm>
          <a:prstGeom prst="rect">
            <a:avLst/>
          </a:prstGeom>
        </p:spPr>
        <p:txBody>
          <a:bodyPr lIns="0" tIns="0" rIns="0" bIns="0"/>
          <a:lstStyle/>
          <a:p>
            <a:r>
              <a:rPr lang="en-US"/>
              <a:t>Click to edit Master title style</a:t>
            </a:r>
            <a:endParaRPr lang="en-AU"/>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6416675" y="1356831"/>
            <a:ext cx="5308090"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3" name="Footer Placeholder 4">
            <a:extLst>
              <a:ext uri="{FF2B5EF4-FFF2-40B4-BE49-F238E27FC236}">
                <a16:creationId xmlns:a16="http://schemas.microsoft.com/office/drawing/2014/main" id="{CDEFF3B2-DCCF-0171-502F-D26997EAA77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a:p>
        </p:txBody>
      </p:sp>
      <p:sp>
        <p:nvSpPr>
          <p:cNvPr id="5" name="Text Placeholder 3">
            <a:extLst>
              <a:ext uri="{FF2B5EF4-FFF2-40B4-BE49-F238E27FC236}">
                <a16:creationId xmlns:a16="http://schemas.microsoft.com/office/drawing/2014/main" id="{DDFA4496-13A1-2A4C-F245-2395570D1BC2}"/>
              </a:ext>
            </a:extLst>
          </p:cNvPr>
          <p:cNvSpPr>
            <a:spLocks noGrp="1"/>
          </p:cNvSpPr>
          <p:nvPr>
            <p:ph type="body" sz="quarter" idx="15"/>
          </p:nvPr>
        </p:nvSpPr>
        <p:spPr>
          <a:xfrm>
            <a:off x="6416675" y="2097087"/>
            <a:ext cx="5294750" cy="3795713"/>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6">
            <a:extLst>
              <a:ext uri="{FF2B5EF4-FFF2-40B4-BE49-F238E27FC236}">
                <a16:creationId xmlns:a16="http://schemas.microsoft.com/office/drawing/2014/main" id="{D80E34FE-AC13-459D-7814-989464AFA321}"/>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Graphic 8">
            <a:extLst>
              <a:ext uri="{FF2B5EF4-FFF2-40B4-BE49-F238E27FC236}">
                <a16:creationId xmlns:a16="http://schemas.microsoft.com/office/drawing/2014/main" id="{CD3BFB10-0CD1-0D7C-4C30-CB3E8E746D4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843263506"/>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18_content_subtitle_image_left_inverted">
    <p:bg>
      <p:bgRef idx="1001">
        <a:schemeClr val="bg1"/>
      </p:bgRef>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1" y="108000"/>
            <a:ext cx="5775324"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6416675" y="476250"/>
            <a:ext cx="5318442" cy="746695"/>
          </a:xfrm>
          <a:prstGeom prst="rect">
            <a:avLst/>
          </a:prstGeom>
        </p:spPr>
        <p:txBody>
          <a:bodyPr lIns="0" tIns="0" rIns="0" bIns="0"/>
          <a:lstStyle>
            <a:lvl1pPr>
              <a:defRPr>
                <a:solidFill>
                  <a:schemeClr val="tx1"/>
                </a:solidFill>
              </a:defRPr>
            </a:lvl1pPr>
          </a:lstStyle>
          <a:p>
            <a:r>
              <a:rPr lang="en-US"/>
              <a:t>Click to edit Master title style</a:t>
            </a:r>
            <a:endParaRPr lang="en-AU"/>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6416675" y="1356831"/>
            <a:ext cx="5308090" cy="297717"/>
          </a:xfrm>
          <a:prstGeom prst="rect">
            <a:avLst/>
          </a:prstGeom>
        </p:spPr>
        <p:txBody>
          <a:bodyPr lIns="0" tIns="0" rIns="0" bIns="0"/>
          <a:lstStyle>
            <a:lvl1pPr marL="0" indent="0">
              <a:buNone/>
              <a:defRPr sz="1800">
                <a:solidFill>
                  <a:schemeClr val="tx2"/>
                </a:solidFill>
                <a:latin typeface="+mn-lt"/>
              </a:defRPr>
            </a:lvl1pPr>
          </a:lstStyle>
          <a:p>
            <a:pPr lvl="0"/>
            <a:r>
              <a:rPr lang="en-US"/>
              <a:t>Subheading Goes Here</a:t>
            </a:r>
            <a:endParaRPr lang="en-AU"/>
          </a:p>
        </p:txBody>
      </p:sp>
      <p:sp>
        <p:nvSpPr>
          <p:cNvPr id="3" name="Footer Placeholder 4">
            <a:extLst>
              <a:ext uri="{FF2B5EF4-FFF2-40B4-BE49-F238E27FC236}">
                <a16:creationId xmlns:a16="http://schemas.microsoft.com/office/drawing/2014/main" id="{CDEFF3B2-DCCF-0171-502F-D26997EAA77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a:p>
        </p:txBody>
      </p:sp>
      <p:sp>
        <p:nvSpPr>
          <p:cNvPr id="5" name="Text Placeholder 3">
            <a:extLst>
              <a:ext uri="{FF2B5EF4-FFF2-40B4-BE49-F238E27FC236}">
                <a16:creationId xmlns:a16="http://schemas.microsoft.com/office/drawing/2014/main" id="{62994EA7-2394-B1D0-3D44-E524C0EADB9F}"/>
              </a:ext>
            </a:extLst>
          </p:cNvPr>
          <p:cNvSpPr>
            <a:spLocks noGrp="1"/>
          </p:cNvSpPr>
          <p:nvPr>
            <p:ph type="body" sz="quarter" idx="15"/>
          </p:nvPr>
        </p:nvSpPr>
        <p:spPr>
          <a:xfrm>
            <a:off x="6416675" y="2097087"/>
            <a:ext cx="5294750"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6" name="Graphic 5">
            <a:extLst>
              <a:ext uri="{FF2B5EF4-FFF2-40B4-BE49-F238E27FC236}">
                <a16:creationId xmlns:a16="http://schemas.microsoft.com/office/drawing/2014/main" id="{69AD2722-E5A2-B3DF-870E-FB84510E5B73}"/>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9" name="Rectangle 8">
            <a:extLst>
              <a:ext uri="{FF2B5EF4-FFF2-40B4-BE49-F238E27FC236}">
                <a16:creationId xmlns:a16="http://schemas.microsoft.com/office/drawing/2014/main" id="{4B06082A-D947-E1D3-13D9-E1BC11A21D01}"/>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43940827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1_content_subtitle">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3" name="Text Placeholder 3">
            <a:extLst>
              <a:ext uri="{FF2B5EF4-FFF2-40B4-BE49-F238E27FC236}">
                <a16:creationId xmlns:a16="http://schemas.microsoft.com/office/drawing/2014/main" id="{2E71C29E-761B-F8C5-223C-7DEC377E03D5}"/>
              </a:ext>
            </a:extLst>
          </p:cNvPr>
          <p:cNvSpPr>
            <a:spLocks noGrp="1"/>
          </p:cNvSpPr>
          <p:nvPr>
            <p:ph type="body" sz="quarter" idx="15"/>
          </p:nvPr>
        </p:nvSpPr>
        <p:spPr>
          <a:xfrm>
            <a:off x="479425" y="2097087"/>
            <a:ext cx="11232000" cy="37944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3">
            <a:extLst>
              <a:ext uri="{FF2B5EF4-FFF2-40B4-BE49-F238E27FC236}">
                <a16:creationId xmlns:a16="http://schemas.microsoft.com/office/drawing/2014/main" id="{79FDAE4F-1849-A9F4-D799-9A877B089BBB}"/>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Graphic 4">
            <a:extLst>
              <a:ext uri="{FF2B5EF4-FFF2-40B4-BE49-F238E27FC236}">
                <a16:creationId xmlns:a16="http://schemas.microsoft.com/office/drawing/2014/main" id="{EA868372-5447-7781-C313-BF3A85B8BF4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728187334"/>
      </p:ext>
    </p:extLst>
  </p:cSld>
  <p:clrMapOvr>
    <a:masterClrMapping/>
  </p:clrMapOvr>
  <p:extLst>
    <p:ext uri="{DCECCB84-F9BA-43D5-87BE-67443E8EF086}">
      <p15:sldGuideLst xmlns:p15="http://schemas.microsoft.com/office/powerpoint/2012/main"/>
    </p:ext>
  </p:extLst>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19_content_image_lef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1" y="108000"/>
            <a:ext cx="5775324"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6416675" y="476250"/>
            <a:ext cx="5318442" cy="746695"/>
          </a:xfrm>
          <a:prstGeom prst="rect">
            <a:avLst/>
          </a:prstGeom>
        </p:spPr>
        <p:txBody>
          <a:bodyPr lIns="0" tIns="0" rIns="0" bIns="0"/>
          <a:lstStyle/>
          <a:p>
            <a:r>
              <a:rPr lang="en-US"/>
              <a:t>Click to edit Master title style</a:t>
            </a:r>
            <a:endParaRPr lang="en-AU"/>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a:p>
        </p:txBody>
      </p:sp>
      <p:sp>
        <p:nvSpPr>
          <p:cNvPr id="3" name="Footer Placeholder 4">
            <a:extLst>
              <a:ext uri="{FF2B5EF4-FFF2-40B4-BE49-F238E27FC236}">
                <a16:creationId xmlns:a16="http://schemas.microsoft.com/office/drawing/2014/main" id="{CB4201D2-BD05-F529-A7BB-0ACAC0B2CAAB}"/>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a:p>
        </p:txBody>
      </p:sp>
      <p:sp>
        <p:nvSpPr>
          <p:cNvPr id="5" name="Text Placeholder 3">
            <a:extLst>
              <a:ext uri="{FF2B5EF4-FFF2-40B4-BE49-F238E27FC236}">
                <a16:creationId xmlns:a16="http://schemas.microsoft.com/office/drawing/2014/main" id="{42E30648-FEC9-902F-C4CC-55FC2D7F1184}"/>
              </a:ext>
            </a:extLst>
          </p:cNvPr>
          <p:cNvSpPr>
            <a:spLocks noGrp="1"/>
          </p:cNvSpPr>
          <p:nvPr>
            <p:ph type="body" sz="quarter" idx="15"/>
          </p:nvPr>
        </p:nvSpPr>
        <p:spPr>
          <a:xfrm>
            <a:off x="6416675" y="1484785"/>
            <a:ext cx="529475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Rectangle 5">
            <a:extLst>
              <a:ext uri="{FF2B5EF4-FFF2-40B4-BE49-F238E27FC236}">
                <a16:creationId xmlns:a16="http://schemas.microsoft.com/office/drawing/2014/main" id="{A9477DD9-1F6A-1A1E-900C-6D221BE83593}"/>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Graphic 6">
            <a:extLst>
              <a:ext uri="{FF2B5EF4-FFF2-40B4-BE49-F238E27FC236}">
                <a16:creationId xmlns:a16="http://schemas.microsoft.com/office/drawing/2014/main" id="{B3E7AEA2-0369-0EE4-ED62-640E773D132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398549576"/>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19_content_image_left_inverted">
    <p:bg>
      <p:bgRef idx="1001">
        <a:schemeClr val="bg1"/>
      </p:bgRef>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1" y="108000"/>
            <a:ext cx="5775324"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6416675" y="476250"/>
            <a:ext cx="5318442" cy="746695"/>
          </a:xfrm>
          <a:prstGeom prst="rect">
            <a:avLst/>
          </a:prstGeom>
        </p:spPr>
        <p:txBody>
          <a:bodyPr lIns="0" tIns="0" rIns="0" bIns="0"/>
          <a:lstStyle>
            <a:lvl1pPr>
              <a:defRPr>
                <a:solidFill>
                  <a:schemeClr val="tx1"/>
                </a:solidFill>
              </a:defRPr>
            </a:lvl1pPr>
          </a:lstStyle>
          <a:p>
            <a:r>
              <a:rPr lang="en-US"/>
              <a:t>Click to edit Master title style</a:t>
            </a:r>
            <a:endParaRPr lang="en-AU"/>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a:p>
        </p:txBody>
      </p:sp>
      <p:sp>
        <p:nvSpPr>
          <p:cNvPr id="3" name="Footer Placeholder 4">
            <a:extLst>
              <a:ext uri="{FF2B5EF4-FFF2-40B4-BE49-F238E27FC236}">
                <a16:creationId xmlns:a16="http://schemas.microsoft.com/office/drawing/2014/main" id="{CB4201D2-BD05-F529-A7BB-0ACAC0B2CAAB}"/>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a:p>
        </p:txBody>
      </p:sp>
      <p:sp>
        <p:nvSpPr>
          <p:cNvPr id="5" name="Text Placeholder 3">
            <a:extLst>
              <a:ext uri="{FF2B5EF4-FFF2-40B4-BE49-F238E27FC236}">
                <a16:creationId xmlns:a16="http://schemas.microsoft.com/office/drawing/2014/main" id="{6E7F3C75-1F6C-B006-1875-8736837DE91E}"/>
              </a:ext>
            </a:extLst>
          </p:cNvPr>
          <p:cNvSpPr>
            <a:spLocks noGrp="1"/>
          </p:cNvSpPr>
          <p:nvPr>
            <p:ph type="body" sz="quarter" idx="15"/>
          </p:nvPr>
        </p:nvSpPr>
        <p:spPr>
          <a:xfrm>
            <a:off x="6416675" y="1484785"/>
            <a:ext cx="5294750" cy="4408015"/>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6" name="Graphic 5">
            <a:extLst>
              <a:ext uri="{FF2B5EF4-FFF2-40B4-BE49-F238E27FC236}">
                <a16:creationId xmlns:a16="http://schemas.microsoft.com/office/drawing/2014/main" id="{93DFC963-1AD5-DF78-3AAE-D63B896BAB39}"/>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7" name="Rectangle 6">
            <a:extLst>
              <a:ext uri="{FF2B5EF4-FFF2-40B4-BE49-F238E27FC236}">
                <a16:creationId xmlns:a16="http://schemas.microsoft.com/office/drawing/2014/main" id="{175E0AE2-7480-C337-1BC1-6B1784BA7EF5}"/>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61738405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userDrawn="1">
  <p:cSld name="20_content_subtitle_image_right_logo_black">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08000"/>
            <a:ext cx="57753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6" name="Footer Placeholder 4">
            <a:extLst>
              <a:ext uri="{FF2B5EF4-FFF2-40B4-BE49-F238E27FC236}">
                <a16:creationId xmlns:a16="http://schemas.microsoft.com/office/drawing/2014/main" id="{2AA475AD-E287-BA47-FE05-0F7C657E7A9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5" name="Content Placeholder 2">
            <a:extLst>
              <a:ext uri="{FF2B5EF4-FFF2-40B4-BE49-F238E27FC236}">
                <a16:creationId xmlns:a16="http://schemas.microsoft.com/office/drawing/2014/main" id="{104A9530-B56E-4759-E9AC-D6C36EE944E1}"/>
              </a:ext>
            </a:extLst>
          </p:cNvPr>
          <p:cNvSpPr>
            <a:spLocks noGrp="1"/>
          </p:cNvSpPr>
          <p:nvPr>
            <p:ph idx="13" hasCustomPrompt="1"/>
          </p:nvPr>
        </p:nvSpPr>
        <p:spPr>
          <a:xfrm>
            <a:off x="479425" y="1356831"/>
            <a:ext cx="5295900"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7" name="Title 6">
            <a:extLst>
              <a:ext uri="{FF2B5EF4-FFF2-40B4-BE49-F238E27FC236}">
                <a16:creationId xmlns:a16="http://schemas.microsoft.com/office/drawing/2014/main" id="{710F5F43-53C2-7774-AE67-664890988668}"/>
              </a:ext>
            </a:extLst>
          </p:cNvPr>
          <p:cNvSpPr>
            <a:spLocks noGrp="1"/>
          </p:cNvSpPr>
          <p:nvPr>
            <p:ph type="title"/>
          </p:nvPr>
        </p:nvSpPr>
        <p:spPr>
          <a:xfrm>
            <a:off x="479425" y="476250"/>
            <a:ext cx="5295900" cy="746695"/>
          </a:xfrm>
          <a:prstGeom prst="rect">
            <a:avLst/>
          </a:prstGeom>
        </p:spPr>
        <p:txBody>
          <a:bodyPr lIns="0" tIns="0" rIns="0" bIns="0"/>
          <a:lstStyle/>
          <a:p>
            <a:r>
              <a:rPr lang="en-US"/>
              <a:t>Click to edit Master title style</a:t>
            </a:r>
            <a:endParaRPr lang="en-GB"/>
          </a:p>
        </p:txBody>
      </p:sp>
      <p:sp>
        <p:nvSpPr>
          <p:cNvPr id="4" name="Text Placeholder 3">
            <a:extLst>
              <a:ext uri="{FF2B5EF4-FFF2-40B4-BE49-F238E27FC236}">
                <a16:creationId xmlns:a16="http://schemas.microsoft.com/office/drawing/2014/main" id="{BB76608A-22F0-CDB1-3D7F-7A3ACB386D45}"/>
              </a:ext>
            </a:extLst>
          </p:cNvPr>
          <p:cNvSpPr>
            <a:spLocks noGrp="1"/>
          </p:cNvSpPr>
          <p:nvPr>
            <p:ph type="body" sz="quarter" idx="15"/>
          </p:nvPr>
        </p:nvSpPr>
        <p:spPr>
          <a:xfrm>
            <a:off x="480575" y="2097086"/>
            <a:ext cx="5294750" cy="3795713"/>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logo_black">
            <a:extLst>
              <a:ext uri="{FF2B5EF4-FFF2-40B4-BE49-F238E27FC236}">
                <a16:creationId xmlns:a16="http://schemas.microsoft.com/office/drawing/2014/main" id="{01318BC0-4B36-81D7-7936-5DE401633A46}"/>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8" name="Rectangle 7">
            <a:extLst>
              <a:ext uri="{FF2B5EF4-FFF2-40B4-BE49-F238E27FC236}">
                <a16:creationId xmlns:a16="http://schemas.microsoft.com/office/drawing/2014/main" id="{B27562DC-5B8B-99C6-495F-A0AA01CE9715}"/>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786046206"/>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userDrawn="1">
  <p:cSld name="20_content_subtitle_image_right_logo_whit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08000"/>
            <a:ext cx="57753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6" name="Footer Placeholder 4">
            <a:extLst>
              <a:ext uri="{FF2B5EF4-FFF2-40B4-BE49-F238E27FC236}">
                <a16:creationId xmlns:a16="http://schemas.microsoft.com/office/drawing/2014/main" id="{2AA475AD-E287-BA47-FE05-0F7C657E7A9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5" name="Content Placeholder 2">
            <a:extLst>
              <a:ext uri="{FF2B5EF4-FFF2-40B4-BE49-F238E27FC236}">
                <a16:creationId xmlns:a16="http://schemas.microsoft.com/office/drawing/2014/main" id="{104A9530-B56E-4759-E9AC-D6C36EE944E1}"/>
              </a:ext>
            </a:extLst>
          </p:cNvPr>
          <p:cNvSpPr>
            <a:spLocks noGrp="1"/>
          </p:cNvSpPr>
          <p:nvPr>
            <p:ph idx="13" hasCustomPrompt="1"/>
          </p:nvPr>
        </p:nvSpPr>
        <p:spPr>
          <a:xfrm>
            <a:off x="479425" y="1356831"/>
            <a:ext cx="5295900"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7" name="Title 6">
            <a:extLst>
              <a:ext uri="{FF2B5EF4-FFF2-40B4-BE49-F238E27FC236}">
                <a16:creationId xmlns:a16="http://schemas.microsoft.com/office/drawing/2014/main" id="{710F5F43-53C2-7774-AE67-664890988668}"/>
              </a:ext>
            </a:extLst>
          </p:cNvPr>
          <p:cNvSpPr>
            <a:spLocks noGrp="1"/>
          </p:cNvSpPr>
          <p:nvPr>
            <p:ph type="title"/>
          </p:nvPr>
        </p:nvSpPr>
        <p:spPr>
          <a:xfrm>
            <a:off x="479425" y="476250"/>
            <a:ext cx="5295900" cy="746695"/>
          </a:xfrm>
          <a:prstGeom prst="rect">
            <a:avLst/>
          </a:prstGeom>
        </p:spPr>
        <p:txBody>
          <a:bodyPr lIns="0" tIns="0" rIns="0" bIns="0"/>
          <a:lstStyle/>
          <a:p>
            <a:r>
              <a:rPr lang="en-US"/>
              <a:t>Click to edit Master title style</a:t>
            </a:r>
            <a:endParaRPr lang="en-GB"/>
          </a:p>
        </p:txBody>
      </p:sp>
      <p:sp>
        <p:nvSpPr>
          <p:cNvPr id="3" name="Text Placeholder 3">
            <a:extLst>
              <a:ext uri="{FF2B5EF4-FFF2-40B4-BE49-F238E27FC236}">
                <a16:creationId xmlns:a16="http://schemas.microsoft.com/office/drawing/2014/main" id="{F2FDCA24-F6A1-ECA1-D87A-5F6A9F832BC3}"/>
              </a:ext>
            </a:extLst>
          </p:cNvPr>
          <p:cNvSpPr>
            <a:spLocks noGrp="1"/>
          </p:cNvSpPr>
          <p:nvPr>
            <p:ph type="body" sz="quarter" idx="15"/>
          </p:nvPr>
        </p:nvSpPr>
        <p:spPr>
          <a:xfrm>
            <a:off x="480575" y="2097086"/>
            <a:ext cx="5294750" cy="3795713"/>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logo_white">
            <a:extLst>
              <a:ext uri="{FF2B5EF4-FFF2-40B4-BE49-F238E27FC236}">
                <a16:creationId xmlns:a16="http://schemas.microsoft.com/office/drawing/2014/main" id="{C60C69FE-E579-BD5F-4440-730BDC749DAE}"/>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8" name="Rectangle 7">
            <a:extLst>
              <a:ext uri="{FF2B5EF4-FFF2-40B4-BE49-F238E27FC236}">
                <a16:creationId xmlns:a16="http://schemas.microsoft.com/office/drawing/2014/main" id="{FB38E7B9-C6B9-C679-DB15-611FBA4D88C9}"/>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209782317"/>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userDrawn="1">
  <p:cSld name="20_content_subtitle_image_right_inverted_logo_black">
    <p:bg>
      <p:bgRef idx="1001">
        <a:schemeClr val="bg1"/>
      </p:bgRef>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08000"/>
            <a:ext cx="57753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a:p>
        </p:txBody>
      </p:sp>
      <p:sp>
        <p:nvSpPr>
          <p:cNvPr id="6" name="Footer Placeholder 4">
            <a:extLst>
              <a:ext uri="{FF2B5EF4-FFF2-40B4-BE49-F238E27FC236}">
                <a16:creationId xmlns:a16="http://schemas.microsoft.com/office/drawing/2014/main" id="{2AA475AD-E287-BA47-FE05-0F7C657E7A9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a:p>
        </p:txBody>
      </p:sp>
      <p:sp>
        <p:nvSpPr>
          <p:cNvPr id="5" name="Content Placeholder 2">
            <a:extLst>
              <a:ext uri="{FF2B5EF4-FFF2-40B4-BE49-F238E27FC236}">
                <a16:creationId xmlns:a16="http://schemas.microsoft.com/office/drawing/2014/main" id="{104A9530-B56E-4759-E9AC-D6C36EE944E1}"/>
              </a:ext>
            </a:extLst>
          </p:cNvPr>
          <p:cNvSpPr>
            <a:spLocks noGrp="1"/>
          </p:cNvSpPr>
          <p:nvPr>
            <p:ph idx="13" hasCustomPrompt="1"/>
          </p:nvPr>
        </p:nvSpPr>
        <p:spPr>
          <a:xfrm>
            <a:off x="479425" y="1356831"/>
            <a:ext cx="5295900" cy="297717"/>
          </a:xfrm>
          <a:prstGeom prst="rect">
            <a:avLst/>
          </a:prstGeom>
        </p:spPr>
        <p:txBody>
          <a:bodyPr lIns="0" tIns="0" rIns="0" bIns="0"/>
          <a:lstStyle>
            <a:lvl1pPr marL="0" indent="0">
              <a:buNone/>
              <a:defRPr sz="1800">
                <a:solidFill>
                  <a:schemeClr val="tx2"/>
                </a:solidFill>
                <a:latin typeface="+mn-lt"/>
              </a:defRPr>
            </a:lvl1pPr>
          </a:lstStyle>
          <a:p>
            <a:pPr lvl="0"/>
            <a:r>
              <a:rPr lang="en-US"/>
              <a:t>Subheading Goes Here</a:t>
            </a:r>
            <a:endParaRPr lang="en-AU"/>
          </a:p>
        </p:txBody>
      </p:sp>
      <p:sp>
        <p:nvSpPr>
          <p:cNvPr id="7" name="Title 6">
            <a:extLst>
              <a:ext uri="{FF2B5EF4-FFF2-40B4-BE49-F238E27FC236}">
                <a16:creationId xmlns:a16="http://schemas.microsoft.com/office/drawing/2014/main" id="{710F5F43-53C2-7774-AE67-664890988668}"/>
              </a:ext>
            </a:extLst>
          </p:cNvPr>
          <p:cNvSpPr>
            <a:spLocks noGrp="1"/>
          </p:cNvSpPr>
          <p:nvPr>
            <p:ph type="title"/>
          </p:nvPr>
        </p:nvSpPr>
        <p:spPr>
          <a:xfrm>
            <a:off x="479425" y="476250"/>
            <a:ext cx="5295900"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4" name="Text Placeholder 3">
            <a:extLst>
              <a:ext uri="{FF2B5EF4-FFF2-40B4-BE49-F238E27FC236}">
                <a16:creationId xmlns:a16="http://schemas.microsoft.com/office/drawing/2014/main" id="{9EB99407-C2F6-B458-B616-B391D2FE917D}"/>
              </a:ext>
            </a:extLst>
          </p:cNvPr>
          <p:cNvSpPr>
            <a:spLocks noGrp="1"/>
          </p:cNvSpPr>
          <p:nvPr>
            <p:ph type="body" sz="quarter" idx="15"/>
          </p:nvPr>
        </p:nvSpPr>
        <p:spPr>
          <a:xfrm>
            <a:off x="480575" y="2097086"/>
            <a:ext cx="5294750"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logo_black">
            <a:extLst>
              <a:ext uri="{FF2B5EF4-FFF2-40B4-BE49-F238E27FC236}">
                <a16:creationId xmlns:a16="http://schemas.microsoft.com/office/drawing/2014/main" id="{8AC399FF-8313-BB33-7367-5A21BA1F6CAE}"/>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8" name="Rectangle 7">
            <a:extLst>
              <a:ext uri="{FF2B5EF4-FFF2-40B4-BE49-F238E27FC236}">
                <a16:creationId xmlns:a16="http://schemas.microsoft.com/office/drawing/2014/main" id="{D677897F-F642-E80F-BC5B-F983BFF7DE78}"/>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8391352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userDrawn="1">
  <p:cSld name="20_content_subtitle_image_right_inverted_logo_white">
    <p:bg>
      <p:bgRef idx="1001">
        <a:schemeClr val="bg1"/>
      </p:bgRef>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08000"/>
            <a:ext cx="57753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a:p>
        </p:txBody>
      </p:sp>
      <p:sp>
        <p:nvSpPr>
          <p:cNvPr id="6" name="Footer Placeholder 4">
            <a:extLst>
              <a:ext uri="{FF2B5EF4-FFF2-40B4-BE49-F238E27FC236}">
                <a16:creationId xmlns:a16="http://schemas.microsoft.com/office/drawing/2014/main" id="{2AA475AD-E287-BA47-FE05-0F7C657E7A9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a:p>
        </p:txBody>
      </p:sp>
      <p:sp>
        <p:nvSpPr>
          <p:cNvPr id="5" name="Content Placeholder 2">
            <a:extLst>
              <a:ext uri="{FF2B5EF4-FFF2-40B4-BE49-F238E27FC236}">
                <a16:creationId xmlns:a16="http://schemas.microsoft.com/office/drawing/2014/main" id="{104A9530-B56E-4759-E9AC-D6C36EE944E1}"/>
              </a:ext>
            </a:extLst>
          </p:cNvPr>
          <p:cNvSpPr>
            <a:spLocks noGrp="1"/>
          </p:cNvSpPr>
          <p:nvPr>
            <p:ph idx="13" hasCustomPrompt="1"/>
          </p:nvPr>
        </p:nvSpPr>
        <p:spPr>
          <a:xfrm>
            <a:off x="479425" y="1356831"/>
            <a:ext cx="5295900" cy="297717"/>
          </a:xfrm>
          <a:prstGeom prst="rect">
            <a:avLst/>
          </a:prstGeom>
        </p:spPr>
        <p:txBody>
          <a:bodyPr lIns="0" tIns="0" rIns="0" bIns="0"/>
          <a:lstStyle>
            <a:lvl1pPr marL="0" indent="0">
              <a:buNone/>
              <a:defRPr sz="1800">
                <a:solidFill>
                  <a:schemeClr val="tx2"/>
                </a:solidFill>
                <a:latin typeface="+mn-lt"/>
              </a:defRPr>
            </a:lvl1pPr>
          </a:lstStyle>
          <a:p>
            <a:pPr lvl="0"/>
            <a:r>
              <a:rPr lang="en-US"/>
              <a:t>Subheading Goes Here</a:t>
            </a:r>
            <a:endParaRPr lang="en-AU"/>
          </a:p>
        </p:txBody>
      </p:sp>
      <p:sp>
        <p:nvSpPr>
          <p:cNvPr id="7" name="Title 6">
            <a:extLst>
              <a:ext uri="{FF2B5EF4-FFF2-40B4-BE49-F238E27FC236}">
                <a16:creationId xmlns:a16="http://schemas.microsoft.com/office/drawing/2014/main" id="{710F5F43-53C2-7774-AE67-664890988668}"/>
              </a:ext>
            </a:extLst>
          </p:cNvPr>
          <p:cNvSpPr>
            <a:spLocks noGrp="1"/>
          </p:cNvSpPr>
          <p:nvPr>
            <p:ph type="title"/>
          </p:nvPr>
        </p:nvSpPr>
        <p:spPr>
          <a:xfrm>
            <a:off x="479425" y="476250"/>
            <a:ext cx="5295900"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4" name="Text Placeholder 3">
            <a:extLst>
              <a:ext uri="{FF2B5EF4-FFF2-40B4-BE49-F238E27FC236}">
                <a16:creationId xmlns:a16="http://schemas.microsoft.com/office/drawing/2014/main" id="{9EB99407-C2F6-B458-B616-B391D2FE917D}"/>
              </a:ext>
            </a:extLst>
          </p:cNvPr>
          <p:cNvSpPr>
            <a:spLocks noGrp="1"/>
          </p:cNvSpPr>
          <p:nvPr>
            <p:ph type="body" sz="quarter" idx="15"/>
          </p:nvPr>
        </p:nvSpPr>
        <p:spPr>
          <a:xfrm>
            <a:off x="480575" y="2097086"/>
            <a:ext cx="5294750"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logo_white">
            <a:extLst>
              <a:ext uri="{FF2B5EF4-FFF2-40B4-BE49-F238E27FC236}">
                <a16:creationId xmlns:a16="http://schemas.microsoft.com/office/drawing/2014/main" id="{253B4237-3084-3A4F-81A6-E91E8C3946CE}"/>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3" name="Rectangle 2">
            <a:extLst>
              <a:ext uri="{FF2B5EF4-FFF2-40B4-BE49-F238E27FC236}">
                <a16:creationId xmlns:a16="http://schemas.microsoft.com/office/drawing/2014/main" id="{2230EDC6-78CD-3A33-F792-92D34C494410}"/>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6369191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21_content_image_right_logo_black">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08000"/>
            <a:ext cx="57753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479425" y="476250"/>
            <a:ext cx="5295900" cy="746695"/>
          </a:xfrm>
          <a:prstGeom prst="rect">
            <a:avLst/>
          </a:prstGeom>
        </p:spPr>
        <p:txBody>
          <a:bodyPr lIns="0" tIns="0" rIns="0" bIns="0"/>
          <a:lstStyle/>
          <a:p>
            <a:r>
              <a:rPr lang="en-US"/>
              <a:t>Click to edit Master title style</a:t>
            </a:r>
            <a:endParaRPr lang="en-AU"/>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6" name="Footer Placeholder 4">
            <a:extLst>
              <a:ext uri="{FF2B5EF4-FFF2-40B4-BE49-F238E27FC236}">
                <a16:creationId xmlns:a16="http://schemas.microsoft.com/office/drawing/2014/main" id="{364D8D53-9786-BF65-1E1C-386137EEF1E7}"/>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5" name="Text Placeholder 3">
            <a:extLst>
              <a:ext uri="{FF2B5EF4-FFF2-40B4-BE49-F238E27FC236}">
                <a16:creationId xmlns:a16="http://schemas.microsoft.com/office/drawing/2014/main" id="{D9D8A4CC-CF23-4C69-FCEF-90F90414D101}"/>
              </a:ext>
            </a:extLst>
          </p:cNvPr>
          <p:cNvSpPr>
            <a:spLocks noGrp="1"/>
          </p:cNvSpPr>
          <p:nvPr>
            <p:ph type="body" sz="quarter" idx="15"/>
          </p:nvPr>
        </p:nvSpPr>
        <p:spPr>
          <a:xfrm>
            <a:off x="480575" y="1484785"/>
            <a:ext cx="529475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logo_black">
            <a:extLst>
              <a:ext uri="{FF2B5EF4-FFF2-40B4-BE49-F238E27FC236}">
                <a16:creationId xmlns:a16="http://schemas.microsoft.com/office/drawing/2014/main" id="{19CE4283-AAAA-F3A6-F13F-FEFC592D71A3}"/>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7" name="Rectangle 6">
            <a:extLst>
              <a:ext uri="{FF2B5EF4-FFF2-40B4-BE49-F238E27FC236}">
                <a16:creationId xmlns:a16="http://schemas.microsoft.com/office/drawing/2014/main" id="{D1F2F19D-3199-5FD7-63DF-92D95DF58134}"/>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048207258"/>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21_content_image_right_logo_whit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08000"/>
            <a:ext cx="57753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479425" y="476250"/>
            <a:ext cx="5295900" cy="746695"/>
          </a:xfrm>
          <a:prstGeom prst="rect">
            <a:avLst/>
          </a:prstGeom>
        </p:spPr>
        <p:txBody>
          <a:bodyPr lIns="0" tIns="0" rIns="0" bIns="0"/>
          <a:lstStyle/>
          <a:p>
            <a:r>
              <a:rPr lang="en-US"/>
              <a:t>Click to edit Master title style</a:t>
            </a:r>
            <a:endParaRPr lang="en-AU"/>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6" name="Footer Placeholder 4">
            <a:extLst>
              <a:ext uri="{FF2B5EF4-FFF2-40B4-BE49-F238E27FC236}">
                <a16:creationId xmlns:a16="http://schemas.microsoft.com/office/drawing/2014/main" id="{364D8D53-9786-BF65-1E1C-386137EEF1E7}"/>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3" name="Text Placeholder 3">
            <a:extLst>
              <a:ext uri="{FF2B5EF4-FFF2-40B4-BE49-F238E27FC236}">
                <a16:creationId xmlns:a16="http://schemas.microsoft.com/office/drawing/2014/main" id="{2205A362-E054-FC03-0E84-698936F3D4E7}"/>
              </a:ext>
            </a:extLst>
          </p:cNvPr>
          <p:cNvSpPr>
            <a:spLocks noGrp="1"/>
          </p:cNvSpPr>
          <p:nvPr>
            <p:ph type="body" sz="quarter" idx="15"/>
          </p:nvPr>
        </p:nvSpPr>
        <p:spPr>
          <a:xfrm>
            <a:off x="480575" y="1484785"/>
            <a:ext cx="529475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logo_white">
            <a:extLst>
              <a:ext uri="{FF2B5EF4-FFF2-40B4-BE49-F238E27FC236}">
                <a16:creationId xmlns:a16="http://schemas.microsoft.com/office/drawing/2014/main" id="{AEDD8B8E-83DC-7A9C-F327-97F58D9835D8}"/>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7" name="Rectangle 6">
            <a:extLst>
              <a:ext uri="{FF2B5EF4-FFF2-40B4-BE49-F238E27FC236}">
                <a16:creationId xmlns:a16="http://schemas.microsoft.com/office/drawing/2014/main" id="{88432736-10B3-1CD9-A24D-B42908C38055}"/>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417316356"/>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21_content_image_right_inverted_logo_black">
    <p:bg>
      <p:bgRef idx="1001">
        <a:schemeClr val="bg1"/>
      </p:bgRef>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08000"/>
            <a:ext cx="57753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479425" y="476250"/>
            <a:ext cx="5295900" cy="746695"/>
          </a:xfrm>
          <a:prstGeom prst="rect">
            <a:avLst/>
          </a:prstGeom>
        </p:spPr>
        <p:txBody>
          <a:bodyPr lIns="0" tIns="0" rIns="0" bIns="0"/>
          <a:lstStyle>
            <a:lvl1pPr>
              <a:defRPr>
                <a:solidFill>
                  <a:schemeClr val="tx1"/>
                </a:solidFill>
              </a:defRPr>
            </a:lvl1pPr>
          </a:lstStyle>
          <a:p>
            <a:r>
              <a:rPr lang="en-US"/>
              <a:t>Click to edit Master title style</a:t>
            </a:r>
            <a:endParaRPr lang="en-AU"/>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a:p>
        </p:txBody>
      </p:sp>
      <p:sp>
        <p:nvSpPr>
          <p:cNvPr id="6" name="Footer Placeholder 4">
            <a:extLst>
              <a:ext uri="{FF2B5EF4-FFF2-40B4-BE49-F238E27FC236}">
                <a16:creationId xmlns:a16="http://schemas.microsoft.com/office/drawing/2014/main" id="{364D8D53-9786-BF65-1E1C-386137EEF1E7}"/>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a:p>
        </p:txBody>
      </p:sp>
      <p:sp>
        <p:nvSpPr>
          <p:cNvPr id="5" name="Text Placeholder 3">
            <a:extLst>
              <a:ext uri="{FF2B5EF4-FFF2-40B4-BE49-F238E27FC236}">
                <a16:creationId xmlns:a16="http://schemas.microsoft.com/office/drawing/2014/main" id="{A8A65BEF-CF0B-D4F6-4F97-077FCEE71A3C}"/>
              </a:ext>
            </a:extLst>
          </p:cNvPr>
          <p:cNvSpPr>
            <a:spLocks noGrp="1"/>
          </p:cNvSpPr>
          <p:nvPr>
            <p:ph type="body" sz="quarter" idx="15"/>
          </p:nvPr>
        </p:nvSpPr>
        <p:spPr>
          <a:xfrm>
            <a:off x="480575" y="1484785"/>
            <a:ext cx="5294750" cy="4408015"/>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logo_black">
            <a:extLst>
              <a:ext uri="{FF2B5EF4-FFF2-40B4-BE49-F238E27FC236}">
                <a16:creationId xmlns:a16="http://schemas.microsoft.com/office/drawing/2014/main" id="{F05E08DD-C54E-47BF-6A5A-006868456B03}"/>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7" name="Rectangle 6">
            <a:extLst>
              <a:ext uri="{FF2B5EF4-FFF2-40B4-BE49-F238E27FC236}">
                <a16:creationId xmlns:a16="http://schemas.microsoft.com/office/drawing/2014/main" id="{89847E1F-7FB5-750A-F546-32EC67ED6FF6}"/>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92798183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userDrawn="1">
  <p:cSld name="21_content_image_right_inverted_logo_white">
    <p:bg>
      <p:bgRef idx="1001">
        <a:schemeClr val="bg1"/>
      </p:bgRef>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08000"/>
            <a:ext cx="57753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479425" y="476250"/>
            <a:ext cx="5295900" cy="746695"/>
          </a:xfrm>
          <a:prstGeom prst="rect">
            <a:avLst/>
          </a:prstGeom>
        </p:spPr>
        <p:txBody>
          <a:bodyPr lIns="0" tIns="0" rIns="0" bIns="0"/>
          <a:lstStyle>
            <a:lvl1pPr>
              <a:defRPr>
                <a:solidFill>
                  <a:schemeClr val="tx1"/>
                </a:solidFill>
              </a:defRPr>
            </a:lvl1pPr>
          </a:lstStyle>
          <a:p>
            <a:r>
              <a:rPr lang="en-US"/>
              <a:t>Click to edit Master title style</a:t>
            </a:r>
            <a:endParaRPr lang="en-AU"/>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a:p>
        </p:txBody>
      </p:sp>
      <p:sp>
        <p:nvSpPr>
          <p:cNvPr id="6" name="Footer Placeholder 4">
            <a:extLst>
              <a:ext uri="{FF2B5EF4-FFF2-40B4-BE49-F238E27FC236}">
                <a16:creationId xmlns:a16="http://schemas.microsoft.com/office/drawing/2014/main" id="{364D8D53-9786-BF65-1E1C-386137EEF1E7}"/>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a:p>
        </p:txBody>
      </p:sp>
      <p:sp>
        <p:nvSpPr>
          <p:cNvPr id="5" name="Text Placeholder 3">
            <a:extLst>
              <a:ext uri="{FF2B5EF4-FFF2-40B4-BE49-F238E27FC236}">
                <a16:creationId xmlns:a16="http://schemas.microsoft.com/office/drawing/2014/main" id="{A8A65BEF-CF0B-D4F6-4F97-077FCEE71A3C}"/>
              </a:ext>
            </a:extLst>
          </p:cNvPr>
          <p:cNvSpPr>
            <a:spLocks noGrp="1"/>
          </p:cNvSpPr>
          <p:nvPr>
            <p:ph type="body" sz="quarter" idx="15"/>
          </p:nvPr>
        </p:nvSpPr>
        <p:spPr>
          <a:xfrm>
            <a:off x="480575" y="1484785"/>
            <a:ext cx="5294750" cy="4408015"/>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logo_white">
            <a:extLst>
              <a:ext uri="{FF2B5EF4-FFF2-40B4-BE49-F238E27FC236}">
                <a16:creationId xmlns:a16="http://schemas.microsoft.com/office/drawing/2014/main" id="{9B33177E-F54D-7C94-44E4-EA1283DA3801}"/>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3" name="Rectangle 2">
            <a:extLst>
              <a:ext uri="{FF2B5EF4-FFF2-40B4-BE49-F238E27FC236}">
                <a16:creationId xmlns:a16="http://schemas.microsoft.com/office/drawing/2014/main" id="{F39D2C98-6DFF-C635-B70A-DDCE695D2E25}"/>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71181958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1_content_subtitle_background image">
    <p:spTree>
      <p:nvGrpSpPr>
        <p:cNvPr id="1" name=""/>
        <p:cNvGrpSpPr/>
        <p:nvPr/>
      </p:nvGrpSpPr>
      <p:grpSpPr>
        <a:xfrm>
          <a:off x="0" y="0"/>
          <a:ext cx="0" cy="0"/>
          <a:chOff x="0" y="0"/>
          <a:chExt cx="0" cy="0"/>
        </a:xfrm>
      </p:grpSpPr>
      <p:sp>
        <p:nvSpPr>
          <p:cNvPr id="3" name="Picture Placeholder 4">
            <a:extLst>
              <a:ext uri="{FF2B5EF4-FFF2-40B4-BE49-F238E27FC236}">
                <a16:creationId xmlns:a16="http://schemas.microsoft.com/office/drawing/2014/main" id="{A048C2A7-7374-9748-43FF-E8F9195C34B9}"/>
              </a:ext>
            </a:extLst>
          </p:cNvPr>
          <p:cNvSpPr>
            <a:spLocks noGrp="1"/>
          </p:cNvSpPr>
          <p:nvPr>
            <p:ph type="pic" sz="quarter" idx="15"/>
          </p:nvPr>
        </p:nvSpPr>
        <p:spPr>
          <a:xfrm>
            <a:off x="0" y="0"/>
            <a:ext cx="12192000" cy="6858000"/>
          </a:xfrm>
          <a:prstGeom prst="rect">
            <a:avLst/>
          </a:prstGeom>
          <a:solidFill>
            <a:schemeClr val="tx1"/>
          </a:solidFill>
        </p:spPr>
        <p:txBody>
          <a:bodyPr/>
          <a:lstStyle>
            <a:lvl1pPr marL="0" indent="0">
              <a:buNone/>
              <a:defRPr/>
            </a:lvl1pPr>
          </a:lstStyle>
          <a:p>
            <a:r>
              <a:rPr lang="en-US"/>
              <a:t>Click icon to add picture</a:t>
            </a:r>
            <a:endParaRPr lang="en-GB"/>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5" name="Text Placeholder 3">
            <a:extLst>
              <a:ext uri="{FF2B5EF4-FFF2-40B4-BE49-F238E27FC236}">
                <a16:creationId xmlns:a16="http://schemas.microsoft.com/office/drawing/2014/main" id="{DB09B3A3-3D0B-6F1E-AF66-717AD93B9DB8}"/>
              </a:ext>
            </a:extLst>
          </p:cNvPr>
          <p:cNvSpPr>
            <a:spLocks noGrp="1"/>
          </p:cNvSpPr>
          <p:nvPr>
            <p:ph type="body" sz="quarter" idx="17"/>
          </p:nvPr>
        </p:nvSpPr>
        <p:spPr>
          <a:xfrm>
            <a:off x="479425" y="2097087"/>
            <a:ext cx="11232000" cy="37944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logo_white">
            <a:extLst>
              <a:ext uri="{FF2B5EF4-FFF2-40B4-BE49-F238E27FC236}">
                <a16:creationId xmlns:a16="http://schemas.microsoft.com/office/drawing/2014/main" id="{E3D2A758-D28D-E99A-9131-32E36635C50A}"/>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6" name="Text Placeholder 4">
            <a:extLst>
              <a:ext uri="{FF2B5EF4-FFF2-40B4-BE49-F238E27FC236}">
                <a16:creationId xmlns:a16="http://schemas.microsoft.com/office/drawing/2014/main" id="{598C59A4-CB5C-D1CD-5316-75507FF4C02F}"/>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838562842"/>
      </p:ext>
    </p:extLst>
  </p:cSld>
  <p:clrMapOvr>
    <a:masterClrMapping/>
  </p:clrMapOvr>
  <p:extLst>
    <p:ext uri="{DCECCB84-F9BA-43D5-87BE-67443E8EF086}">
      <p15:sldGuideLst xmlns:p15="http://schemas.microsoft.com/office/powerpoint/2012/main"/>
    </p:ext>
  </p:extLst>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22_content_33">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CBC28D97-2035-AB97-3EDD-6E31A2EA427E}"/>
              </a:ext>
            </a:extLst>
          </p:cNvPr>
          <p:cNvSpPr>
            <a:spLocks noGrp="1"/>
          </p:cNvSpPr>
          <p:nvPr>
            <p:ph type="body" sz="quarter" idx="17" hasCustomPrompt="1"/>
          </p:nvPr>
        </p:nvSpPr>
        <p:spPr>
          <a:xfrm>
            <a:off x="8397875" y="108000"/>
            <a:ext cx="3794125" cy="6750000"/>
          </a:xfrm>
          <a:prstGeom prst="rect">
            <a:avLst/>
          </a:prstGeom>
          <a:solidFill>
            <a:schemeClr val="accent2"/>
          </a:solidFill>
          <a:ln w="662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en-AU" sz="1800" dirty="0">
                <a:latin typeface="+mn-lt"/>
              </a:defRPr>
            </a:lvl1pPr>
          </a:lstStyle>
          <a:p>
            <a:pPr lvl="0"/>
            <a:r>
              <a:rPr lang="en-US"/>
              <a:t> </a:t>
            </a:r>
            <a:endParaRPr lang="en-AU"/>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3" name="Footer Placeholder 4">
            <a:extLst>
              <a:ext uri="{FF2B5EF4-FFF2-40B4-BE49-F238E27FC236}">
                <a16:creationId xmlns:a16="http://schemas.microsoft.com/office/drawing/2014/main" id="{266891AA-D224-AD02-0CC7-9E49AC011316}"/>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5" name="Title 6">
            <a:extLst>
              <a:ext uri="{FF2B5EF4-FFF2-40B4-BE49-F238E27FC236}">
                <a16:creationId xmlns:a16="http://schemas.microsoft.com/office/drawing/2014/main" id="{53B9530B-189C-2E27-524F-C48E33A910CA}"/>
              </a:ext>
            </a:extLst>
          </p:cNvPr>
          <p:cNvSpPr>
            <a:spLocks noGrp="1"/>
          </p:cNvSpPr>
          <p:nvPr>
            <p:ph type="title"/>
          </p:nvPr>
        </p:nvSpPr>
        <p:spPr>
          <a:xfrm>
            <a:off x="479424" y="476250"/>
            <a:ext cx="7308851" cy="746695"/>
          </a:xfrm>
          <a:prstGeom prst="rect">
            <a:avLst/>
          </a:prstGeom>
        </p:spPr>
        <p:txBody>
          <a:bodyPr lIns="0" tIns="0" rIns="0" bIns="0"/>
          <a:lstStyle/>
          <a:p>
            <a:r>
              <a:rPr lang="en-US"/>
              <a:t>Click to edit Master title style</a:t>
            </a:r>
            <a:endParaRPr lang="en-GB"/>
          </a:p>
        </p:txBody>
      </p:sp>
      <p:sp>
        <p:nvSpPr>
          <p:cNvPr id="7" name="logo_black">
            <a:extLst>
              <a:ext uri="{FF2B5EF4-FFF2-40B4-BE49-F238E27FC236}">
                <a16:creationId xmlns:a16="http://schemas.microsoft.com/office/drawing/2014/main" id="{077B1A4E-8CD5-59D6-8F1E-858A141387D3}"/>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4" name="Text Placeholder 3">
            <a:extLst>
              <a:ext uri="{FF2B5EF4-FFF2-40B4-BE49-F238E27FC236}">
                <a16:creationId xmlns:a16="http://schemas.microsoft.com/office/drawing/2014/main" id="{0F289942-57B5-D9BB-86C8-C92F80C4A514}"/>
              </a:ext>
            </a:extLst>
          </p:cNvPr>
          <p:cNvSpPr>
            <a:spLocks noGrp="1"/>
          </p:cNvSpPr>
          <p:nvPr>
            <p:ph type="body" sz="quarter" idx="38"/>
          </p:nvPr>
        </p:nvSpPr>
        <p:spPr>
          <a:xfrm>
            <a:off x="8843486" y="608012"/>
            <a:ext cx="2886551" cy="5284787"/>
          </a:xfrm>
          <a:prstGeom prst="rect">
            <a:avLst/>
          </a:prstGeom>
        </p:spPr>
        <p:txBody>
          <a:bodyPr lIns="0" tIns="0" rIns="0" bIns="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Text Placeholder 3">
            <a:extLst>
              <a:ext uri="{FF2B5EF4-FFF2-40B4-BE49-F238E27FC236}">
                <a16:creationId xmlns:a16="http://schemas.microsoft.com/office/drawing/2014/main" id="{E39226D6-2BB8-5D13-49BB-CC42EE09B00C}"/>
              </a:ext>
            </a:extLst>
          </p:cNvPr>
          <p:cNvSpPr>
            <a:spLocks noGrp="1"/>
          </p:cNvSpPr>
          <p:nvPr>
            <p:ph type="body" sz="quarter" idx="45"/>
          </p:nvPr>
        </p:nvSpPr>
        <p:spPr>
          <a:xfrm>
            <a:off x="4439815" y="1484784"/>
            <a:ext cx="333000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Text Placeholder 3">
            <a:extLst>
              <a:ext uri="{FF2B5EF4-FFF2-40B4-BE49-F238E27FC236}">
                <a16:creationId xmlns:a16="http://schemas.microsoft.com/office/drawing/2014/main" id="{00DE7D65-2B5B-D098-757E-926856C917F3}"/>
              </a:ext>
            </a:extLst>
          </p:cNvPr>
          <p:cNvSpPr>
            <a:spLocks noGrp="1"/>
          </p:cNvSpPr>
          <p:nvPr>
            <p:ph type="body" sz="quarter" idx="46"/>
          </p:nvPr>
        </p:nvSpPr>
        <p:spPr>
          <a:xfrm>
            <a:off x="479425" y="1484784"/>
            <a:ext cx="333000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Rectangle 5">
            <a:extLst>
              <a:ext uri="{FF2B5EF4-FFF2-40B4-BE49-F238E27FC236}">
                <a16:creationId xmlns:a16="http://schemas.microsoft.com/office/drawing/2014/main" id="{45B47C44-CB19-CE13-7535-49AD9A6A0513}"/>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521303445"/>
      </p:ext>
    </p:extLst>
  </p:cSld>
  <p:clrMapOvr>
    <a:masterClrMapping/>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userDrawn="1">
  <p:cSld name="22_content_33_image">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3" name="Picture Placeholder 10">
            <a:extLst>
              <a:ext uri="{FF2B5EF4-FFF2-40B4-BE49-F238E27FC236}">
                <a16:creationId xmlns:a16="http://schemas.microsoft.com/office/drawing/2014/main" id="{C7ADBC06-D63E-19EF-F755-3F81BF68C253}"/>
              </a:ext>
            </a:extLst>
          </p:cNvPr>
          <p:cNvSpPr>
            <a:spLocks noGrp="1"/>
          </p:cNvSpPr>
          <p:nvPr>
            <p:ph type="pic" sz="quarter" idx="34" hasCustomPrompt="1"/>
          </p:nvPr>
        </p:nvSpPr>
        <p:spPr>
          <a:xfrm>
            <a:off x="8397875" y="108000"/>
            <a:ext cx="37941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4" name="Footer Placeholder 4">
            <a:extLst>
              <a:ext uri="{FF2B5EF4-FFF2-40B4-BE49-F238E27FC236}">
                <a16:creationId xmlns:a16="http://schemas.microsoft.com/office/drawing/2014/main" id="{F8B460B7-03A1-CE7C-817E-B7B16938F2F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6" name="Title 6">
            <a:extLst>
              <a:ext uri="{FF2B5EF4-FFF2-40B4-BE49-F238E27FC236}">
                <a16:creationId xmlns:a16="http://schemas.microsoft.com/office/drawing/2014/main" id="{7E1E6C02-EB5E-E222-01B0-B6F53B4CBC36}"/>
              </a:ext>
            </a:extLst>
          </p:cNvPr>
          <p:cNvSpPr>
            <a:spLocks noGrp="1"/>
          </p:cNvSpPr>
          <p:nvPr>
            <p:ph type="title"/>
          </p:nvPr>
        </p:nvSpPr>
        <p:spPr>
          <a:xfrm>
            <a:off x="479424" y="476250"/>
            <a:ext cx="7308851" cy="746695"/>
          </a:xfrm>
          <a:prstGeom prst="rect">
            <a:avLst/>
          </a:prstGeom>
        </p:spPr>
        <p:txBody>
          <a:bodyPr lIns="0" tIns="0" rIns="0" bIns="0"/>
          <a:lstStyle/>
          <a:p>
            <a:r>
              <a:rPr lang="en-US"/>
              <a:t>Click to edit Master title style</a:t>
            </a:r>
            <a:endParaRPr lang="en-GB"/>
          </a:p>
        </p:txBody>
      </p:sp>
      <p:sp>
        <p:nvSpPr>
          <p:cNvPr id="9" name="Text Placeholder 3">
            <a:extLst>
              <a:ext uri="{FF2B5EF4-FFF2-40B4-BE49-F238E27FC236}">
                <a16:creationId xmlns:a16="http://schemas.microsoft.com/office/drawing/2014/main" id="{0F3D72E1-564F-7B5B-2B2D-4F322B6FDA96}"/>
              </a:ext>
            </a:extLst>
          </p:cNvPr>
          <p:cNvSpPr>
            <a:spLocks noGrp="1"/>
          </p:cNvSpPr>
          <p:nvPr>
            <p:ph type="body" sz="quarter" idx="15"/>
          </p:nvPr>
        </p:nvSpPr>
        <p:spPr>
          <a:xfrm>
            <a:off x="480575" y="1484784"/>
            <a:ext cx="3329425" cy="4408016"/>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ext Placeholder 3">
            <a:extLst>
              <a:ext uri="{FF2B5EF4-FFF2-40B4-BE49-F238E27FC236}">
                <a16:creationId xmlns:a16="http://schemas.microsoft.com/office/drawing/2014/main" id="{0512BA72-70F3-9A35-6741-4A4B57770074}"/>
              </a:ext>
            </a:extLst>
          </p:cNvPr>
          <p:cNvSpPr>
            <a:spLocks noGrp="1"/>
          </p:cNvSpPr>
          <p:nvPr>
            <p:ph type="body" sz="quarter" idx="38"/>
          </p:nvPr>
        </p:nvSpPr>
        <p:spPr>
          <a:xfrm>
            <a:off x="4439815" y="1484784"/>
            <a:ext cx="3329425" cy="4408016"/>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logo_white">
            <a:extLst>
              <a:ext uri="{FF2B5EF4-FFF2-40B4-BE49-F238E27FC236}">
                <a16:creationId xmlns:a16="http://schemas.microsoft.com/office/drawing/2014/main" id="{DB87542A-A3D0-425B-499D-2EE9B93367EE}"/>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5" name="Rectangle 4">
            <a:extLst>
              <a:ext uri="{FF2B5EF4-FFF2-40B4-BE49-F238E27FC236}">
                <a16:creationId xmlns:a16="http://schemas.microsoft.com/office/drawing/2014/main" id="{E295FA73-FAF6-979A-28CD-37B55EF237F1}"/>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913017152"/>
      </p:ext>
    </p:extLst>
  </p:cSld>
  <p:clrMapOvr>
    <a:masterClrMapping/>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22_content_33_image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a:p>
        </p:txBody>
      </p:sp>
      <p:sp>
        <p:nvSpPr>
          <p:cNvPr id="3" name="Picture Placeholder 10">
            <a:extLst>
              <a:ext uri="{FF2B5EF4-FFF2-40B4-BE49-F238E27FC236}">
                <a16:creationId xmlns:a16="http://schemas.microsoft.com/office/drawing/2014/main" id="{C7ADBC06-D63E-19EF-F755-3F81BF68C253}"/>
              </a:ext>
            </a:extLst>
          </p:cNvPr>
          <p:cNvSpPr>
            <a:spLocks noGrp="1"/>
          </p:cNvSpPr>
          <p:nvPr>
            <p:ph type="pic" sz="quarter" idx="34" hasCustomPrompt="1"/>
          </p:nvPr>
        </p:nvSpPr>
        <p:spPr>
          <a:xfrm>
            <a:off x="8397875" y="108000"/>
            <a:ext cx="37941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4" name="Footer Placeholder 4">
            <a:extLst>
              <a:ext uri="{FF2B5EF4-FFF2-40B4-BE49-F238E27FC236}">
                <a16:creationId xmlns:a16="http://schemas.microsoft.com/office/drawing/2014/main" id="{F8B460B7-03A1-CE7C-817E-B7B16938F2F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a:p>
        </p:txBody>
      </p:sp>
      <p:sp>
        <p:nvSpPr>
          <p:cNvPr id="6" name="Title 6">
            <a:extLst>
              <a:ext uri="{FF2B5EF4-FFF2-40B4-BE49-F238E27FC236}">
                <a16:creationId xmlns:a16="http://schemas.microsoft.com/office/drawing/2014/main" id="{7E1E6C02-EB5E-E222-01B0-B6F53B4CBC36}"/>
              </a:ext>
            </a:extLst>
          </p:cNvPr>
          <p:cNvSpPr>
            <a:spLocks noGrp="1"/>
          </p:cNvSpPr>
          <p:nvPr>
            <p:ph type="title"/>
          </p:nvPr>
        </p:nvSpPr>
        <p:spPr>
          <a:xfrm>
            <a:off x="479424" y="476250"/>
            <a:ext cx="7308851"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5" name="Text Placeholder 3">
            <a:extLst>
              <a:ext uri="{FF2B5EF4-FFF2-40B4-BE49-F238E27FC236}">
                <a16:creationId xmlns:a16="http://schemas.microsoft.com/office/drawing/2014/main" id="{5F142E2B-4B49-6749-1308-178F3A60D8CE}"/>
              </a:ext>
            </a:extLst>
          </p:cNvPr>
          <p:cNvSpPr>
            <a:spLocks noGrp="1"/>
          </p:cNvSpPr>
          <p:nvPr>
            <p:ph type="body" sz="quarter" idx="15"/>
          </p:nvPr>
        </p:nvSpPr>
        <p:spPr>
          <a:xfrm>
            <a:off x="480575" y="1484784"/>
            <a:ext cx="3329425" cy="4408016"/>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Text Placeholder 3">
            <a:extLst>
              <a:ext uri="{FF2B5EF4-FFF2-40B4-BE49-F238E27FC236}">
                <a16:creationId xmlns:a16="http://schemas.microsoft.com/office/drawing/2014/main" id="{46827B14-6090-3861-745C-3A532D70C6AF}"/>
              </a:ext>
            </a:extLst>
          </p:cNvPr>
          <p:cNvSpPr>
            <a:spLocks noGrp="1"/>
          </p:cNvSpPr>
          <p:nvPr>
            <p:ph type="body" sz="quarter" idx="38"/>
          </p:nvPr>
        </p:nvSpPr>
        <p:spPr>
          <a:xfrm>
            <a:off x="4439815" y="1484784"/>
            <a:ext cx="3329425" cy="4408016"/>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logo_white">
            <a:extLst>
              <a:ext uri="{FF2B5EF4-FFF2-40B4-BE49-F238E27FC236}">
                <a16:creationId xmlns:a16="http://schemas.microsoft.com/office/drawing/2014/main" id="{9B8A44CF-D0B8-1659-444D-73BCF8F07713}"/>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7" name="Rectangle 6">
            <a:extLst>
              <a:ext uri="{FF2B5EF4-FFF2-40B4-BE49-F238E27FC236}">
                <a16:creationId xmlns:a16="http://schemas.microsoft.com/office/drawing/2014/main" id="{A67DEC86-C4BD-0F5F-5F4C-C3F6CA772A0F}"/>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1696940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23_content_33_image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a:p>
        </p:txBody>
      </p:sp>
      <p:sp>
        <p:nvSpPr>
          <p:cNvPr id="3" name="Picture Placeholder 10">
            <a:extLst>
              <a:ext uri="{FF2B5EF4-FFF2-40B4-BE49-F238E27FC236}">
                <a16:creationId xmlns:a16="http://schemas.microsoft.com/office/drawing/2014/main" id="{C7ADBC06-D63E-19EF-F755-3F81BF68C253}"/>
              </a:ext>
            </a:extLst>
          </p:cNvPr>
          <p:cNvSpPr>
            <a:spLocks noGrp="1"/>
          </p:cNvSpPr>
          <p:nvPr>
            <p:ph type="pic" sz="quarter" idx="34" hasCustomPrompt="1"/>
          </p:nvPr>
        </p:nvSpPr>
        <p:spPr>
          <a:xfrm>
            <a:off x="8397875" y="108000"/>
            <a:ext cx="37941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4" name="Footer Placeholder 4">
            <a:extLst>
              <a:ext uri="{FF2B5EF4-FFF2-40B4-BE49-F238E27FC236}">
                <a16:creationId xmlns:a16="http://schemas.microsoft.com/office/drawing/2014/main" id="{F8B460B7-03A1-CE7C-817E-B7B16938F2F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a:p>
        </p:txBody>
      </p:sp>
      <p:sp>
        <p:nvSpPr>
          <p:cNvPr id="6" name="Title 6">
            <a:extLst>
              <a:ext uri="{FF2B5EF4-FFF2-40B4-BE49-F238E27FC236}">
                <a16:creationId xmlns:a16="http://schemas.microsoft.com/office/drawing/2014/main" id="{7E1E6C02-EB5E-E222-01B0-B6F53B4CBC36}"/>
              </a:ext>
            </a:extLst>
          </p:cNvPr>
          <p:cNvSpPr>
            <a:spLocks noGrp="1"/>
          </p:cNvSpPr>
          <p:nvPr>
            <p:ph type="title"/>
          </p:nvPr>
        </p:nvSpPr>
        <p:spPr>
          <a:xfrm>
            <a:off x="479424" y="476250"/>
            <a:ext cx="7308851"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5" name="Text Placeholder 3">
            <a:extLst>
              <a:ext uri="{FF2B5EF4-FFF2-40B4-BE49-F238E27FC236}">
                <a16:creationId xmlns:a16="http://schemas.microsoft.com/office/drawing/2014/main" id="{5F142E2B-4B49-6749-1308-178F3A60D8CE}"/>
              </a:ext>
            </a:extLst>
          </p:cNvPr>
          <p:cNvSpPr>
            <a:spLocks noGrp="1"/>
          </p:cNvSpPr>
          <p:nvPr>
            <p:ph type="body" sz="quarter" idx="15"/>
          </p:nvPr>
        </p:nvSpPr>
        <p:spPr>
          <a:xfrm>
            <a:off x="480575" y="1484784"/>
            <a:ext cx="3329425" cy="4408016"/>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Text Placeholder 3">
            <a:extLst>
              <a:ext uri="{FF2B5EF4-FFF2-40B4-BE49-F238E27FC236}">
                <a16:creationId xmlns:a16="http://schemas.microsoft.com/office/drawing/2014/main" id="{46827B14-6090-3861-745C-3A532D70C6AF}"/>
              </a:ext>
            </a:extLst>
          </p:cNvPr>
          <p:cNvSpPr>
            <a:spLocks noGrp="1"/>
          </p:cNvSpPr>
          <p:nvPr>
            <p:ph type="body" sz="quarter" idx="38"/>
          </p:nvPr>
        </p:nvSpPr>
        <p:spPr>
          <a:xfrm>
            <a:off x="4439815" y="1484784"/>
            <a:ext cx="3329425" cy="4408016"/>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6">
            <a:extLst>
              <a:ext uri="{FF2B5EF4-FFF2-40B4-BE49-F238E27FC236}">
                <a16:creationId xmlns:a16="http://schemas.microsoft.com/office/drawing/2014/main" id="{A67DEC86-C4BD-0F5F-5F4C-C3F6CA772A0F}"/>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logo_black">
            <a:extLst>
              <a:ext uri="{FF2B5EF4-FFF2-40B4-BE49-F238E27FC236}">
                <a16:creationId xmlns:a16="http://schemas.microsoft.com/office/drawing/2014/main" id="{37F88E18-12A1-C779-DCA3-DD25D1106DAF}"/>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Tree>
    <p:extLst>
      <p:ext uri="{BB962C8B-B14F-4D97-AF65-F5344CB8AC3E}">
        <p14:creationId xmlns:p14="http://schemas.microsoft.com/office/powerpoint/2010/main" val="52201855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23_content_subtitle_33">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CBC28D97-2035-AB97-3EDD-6E31A2EA427E}"/>
              </a:ext>
            </a:extLst>
          </p:cNvPr>
          <p:cNvSpPr>
            <a:spLocks noGrp="1"/>
          </p:cNvSpPr>
          <p:nvPr>
            <p:ph type="body" sz="quarter" idx="17"/>
          </p:nvPr>
        </p:nvSpPr>
        <p:spPr>
          <a:xfrm>
            <a:off x="8397875" y="108000"/>
            <a:ext cx="3794125" cy="6750000"/>
          </a:xfrm>
          <a:prstGeom prst="rect">
            <a:avLst/>
          </a:prstGeom>
          <a:solidFill>
            <a:schemeClr val="accent2"/>
          </a:solidFill>
          <a:ln w="662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en-AU" sz="1800" dirty="0">
                <a:noFill/>
                <a:latin typeface="+mn-lt"/>
              </a:defRPr>
            </a:lvl1pPr>
          </a:lstStyle>
          <a:p>
            <a:pPr lvl="0"/>
            <a:r>
              <a:rPr lang="en-US"/>
              <a:t>Click to edit Master text styles</a:t>
            </a:r>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3" name="Footer Placeholder 4">
            <a:extLst>
              <a:ext uri="{FF2B5EF4-FFF2-40B4-BE49-F238E27FC236}">
                <a16:creationId xmlns:a16="http://schemas.microsoft.com/office/drawing/2014/main" id="{6BD5AE7F-0AE6-19E5-C556-562156733FE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4" name="Content Placeholder 2">
            <a:extLst>
              <a:ext uri="{FF2B5EF4-FFF2-40B4-BE49-F238E27FC236}">
                <a16:creationId xmlns:a16="http://schemas.microsoft.com/office/drawing/2014/main" id="{4FA1C88C-F285-EA66-7471-D63389DE46F8}"/>
              </a:ext>
            </a:extLst>
          </p:cNvPr>
          <p:cNvSpPr>
            <a:spLocks noGrp="1"/>
          </p:cNvSpPr>
          <p:nvPr>
            <p:ph idx="13" hasCustomPrompt="1"/>
          </p:nvPr>
        </p:nvSpPr>
        <p:spPr>
          <a:xfrm>
            <a:off x="479424" y="1356831"/>
            <a:ext cx="7308851"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5" name="Title 6">
            <a:extLst>
              <a:ext uri="{FF2B5EF4-FFF2-40B4-BE49-F238E27FC236}">
                <a16:creationId xmlns:a16="http://schemas.microsoft.com/office/drawing/2014/main" id="{AC3C6AD0-9990-D7C0-5F37-E066FAE2394C}"/>
              </a:ext>
            </a:extLst>
          </p:cNvPr>
          <p:cNvSpPr>
            <a:spLocks noGrp="1"/>
          </p:cNvSpPr>
          <p:nvPr>
            <p:ph type="title"/>
          </p:nvPr>
        </p:nvSpPr>
        <p:spPr>
          <a:xfrm>
            <a:off x="479424" y="476250"/>
            <a:ext cx="7308851" cy="746695"/>
          </a:xfrm>
          <a:prstGeom prst="rect">
            <a:avLst/>
          </a:prstGeom>
        </p:spPr>
        <p:txBody>
          <a:bodyPr lIns="0" tIns="0" rIns="0" bIns="0"/>
          <a:lstStyle/>
          <a:p>
            <a:r>
              <a:rPr lang="en-US"/>
              <a:t>Click to edit Master title style</a:t>
            </a:r>
            <a:endParaRPr lang="en-GB"/>
          </a:p>
        </p:txBody>
      </p:sp>
      <p:sp>
        <p:nvSpPr>
          <p:cNvPr id="8" name="logo_black">
            <a:extLst>
              <a:ext uri="{FF2B5EF4-FFF2-40B4-BE49-F238E27FC236}">
                <a16:creationId xmlns:a16="http://schemas.microsoft.com/office/drawing/2014/main" id="{C7808F90-08A6-37A9-ECE8-978977C46688}"/>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7" name="Text Placeholder 3">
            <a:extLst>
              <a:ext uri="{FF2B5EF4-FFF2-40B4-BE49-F238E27FC236}">
                <a16:creationId xmlns:a16="http://schemas.microsoft.com/office/drawing/2014/main" id="{76BC7169-2E97-CE7A-4F53-D0007BFF06A7}"/>
              </a:ext>
            </a:extLst>
          </p:cNvPr>
          <p:cNvSpPr>
            <a:spLocks noGrp="1"/>
          </p:cNvSpPr>
          <p:nvPr>
            <p:ph type="body" sz="quarter" idx="38"/>
          </p:nvPr>
        </p:nvSpPr>
        <p:spPr>
          <a:xfrm>
            <a:off x="8843486" y="608012"/>
            <a:ext cx="2886551" cy="5284787"/>
          </a:xfrm>
          <a:prstGeom prst="rect">
            <a:avLst/>
          </a:prstGeom>
        </p:spPr>
        <p:txBody>
          <a:bodyPr lIns="0" tIns="0" rIns="0" bIns="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Text Placeholder 3">
            <a:extLst>
              <a:ext uri="{FF2B5EF4-FFF2-40B4-BE49-F238E27FC236}">
                <a16:creationId xmlns:a16="http://schemas.microsoft.com/office/drawing/2014/main" id="{C76B7C4B-6F52-6036-EFBC-5380624CD07C}"/>
              </a:ext>
            </a:extLst>
          </p:cNvPr>
          <p:cNvSpPr>
            <a:spLocks noGrp="1"/>
          </p:cNvSpPr>
          <p:nvPr>
            <p:ph type="body" sz="quarter" idx="45"/>
          </p:nvPr>
        </p:nvSpPr>
        <p:spPr>
          <a:xfrm>
            <a:off x="4439815" y="2097087"/>
            <a:ext cx="3330000" cy="3795712"/>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ext Placeholder 3">
            <a:extLst>
              <a:ext uri="{FF2B5EF4-FFF2-40B4-BE49-F238E27FC236}">
                <a16:creationId xmlns:a16="http://schemas.microsoft.com/office/drawing/2014/main" id="{8FFDDFC1-1D76-5101-DD84-1AF81EACAD30}"/>
              </a:ext>
            </a:extLst>
          </p:cNvPr>
          <p:cNvSpPr>
            <a:spLocks noGrp="1"/>
          </p:cNvSpPr>
          <p:nvPr>
            <p:ph type="body" sz="quarter" idx="46"/>
          </p:nvPr>
        </p:nvSpPr>
        <p:spPr>
          <a:xfrm>
            <a:off x="479425" y="2097087"/>
            <a:ext cx="3330000" cy="3795712"/>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Rectangle 5">
            <a:extLst>
              <a:ext uri="{FF2B5EF4-FFF2-40B4-BE49-F238E27FC236}">
                <a16:creationId xmlns:a16="http://schemas.microsoft.com/office/drawing/2014/main" id="{2D91989E-3C25-4FDF-07F2-01AE96FC15F8}"/>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864917169"/>
      </p:ext>
    </p:extLst>
  </p:cSld>
  <p:clrMapOvr>
    <a:masterClrMapping/>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23_content_subtitle_33_image">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3" name="Picture Placeholder 10">
            <a:extLst>
              <a:ext uri="{FF2B5EF4-FFF2-40B4-BE49-F238E27FC236}">
                <a16:creationId xmlns:a16="http://schemas.microsoft.com/office/drawing/2014/main" id="{C7ADBC06-D63E-19EF-F755-3F81BF68C253}"/>
              </a:ext>
            </a:extLst>
          </p:cNvPr>
          <p:cNvSpPr>
            <a:spLocks noGrp="1"/>
          </p:cNvSpPr>
          <p:nvPr>
            <p:ph type="pic" sz="quarter" idx="34" hasCustomPrompt="1"/>
          </p:nvPr>
        </p:nvSpPr>
        <p:spPr>
          <a:xfrm>
            <a:off x="8397875" y="108000"/>
            <a:ext cx="37941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4" name="Footer Placeholder 4">
            <a:extLst>
              <a:ext uri="{FF2B5EF4-FFF2-40B4-BE49-F238E27FC236}">
                <a16:creationId xmlns:a16="http://schemas.microsoft.com/office/drawing/2014/main" id="{6A3ACDE5-6E25-DD63-D7F2-2B542C73748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5" name="Content Placeholder 2">
            <a:extLst>
              <a:ext uri="{FF2B5EF4-FFF2-40B4-BE49-F238E27FC236}">
                <a16:creationId xmlns:a16="http://schemas.microsoft.com/office/drawing/2014/main" id="{6B3F152E-E513-A4A9-38FD-CCB587A27B7E}"/>
              </a:ext>
            </a:extLst>
          </p:cNvPr>
          <p:cNvSpPr>
            <a:spLocks noGrp="1"/>
          </p:cNvSpPr>
          <p:nvPr>
            <p:ph idx="13" hasCustomPrompt="1"/>
          </p:nvPr>
        </p:nvSpPr>
        <p:spPr>
          <a:xfrm>
            <a:off x="479424" y="1356831"/>
            <a:ext cx="7308851"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6" name="Title 6">
            <a:extLst>
              <a:ext uri="{FF2B5EF4-FFF2-40B4-BE49-F238E27FC236}">
                <a16:creationId xmlns:a16="http://schemas.microsoft.com/office/drawing/2014/main" id="{E06D8BFE-929D-4029-5839-5612F27089BD}"/>
              </a:ext>
            </a:extLst>
          </p:cNvPr>
          <p:cNvSpPr>
            <a:spLocks noGrp="1"/>
          </p:cNvSpPr>
          <p:nvPr>
            <p:ph type="title"/>
          </p:nvPr>
        </p:nvSpPr>
        <p:spPr>
          <a:xfrm>
            <a:off x="479424" y="476250"/>
            <a:ext cx="7308851" cy="746695"/>
          </a:xfrm>
          <a:prstGeom prst="rect">
            <a:avLst/>
          </a:prstGeom>
        </p:spPr>
        <p:txBody>
          <a:bodyPr lIns="0" tIns="0" rIns="0" bIns="0"/>
          <a:lstStyle/>
          <a:p>
            <a:r>
              <a:rPr lang="en-US"/>
              <a:t>Click to edit Master title style</a:t>
            </a:r>
            <a:endParaRPr lang="en-GB"/>
          </a:p>
        </p:txBody>
      </p:sp>
      <p:sp>
        <p:nvSpPr>
          <p:cNvPr id="8" name="Text Placeholder 3">
            <a:extLst>
              <a:ext uri="{FF2B5EF4-FFF2-40B4-BE49-F238E27FC236}">
                <a16:creationId xmlns:a16="http://schemas.microsoft.com/office/drawing/2014/main" id="{0E193463-0CA5-92BF-F1F7-F40172D9C7DB}"/>
              </a:ext>
            </a:extLst>
          </p:cNvPr>
          <p:cNvSpPr>
            <a:spLocks noGrp="1"/>
          </p:cNvSpPr>
          <p:nvPr>
            <p:ph type="body" sz="quarter" idx="15"/>
          </p:nvPr>
        </p:nvSpPr>
        <p:spPr>
          <a:xfrm>
            <a:off x="480575" y="2097086"/>
            <a:ext cx="3329425" cy="3795713"/>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Text Placeholder 3">
            <a:extLst>
              <a:ext uri="{FF2B5EF4-FFF2-40B4-BE49-F238E27FC236}">
                <a16:creationId xmlns:a16="http://schemas.microsoft.com/office/drawing/2014/main" id="{7E3C6028-04B3-556E-C8F4-9A770216F205}"/>
              </a:ext>
            </a:extLst>
          </p:cNvPr>
          <p:cNvSpPr>
            <a:spLocks noGrp="1"/>
          </p:cNvSpPr>
          <p:nvPr>
            <p:ph type="body" sz="quarter" idx="38"/>
          </p:nvPr>
        </p:nvSpPr>
        <p:spPr>
          <a:xfrm>
            <a:off x="4439815" y="2097086"/>
            <a:ext cx="3329425" cy="3795713"/>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logo_white">
            <a:extLst>
              <a:ext uri="{FF2B5EF4-FFF2-40B4-BE49-F238E27FC236}">
                <a16:creationId xmlns:a16="http://schemas.microsoft.com/office/drawing/2014/main" id="{F676DC12-248B-6621-F1C6-594DE2C93E94}"/>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7" name="Rectangle 6">
            <a:extLst>
              <a:ext uri="{FF2B5EF4-FFF2-40B4-BE49-F238E27FC236}">
                <a16:creationId xmlns:a16="http://schemas.microsoft.com/office/drawing/2014/main" id="{9321B15D-A7DC-D1FF-FD7B-19CA66E6A503}"/>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717317749"/>
      </p:ext>
    </p:extLst>
  </p:cSld>
  <p:clrMapOvr>
    <a:masterClrMapping/>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23_content_subtitle_33_image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a:p>
        </p:txBody>
      </p:sp>
      <p:sp>
        <p:nvSpPr>
          <p:cNvPr id="3" name="Picture Placeholder 10">
            <a:extLst>
              <a:ext uri="{FF2B5EF4-FFF2-40B4-BE49-F238E27FC236}">
                <a16:creationId xmlns:a16="http://schemas.microsoft.com/office/drawing/2014/main" id="{C7ADBC06-D63E-19EF-F755-3F81BF68C253}"/>
              </a:ext>
            </a:extLst>
          </p:cNvPr>
          <p:cNvSpPr>
            <a:spLocks noGrp="1"/>
          </p:cNvSpPr>
          <p:nvPr>
            <p:ph type="pic" sz="quarter" idx="34" hasCustomPrompt="1"/>
          </p:nvPr>
        </p:nvSpPr>
        <p:spPr>
          <a:xfrm>
            <a:off x="8397875" y="108000"/>
            <a:ext cx="37941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4" name="Footer Placeholder 4">
            <a:extLst>
              <a:ext uri="{FF2B5EF4-FFF2-40B4-BE49-F238E27FC236}">
                <a16:creationId xmlns:a16="http://schemas.microsoft.com/office/drawing/2014/main" id="{6A3ACDE5-6E25-DD63-D7F2-2B542C73748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a:p>
        </p:txBody>
      </p:sp>
      <p:sp>
        <p:nvSpPr>
          <p:cNvPr id="5" name="Content Placeholder 2">
            <a:extLst>
              <a:ext uri="{FF2B5EF4-FFF2-40B4-BE49-F238E27FC236}">
                <a16:creationId xmlns:a16="http://schemas.microsoft.com/office/drawing/2014/main" id="{6B3F152E-E513-A4A9-38FD-CCB587A27B7E}"/>
              </a:ext>
            </a:extLst>
          </p:cNvPr>
          <p:cNvSpPr>
            <a:spLocks noGrp="1"/>
          </p:cNvSpPr>
          <p:nvPr>
            <p:ph idx="13" hasCustomPrompt="1"/>
          </p:nvPr>
        </p:nvSpPr>
        <p:spPr>
          <a:xfrm>
            <a:off x="479424" y="1356831"/>
            <a:ext cx="7308851" cy="297717"/>
          </a:xfrm>
          <a:prstGeom prst="rect">
            <a:avLst/>
          </a:prstGeom>
        </p:spPr>
        <p:txBody>
          <a:bodyPr lIns="0" tIns="0" rIns="0" bIns="0"/>
          <a:lstStyle>
            <a:lvl1pPr marL="0" indent="0">
              <a:buNone/>
              <a:defRPr sz="1800">
                <a:solidFill>
                  <a:schemeClr val="tx2"/>
                </a:solidFill>
                <a:latin typeface="+mn-lt"/>
              </a:defRPr>
            </a:lvl1pPr>
          </a:lstStyle>
          <a:p>
            <a:pPr lvl="0"/>
            <a:r>
              <a:rPr lang="en-US"/>
              <a:t>Subheading Goes Here</a:t>
            </a:r>
            <a:endParaRPr lang="en-AU"/>
          </a:p>
        </p:txBody>
      </p:sp>
      <p:sp>
        <p:nvSpPr>
          <p:cNvPr id="6" name="Title 6">
            <a:extLst>
              <a:ext uri="{FF2B5EF4-FFF2-40B4-BE49-F238E27FC236}">
                <a16:creationId xmlns:a16="http://schemas.microsoft.com/office/drawing/2014/main" id="{E06D8BFE-929D-4029-5839-5612F27089BD}"/>
              </a:ext>
            </a:extLst>
          </p:cNvPr>
          <p:cNvSpPr>
            <a:spLocks noGrp="1"/>
          </p:cNvSpPr>
          <p:nvPr>
            <p:ph type="title"/>
          </p:nvPr>
        </p:nvSpPr>
        <p:spPr>
          <a:xfrm>
            <a:off x="479424" y="476250"/>
            <a:ext cx="7308851"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8" name="Text Placeholder 3">
            <a:extLst>
              <a:ext uri="{FF2B5EF4-FFF2-40B4-BE49-F238E27FC236}">
                <a16:creationId xmlns:a16="http://schemas.microsoft.com/office/drawing/2014/main" id="{662E1C1D-6CCB-3CB5-9F15-39721C229740}"/>
              </a:ext>
            </a:extLst>
          </p:cNvPr>
          <p:cNvSpPr>
            <a:spLocks noGrp="1"/>
          </p:cNvSpPr>
          <p:nvPr>
            <p:ph type="body" sz="quarter" idx="15"/>
          </p:nvPr>
        </p:nvSpPr>
        <p:spPr>
          <a:xfrm>
            <a:off x="480575" y="2097086"/>
            <a:ext cx="3329425"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Text Placeholder 3">
            <a:extLst>
              <a:ext uri="{FF2B5EF4-FFF2-40B4-BE49-F238E27FC236}">
                <a16:creationId xmlns:a16="http://schemas.microsoft.com/office/drawing/2014/main" id="{37371363-D423-87FC-60B4-3F5ADE811665}"/>
              </a:ext>
            </a:extLst>
          </p:cNvPr>
          <p:cNvSpPr>
            <a:spLocks noGrp="1"/>
          </p:cNvSpPr>
          <p:nvPr>
            <p:ph type="body" sz="quarter" idx="38"/>
          </p:nvPr>
        </p:nvSpPr>
        <p:spPr>
          <a:xfrm>
            <a:off x="4439815" y="2097086"/>
            <a:ext cx="3329425"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logo_white">
            <a:extLst>
              <a:ext uri="{FF2B5EF4-FFF2-40B4-BE49-F238E27FC236}">
                <a16:creationId xmlns:a16="http://schemas.microsoft.com/office/drawing/2014/main" id="{6087BCBE-E8B7-03B9-78A5-99CDF57C074C}"/>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7" name="Rectangle 6">
            <a:extLst>
              <a:ext uri="{FF2B5EF4-FFF2-40B4-BE49-F238E27FC236}">
                <a16:creationId xmlns:a16="http://schemas.microsoft.com/office/drawing/2014/main" id="{9FE1D1F4-981D-73B6-DA3E-45905348A31A}"/>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21832285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24_content_subtitle_33_image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a:p>
        </p:txBody>
      </p:sp>
      <p:sp>
        <p:nvSpPr>
          <p:cNvPr id="3" name="Picture Placeholder 10">
            <a:extLst>
              <a:ext uri="{FF2B5EF4-FFF2-40B4-BE49-F238E27FC236}">
                <a16:creationId xmlns:a16="http://schemas.microsoft.com/office/drawing/2014/main" id="{C7ADBC06-D63E-19EF-F755-3F81BF68C253}"/>
              </a:ext>
            </a:extLst>
          </p:cNvPr>
          <p:cNvSpPr>
            <a:spLocks noGrp="1"/>
          </p:cNvSpPr>
          <p:nvPr>
            <p:ph type="pic" sz="quarter" idx="34" hasCustomPrompt="1"/>
          </p:nvPr>
        </p:nvSpPr>
        <p:spPr>
          <a:xfrm>
            <a:off x="8397875" y="108000"/>
            <a:ext cx="37941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4" name="Footer Placeholder 4">
            <a:extLst>
              <a:ext uri="{FF2B5EF4-FFF2-40B4-BE49-F238E27FC236}">
                <a16:creationId xmlns:a16="http://schemas.microsoft.com/office/drawing/2014/main" id="{6A3ACDE5-6E25-DD63-D7F2-2B542C73748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a:p>
        </p:txBody>
      </p:sp>
      <p:sp>
        <p:nvSpPr>
          <p:cNvPr id="5" name="Content Placeholder 2">
            <a:extLst>
              <a:ext uri="{FF2B5EF4-FFF2-40B4-BE49-F238E27FC236}">
                <a16:creationId xmlns:a16="http://schemas.microsoft.com/office/drawing/2014/main" id="{6B3F152E-E513-A4A9-38FD-CCB587A27B7E}"/>
              </a:ext>
            </a:extLst>
          </p:cNvPr>
          <p:cNvSpPr>
            <a:spLocks noGrp="1"/>
          </p:cNvSpPr>
          <p:nvPr>
            <p:ph idx="13" hasCustomPrompt="1"/>
          </p:nvPr>
        </p:nvSpPr>
        <p:spPr>
          <a:xfrm>
            <a:off x="479424" y="1356831"/>
            <a:ext cx="7308851" cy="297717"/>
          </a:xfrm>
          <a:prstGeom prst="rect">
            <a:avLst/>
          </a:prstGeom>
        </p:spPr>
        <p:txBody>
          <a:bodyPr lIns="0" tIns="0" rIns="0" bIns="0"/>
          <a:lstStyle>
            <a:lvl1pPr marL="0" indent="0">
              <a:buNone/>
              <a:defRPr sz="1800">
                <a:solidFill>
                  <a:schemeClr val="tx2"/>
                </a:solidFill>
                <a:latin typeface="+mn-lt"/>
              </a:defRPr>
            </a:lvl1pPr>
          </a:lstStyle>
          <a:p>
            <a:pPr lvl="0"/>
            <a:r>
              <a:rPr lang="en-US"/>
              <a:t>Subheading Goes Here</a:t>
            </a:r>
            <a:endParaRPr lang="en-AU"/>
          </a:p>
        </p:txBody>
      </p:sp>
      <p:sp>
        <p:nvSpPr>
          <p:cNvPr id="6" name="Title 6">
            <a:extLst>
              <a:ext uri="{FF2B5EF4-FFF2-40B4-BE49-F238E27FC236}">
                <a16:creationId xmlns:a16="http://schemas.microsoft.com/office/drawing/2014/main" id="{E06D8BFE-929D-4029-5839-5612F27089BD}"/>
              </a:ext>
            </a:extLst>
          </p:cNvPr>
          <p:cNvSpPr>
            <a:spLocks noGrp="1"/>
          </p:cNvSpPr>
          <p:nvPr>
            <p:ph type="title"/>
          </p:nvPr>
        </p:nvSpPr>
        <p:spPr>
          <a:xfrm>
            <a:off x="479424" y="476250"/>
            <a:ext cx="7308851"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8" name="Text Placeholder 3">
            <a:extLst>
              <a:ext uri="{FF2B5EF4-FFF2-40B4-BE49-F238E27FC236}">
                <a16:creationId xmlns:a16="http://schemas.microsoft.com/office/drawing/2014/main" id="{662E1C1D-6CCB-3CB5-9F15-39721C229740}"/>
              </a:ext>
            </a:extLst>
          </p:cNvPr>
          <p:cNvSpPr>
            <a:spLocks noGrp="1"/>
          </p:cNvSpPr>
          <p:nvPr>
            <p:ph type="body" sz="quarter" idx="15"/>
          </p:nvPr>
        </p:nvSpPr>
        <p:spPr>
          <a:xfrm>
            <a:off x="480575" y="2097086"/>
            <a:ext cx="3329425"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Text Placeholder 3">
            <a:extLst>
              <a:ext uri="{FF2B5EF4-FFF2-40B4-BE49-F238E27FC236}">
                <a16:creationId xmlns:a16="http://schemas.microsoft.com/office/drawing/2014/main" id="{37371363-D423-87FC-60B4-3F5ADE811665}"/>
              </a:ext>
            </a:extLst>
          </p:cNvPr>
          <p:cNvSpPr>
            <a:spLocks noGrp="1"/>
          </p:cNvSpPr>
          <p:nvPr>
            <p:ph type="body" sz="quarter" idx="38"/>
          </p:nvPr>
        </p:nvSpPr>
        <p:spPr>
          <a:xfrm>
            <a:off x="4439815" y="2097086"/>
            <a:ext cx="3329425"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6">
            <a:extLst>
              <a:ext uri="{FF2B5EF4-FFF2-40B4-BE49-F238E27FC236}">
                <a16:creationId xmlns:a16="http://schemas.microsoft.com/office/drawing/2014/main" id="{9FE1D1F4-981D-73B6-DA3E-45905348A31A}"/>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logo_black">
            <a:extLst>
              <a:ext uri="{FF2B5EF4-FFF2-40B4-BE49-F238E27FC236}">
                <a16:creationId xmlns:a16="http://schemas.microsoft.com/office/drawing/2014/main" id="{8C437B76-1952-0BD5-CA2E-2E9C4B2192FD}"/>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Tree>
    <p:extLst>
      <p:ext uri="{BB962C8B-B14F-4D97-AF65-F5344CB8AC3E}">
        <p14:creationId xmlns:p14="http://schemas.microsoft.com/office/powerpoint/2010/main" val="175586119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24_content_subtitle_4_blocks">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3" name="Footer Placeholder 4">
            <a:extLst>
              <a:ext uri="{FF2B5EF4-FFF2-40B4-BE49-F238E27FC236}">
                <a16:creationId xmlns:a16="http://schemas.microsoft.com/office/drawing/2014/main" id="{B03DF1AF-EFF6-B654-9933-DA9637D358C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4" name="Content Placeholder 2">
            <a:extLst>
              <a:ext uri="{FF2B5EF4-FFF2-40B4-BE49-F238E27FC236}">
                <a16:creationId xmlns:a16="http://schemas.microsoft.com/office/drawing/2014/main" id="{940A22DA-9853-45B9-6086-1CCB785DBE2A}"/>
              </a:ext>
            </a:extLst>
          </p:cNvPr>
          <p:cNvSpPr>
            <a:spLocks noGrp="1"/>
          </p:cNvSpPr>
          <p:nvPr>
            <p:ph idx="13" hasCustomPrompt="1"/>
          </p:nvPr>
        </p:nvSpPr>
        <p:spPr>
          <a:xfrm>
            <a:off x="479424" y="1356831"/>
            <a:ext cx="11233151"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5" name="Title 6">
            <a:extLst>
              <a:ext uri="{FF2B5EF4-FFF2-40B4-BE49-F238E27FC236}">
                <a16:creationId xmlns:a16="http://schemas.microsoft.com/office/drawing/2014/main" id="{DAE930A7-3667-BDD6-D186-ACC0ACA5426A}"/>
              </a:ext>
            </a:extLst>
          </p:cNvPr>
          <p:cNvSpPr>
            <a:spLocks noGrp="1"/>
          </p:cNvSpPr>
          <p:nvPr>
            <p:ph type="title"/>
          </p:nvPr>
        </p:nvSpPr>
        <p:spPr>
          <a:xfrm>
            <a:off x="479424" y="476250"/>
            <a:ext cx="11233151" cy="746695"/>
          </a:xfrm>
          <a:prstGeom prst="rect">
            <a:avLst/>
          </a:prstGeom>
        </p:spPr>
        <p:txBody>
          <a:bodyPr lIns="0" tIns="0" rIns="0" bIns="0"/>
          <a:lstStyle/>
          <a:p>
            <a:r>
              <a:rPr lang="en-US"/>
              <a:t>Click to edit Master title style</a:t>
            </a:r>
            <a:endParaRPr lang="en-GB"/>
          </a:p>
        </p:txBody>
      </p:sp>
      <p:sp>
        <p:nvSpPr>
          <p:cNvPr id="6" name="Text Placeholder 3">
            <a:extLst>
              <a:ext uri="{FF2B5EF4-FFF2-40B4-BE49-F238E27FC236}">
                <a16:creationId xmlns:a16="http://schemas.microsoft.com/office/drawing/2014/main" id="{FB189F63-A4EA-6D0D-4404-82058D56F7E0}"/>
              </a:ext>
            </a:extLst>
          </p:cNvPr>
          <p:cNvSpPr>
            <a:spLocks noGrp="1"/>
          </p:cNvSpPr>
          <p:nvPr>
            <p:ph type="body" sz="quarter" idx="15"/>
          </p:nvPr>
        </p:nvSpPr>
        <p:spPr>
          <a:xfrm>
            <a:off x="480576" y="2097088"/>
            <a:ext cx="2592824" cy="3795712"/>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3">
            <a:extLst>
              <a:ext uri="{FF2B5EF4-FFF2-40B4-BE49-F238E27FC236}">
                <a16:creationId xmlns:a16="http://schemas.microsoft.com/office/drawing/2014/main" id="{CCC5B587-82D3-29B4-D196-771C0656EBD7}"/>
              </a:ext>
            </a:extLst>
          </p:cNvPr>
          <p:cNvSpPr>
            <a:spLocks noGrp="1"/>
          </p:cNvSpPr>
          <p:nvPr>
            <p:ph type="body" sz="quarter" idx="22"/>
          </p:nvPr>
        </p:nvSpPr>
        <p:spPr>
          <a:xfrm>
            <a:off x="3354387" y="2097088"/>
            <a:ext cx="2592824" cy="3795712"/>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Text Placeholder 3">
            <a:extLst>
              <a:ext uri="{FF2B5EF4-FFF2-40B4-BE49-F238E27FC236}">
                <a16:creationId xmlns:a16="http://schemas.microsoft.com/office/drawing/2014/main" id="{E84802EE-3942-D515-27D7-E06E6E57CD07}"/>
              </a:ext>
            </a:extLst>
          </p:cNvPr>
          <p:cNvSpPr>
            <a:spLocks noGrp="1"/>
          </p:cNvSpPr>
          <p:nvPr>
            <p:ph type="body" sz="quarter" idx="23"/>
          </p:nvPr>
        </p:nvSpPr>
        <p:spPr>
          <a:xfrm>
            <a:off x="6241167" y="2097088"/>
            <a:ext cx="2592824" cy="3795712"/>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ext Placeholder 3">
            <a:extLst>
              <a:ext uri="{FF2B5EF4-FFF2-40B4-BE49-F238E27FC236}">
                <a16:creationId xmlns:a16="http://schemas.microsoft.com/office/drawing/2014/main" id="{A472D328-8013-B428-47A3-C4AAEF7F863F}"/>
              </a:ext>
            </a:extLst>
          </p:cNvPr>
          <p:cNvSpPr>
            <a:spLocks noGrp="1"/>
          </p:cNvSpPr>
          <p:nvPr>
            <p:ph type="body" sz="quarter" idx="24"/>
          </p:nvPr>
        </p:nvSpPr>
        <p:spPr>
          <a:xfrm>
            <a:off x="9120911" y="2097088"/>
            <a:ext cx="2592824" cy="3795712"/>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Rectangle 7">
            <a:extLst>
              <a:ext uri="{FF2B5EF4-FFF2-40B4-BE49-F238E27FC236}">
                <a16:creationId xmlns:a16="http://schemas.microsoft.com/office/drawing/2014/main" id="{905A3BD0-0E62-C734-EE47-538D18D1AA4E}"/>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Graphic 10">
            <a:extLst>
              <a:ext uri="{FF2B5EF4-FFF2-40B4-BE49-F238E27FC236}">
                <a16:creationId xmlns:a16="http://schemas.microsoft.com/office/drawing/2014/main" id="{88B53AAE-014F-A0FD-480C-5BC0C5023293}"/>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434805360"/>
      </p:ext>
    </p:extLst>
  </p:cSld>
  <p:clrMapOvr>
    <a:masterClrMapping/>
  </p:clrMapOvr>
  <p:extLst>
    <p:ext uri="{DCECCB84-F9BA-43D5-87BE-67443E8EF086}">
      <p15:sldGuideLst xmlns:p15="http://schemas.microsoft.com/office/powerpoint/2012/main">
        <p15:guide id="7" pos="3747">
          <p15:clr>
            <a:srgbClr val="FBAE40"/>
          </p15:clr>
        </p15:guide>
        <p15:guide id="8" pos="3930">
          <p15:clr>
            <a:srgbClr val="FBAE40"/>
          </p15:clr>
        </p15:guide>
        <p15:guide id="9" pos="1936">
          <p15:clr>
            <a:srgbClr val="FBAE40"/>
          </p15:clr>
        </p15:guide>
        <p15:guide id="10" pos="2112">
          <p15:clr>
            <a:srgbClr val="FBAE40"/>
          </p15:clr>
        </p15:guide>
        <p15:guide id="11" pos="5564">
          <p15:clr>
            <a:srgbClr val="FBAE40"/>
          </p15:clr>
        </p15:guide>
        <p15:guide id="12" pos="5738">
          <p15:clr>
            <a:srgbClr val="FBAE40"/>
          </p15:clr>
        </p15:guide>
      </p15:sldGuideLst>
    </p:ext>
  </p:extLst>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24_content_subtitle_6_blocks">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3" name="Footer Placeholder 4">
            <a:extLst>
              <a:ext uri="{FF2B5EF4-FFF2-40B4-BE49-F238E27FC236}">
                <a16:creationId xmlns:a16="http://schemas.microsoft.com/office/drawing/2014/main" id="{13278359-473D-5777-60A6-7152089695EB}"/>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4" name="Content Placeholder 2">
            <a:extLst>
              <a:ext uri="{FF2B5EF4-FFF2-40B4-BE49-F238E27FC236}">
                <a16:creationId xmlns:a16="http://schemas.microsoft.com/office/drawing/2014/main" id="{6C4E3295-FCD5-9FF1-4173-A3CE72613832}"/>
              </a:ext>
            </a:extLst>
          </p:cNvPr>
          <p:cNvSpPr>
            <a:spLocks noGrp="1"/>
          </p:cNvSpPr>
          <p:nvPr>
            <p:ph idx="13" hasCustomPrompt="1"/>
          </p:nvPr>
        </p:nvSpPr>
        <p:spPr>
          <a:xfrm>
            <a:off x="479424" y="1356831"/>
            <a:ext cx="11233151"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5" name="Title 6">
            <a:extLst>
              <a:ext uri="{FF2B5EF4-FFF2-40B4-BE49-F238E27FC236}">
                <a16:creationId xmlns:a16="http://schemas.microsoft.com/office/drawing/2014/main" id="{14CE6823-81FF-031B-49FD-56B21AA6661F}"/>
              </a:ext>
            </a:extLst>
          </p:cNvPr>
          <p:cNvSpPr>
            <a:spLocks noGrp="1"/>
          </p:cNvSpPr>
          <p:nvPr>
            <p:ph type="title"/>
          </p:nvPr>
        </p:nvSpPr>
        <p:spPr>
          <a:xfrm>
            <a:off x="479424" y="476250"/>
            <a:ext cx="11233151" cy="746695"/>
          </a:xfrm>
          <a:prstGeom prst="rect">
            <a:avLst/>
          </a:prstGeom>
        </p:spPr>
        <p:txBody>
          <a:bodyPr lIns="0" tIns="0" rIns="0" bIns="0"/>
          <a:lstStyle/>
          <a:p>
            <a:r>
              <a:rPr lang="en-US"/>
              <a:t>Click to edit Master title style</a:t>
            </a:r>
            <a:endParaRPr lang="en-GB"/>
          </a:p>
        </p:txBody>
      </p:sp>
      <p:sp>
        <p:nvSpPr>
          <p:cNvPr id="6" name="Text Placeholder 3">
            <a:extLst>
              <a:ext uri="{FF2B5EF4-FFF2-40B4-BE49-F238E27FC236}">
                <a16:creationId xmlns:a16="http://schemas.microsoft.com/office/drawing/2014/main" id="{966B0375-D7CB-E30A-E76C-49A704DBA47A}"/>
              </a:ext>
            </a:extLst>
          </p:cNvPr>
          <p:cNvSpPr>
            <a:spLocks noGrp="1"/>
          </p:cNvSpPr>
          <p:nvPr>
            <p:ph type="body" sz="quarter" idx="15"/>
          </p:nvPr>
        </p:nvSpPr>
        <p:spPr>
          <a:xfrm>
            <a:off x="480575" y="2097088"/>
            <a:ext cx="3329425"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3">
            <a:extLst>
              <a:ext uri="{FF2B5EF4-FFF2-40B4-BE49-F238E27FC236}">
                <a16:creationId xmlns:a16="http://schemas.microsoft.com/office/drawing/2014/main" id="{1BC6C937-12EA-B27B-0C54-E277286B7068}"/>
              </a:ext>
            </a:extLst>
          </p:cNvPr>
          <p:cNvSpPr>
            <a:spLocks noGrp="1"/>
          </p:cNvSpPr>
          <p:nvPr>
            <p:ph type="body" sz="quarter" idx="26"/>
          </p:nvPr>
        </p:nvSpPr>
        <p:spPr>
          <a:xfrm>
            <a:off x="4431286" y="2097088"/>
            <a:ext cx="3329425"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Text Placeholder 3">
            <a:extLst>
              <a:ext uri="{FF2B5EF4-FFF2-40B4-BE49-F238E27FC236}">
                <a16:creationId xmlns:a16="http://schemas.microsoft.com/office/drawing/2014/main" id="{1B4EC79B-C43B-8838-CCFA-7F53F9985B95}"/>
              </a:ext>
            </a:extLst>
          </p:cNvPr>
          <p:cNvSpPr>
            <a:spLocks noGrp="1"/>
          </p:cNvSpPr>
          <p:nvPr>
            <p:ph type="body" sz="quarter" idx="27"/>
          </p:nvPr>
        </p:nvSpPr>
        <p:spPr>
          <a:xfrm>
            <a:off x="8401406" y="2097088"/>
            <a:ext cx="3329425"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Text Placeholder 3">
            <a:extLst>
              <a:ext uri="{FF2B5EF4-FFF2-40B4-BE49-F238E27FC236}">
                <a16:creationId xmlns:a16="http://schemas.microsoft.com/office/drawing/2014/main" id="{8D197A28-F7A0-3A5C-138F-FD48ECAC94C3}"/>
              </a:ext>
            </a:extLst>
          </p:cNvPr>
          <p:cNvSpPr>
            <a:spLocks noGrp="1"/>
          </p:cNvSpPr>
          <p:nvPr>
            <p:ph type="body" sz="quarter" idx="28"/>
          </p:nvPr>
        </p:nvSpPr>
        <p:spPr>
          <a:xfrm>
            <a:off x="480575" y="4092800"/>
            <a:ext cx="3329425"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ext Placeholder 3">
            <a:extLst>
              <a:ext uri="{FF2B5EF4-FFF2-40B4-BE49-F238E27FC236}">
                <a16:creationId xmlns:a16="http://schemas.microsoft.com/office/drawing/2014/main" id="{79C43309-739A-6C48-BD33-4252F21A9B43}"/>
              </a:ext>
            </a:extLst>
          </p:cNvPr>
          <p:cNvSpPr>
            <a:spLocks noGrp="1"/>
          </p:cNvSpPr>
          <p:nvPr>
            <p:ph type="body" sz="quarter" idx="29"/>
          </p:nvPr>
        </p:nvSpPr>
        <p:spPr>
          <a:xfrm>
            <a:off x="4431286" y="4092800"/>
            <a:ext cx="3329425"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ext Placeholder 3">
            <a:extLst>
              <a:ext uri="{FF2B5EF4-FFF2-40B4-BE49-F238E27FC236}">
                <a16:creationId xmlns:a16="http://schemas.microsoft.com/office/drawing/2014/main" id="{DC61742A-9728-0174-375B-E4E408424419}"/>
              </a:ext>
            </a:extLst>
          </p:cNvPr>
          <p:cNvSpPr>
            <a:spLocks noGrp="1"/>
          </p:cNvSpPr>
          <p:nvPr>
            <p:ph type="body" sz="quarter" idx="30"/>
          </p:nvPr>
        </p:nvSpPr>
        <p:spPr>
          <a:xfrm>
            <a:off x="8401406" y="4092800"/>
            <a:ext cx="3329425"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Rectangle 11">
            <a:extLst>
              <a:ext uri="{FF2B5EF4-FFF2-40B4-BE49-F238E27FC236}">
                <a16:creationId xmlns:a16="http://schemas.microsoft.com/office/drawing/2014/main" id="{B5228196-FBE8-A71D-8FCC-1AF08C999C3B}"/>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Graphic 12">
            <a:extLst>
              <a:ext uri="{FF2B5EF4-FFF2-40B4-BE49-F238E27FC236}">
                <a16:creationId xmlns:a16="http://schemas.microsoft.com/office/drawing/2014/main" id="{C2407AB0-D2F6-0990-ADEB-E429835FA24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076928093"/>
      </p:ext>
    </p:extLst>
  </p:cSld>
  <p:clrMapOvr>
    <a:masterClrMapping/>
  </p:clrMapOvr>
  <p:extLst>
    <p:ext uri="{DCECCB84-F9BA-43D5-87BE-67443E8EF086}">
      <p15:sldGuideLst xmlns:p15="http://schemas.microsoft.com/office/powerpoint/2012/main">
        <p15:guide id="2" pos="5290">
          <p15:clr>
            <a:srgbClr val="FBAE40"/>
          </p15:clr>
        </p15:guide>
        <p15:guide id="3" pos="2400">
          <p15:clr>
            <a:srgbClr val="FBAE40"/>
          </p15:clr>
        </p15:guide>
        <p15:guide id="4" pos="2800">
          <p15:clr>
            <a:srgbClr val="FBAE40"/>
          </p15:clr>
        </p15:guide>
        <p15:guide id="7" pos="4906">
          <p15:clr>
            <a:srgbClr val="FBAE40"/>
          </p15:clr>
        </p15:guide>
        <p15:guide id="8" orient="horz" pos="2455">
          <p15:clr>
            <a:srgbClr val="FBAE40"/>
          </p15:clr>
        </p15:guide>
        <p15:guide id="9" orient="horz" pos="257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content_subtitle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ysClr val="windowText" lastClr="000000"/>
                </a:solidFill>
              </a:defRPr>
            </a:lvl1pPr>
          </a:lstStyle>
          <a:p>
            <a:fld id="{E4C2AD82-1025-4508-97C1-6F7EE5C92734}" type="slidenum">
              <a:rPr lang="en-AU" smtClean="0"/>
              <a:pPr/>
              <a:t>‹#›</a:t>
            </a:fld>
            <a:endParaRPr lang="en-AU"/>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tx2"/>
                </a:solidFill>
                <a:latin typeface="+mn-lt"/>
              </a:defRPr>
            </a:lvl1pPr>
          </a:lstStyle>
          <a:p>
            <a:pPr lvl="0"/>
            <a:r>
              <a:rPr lang="en-US"/>
              <a:t>Subheading Goes Here</a:t>
            </a:r>
            <a:endParaRPr lang="en-AU"/>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ysClr val="windowText" lastClr="000000"/>
                </a:solidFill>
              </a:defRPr>
            </a:lvl1pPr>
          </a:lstStyle>
          <a:p>
            <a:endParaRPr lang="en-AU"/>
          </a:p>
        </p:txBody>
      </p:sp>
      <p:sp>
        <p:nvSpPr>
          <p:cNvPr id="4" name="Text Placeholder 3">
            <a:extLst>
              <a:ext uri="{FF2B5EF4-FFF2-40B4-BE49-F238E27FC236}">
                <a16:creationId xmlns:a16="http://schemas.microsoft.com/office/drawing/2014/main" id="{4E7C0667-D7AA-ED07-F2A0-B2D4D54CB86D}"/>
              </a:ext>
            </a:extLst>
          </p:cNvPr>
          <p:cNvSpPr>
            <a:spLocks noGrp="1"/>
          </p:cNvSpPr>
          <p:nvPr>
            <p:ph type="body" sz="quarter" idx="15"/>
          </p:nvPr>
        </p:nvSpPr>
        <p:spPr>
          <a:xfrm>
            <a:off x="479425" y="2097087"/>
            <a:ext cx="11232000" cy="3794400"/>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5" name="Graphic 4">
            <a:extLst>
              <a:ext uri="{FF2B5EF4-FFF2-40B4-BE49-F238E27FC236}">
                <a16:creationId xmlns:a16="http://schemas.microsoft.com/office/drawing/2014/main" id="{1A623A1B-EADA-57B4-6157-8C5DE3F39D29}"/>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3" name="Rectangle 2">
            <a:extLst>
              <a:ext uri="{FF2B5EF4-FFF2-40B4-BE49-F238E27FC236}">
                <a16:creationId xmlns:a16="http://schemas.microsoft.com/office/drawing/2014/main" id="{AC7AFEFE-011D-E4CA-C894-13BDCECC1BCE}"/>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8928357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24_content_subtitle_8_blocks">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3" name="Footer Placeholder 4">
            <a:extLst>
              <a:ext uri="{FF2B5EF4-FFF2-40B4-BE49-F238E27FC236}">
                <a16:creationId xmlns:a16="http://schemas.microsoft.com/office/drawing/2014/main" id="{EB4F3C9A-898E-D7DE-D4F8-87C5CD2E796C}"/>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4" name="Content Placeholder 2">
            <a:extLst>
              <a:ext uri="{FF2B5EF4-FFF2-40B4-BE49-F238E27FC236}">
                <a16:creationId xmlns:a16="http://schemas.microsoft.com/office/drawing/2014/main" id="{8CCF972B-5872-A92C-C1ED-1AB333543AAC}"/>
              </a:ext>
            </a:extLst>
          </p:cNvPr>
          <p:cNvSpPr>
            <a:spLocks noGrp="1"/>
          </p:cNvSpPr>
          <p:nvPr>
            <p:ph idx="13" hasCustomPrompt="1"/>
          </p:nvPr>
        </p:nvSpPr>
        <p:spPr>
          <a:xfrm>
            <a:off x="479424" y="1356831"/>
            <a:ext cx="11233151"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5" name="Title 6">
            <a:extLst>
              <a:ext uri="{FF2B5EF4-FFF2-40B4-BE49-F238E27FC236}">
                <a16:creationId xmlns:a16="http://schemas.microsoft.com/office/drawing/2014/main" id="{777EDFB0-2A31-030B-0847-C57B7C84D94B}"/>
              </a:ext>
            </a:extLst>
          </p:cNvPr>
          <p:cNvSpPr>
            <a:spLocks noGrp="1"/>
          </p:cNvSpPr>
          <p:nvPr>
            <p:ph type="title"/>
          </p:nvPr>
        </p:nvSpPr>
        <p:spPr>
          <a:xfrm>
            <a:off x="479424" y="476250"/>
            <a:ext cx="11233151" cy="746695"/>
          </a:xfrm>
          <a:prstGeom prst="rect">
            <a:avLst/>
          </a:prstGeom>
        </p:spPr>
        <p:txBody>
          <a:bodyPr lIns="0" tIns="0" rIns="0" bIns="0"/>
          <a:lstStyle/>
          <a:p>
            <a:r>
              <a:rPr lang="en-US"/>
              <a:t>Click to edit Master title style</a:t>
            </a:r>
            <a:endParaRPr lang="en-GB"/>
          </a:p>
        </p:txBody>
      </p:sp>
      <p:sp>
        <p:nvSpPr>
          <p:cNvPr id="6" name="Text Placeholder 3">
            <a:extLst>
              <a:ext uri="{FF2B5EF4-FFF2-40B4-BE49-F238E27FC236}">
                <a16:creationId xmlns:a16="http://schemas.microsoft.com/office/drawing/2014/main" id="{272EBF74-53B1-CA76-3D6B-8D54F446BC19}"/>
              </a:ext>
            </a:extLst>
          </p:cNvPr>
          <p:cNvSpPr>
            <a:spLocks noGrp="1"/>
          </p:cNvSpPr>
          <p:nvPr>
            <p:ph type="body" sz="quarter" idx="15"/>
          </p:nvPr>
        </p:nvSpPr>
        <p:spPr>
          <a:xfrm>
            <a:off x="480576" y="2097088"/>
            <a:ext cx="2592824"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Text Placeholder 3">
            <a:extLst>
              <a:ext uri="{FF2B5EF4-FFF2-40B4-BE49-F238E27FC236}">
                <a16:creationId xmlns:a16="http://schemas.microsoft.com/office/drawing/2014/main" id="{514A4625-D6C9-93C4-1FD5-A1869E20E3F7}"/>
              </a:ext>
            </a:extLst>
          </p:cNvPr>
          <p:cNvSpPr>
            <a:spLocks noGrp="1"/>
          </p:cNvSpPr>
          <p:nvPr>
            <p:ph type="body" sz="quarter" idx="25"/>
          </p:nvPr>
        </p:nvSpPr>
        <p:spPr>
          <a:xfrm>
            <a:off x="3354387" y="2097088"/>
            <a:ext cx="2592824"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3" name="Text Placeholder 3">
            <a:extLst>
              <a:ext uri="{FF2B5EF4-FFF2-40B4-BE49-F238E27FC236}">
                <a16:creationId xmlns:a16="http://schemas.microsoft.com/office/drawing/2014/main" id="{22ACF0BB-E0A4-0783-7104-D789DE8B4DD4}"/>
              </a:ext>
            </a:extLst>
          </p:cNvPr>
          <p:cNvSpPr>
            <a:spLocks noGrp="1"/>
          </p:cNvSpPr>
          <p:nvPr>
            <p:ph type="body" sz="quarter" idx="26"/>
          </p:nvPr>
        </p:nvSpPr>
        <p:spPr>
          <a:xfrm>
            <a:off x="6241167" y="2097088"/>
            <a:ext cx="2592824"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BCF9F772-0ED5-95CD-8666-01B033485EF9}"/>
              </a:ext>
            </a:extLst>
          </p:cNvPr>
          <p:cNvSpPr>
            <a:spLocks noGrp="1"/>
          </p:cNvSpPr>
          <p:nvPr>
            <p:ph type="body" sz="quarter" idx="27"/>
          </p:nvPr>
        </p:nvSpPr>
        <p:spPr>
          <a:xfrm>
            <a:off x="9120911" y="2097088"/>
            <a:ext cx="2592824"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Text Placeholder 3">
            <a:extLst>
              <a:ext uri="{FF2B5EF4-FFF2-40B4-BE49-F238E27FC236}">
                <a16:creationId xmlns:a16="http://schemas.microsoft.com/office/drawing/2014/main" id="{7DF6E15F-FDC4-EBC6-9C57-A3AE4197916E}"/>
              </a:ext>
            </a:extLst>
          </p:cNvPr>
          <p:cNvSpPr>
            <a:spLocks noGrp="1"/>
          </p:cNvSpPr>
          <p:nvPr>
            <p:ph type="body" sz="quarter" idx="28"/>
          </p:nvPr>
        </p:nvSpPr>
        <p:spPr>
          <a:xfrm>
            <a:off x="480576" y="4077072"/>
            <a:ext cx="2592824"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8" name="Text Placeholder 3">
            <a:extLst>
              <a:ext uri="{FF2B5EF4-FFF2-40B4-BE49-F238E27FC236}">
                <a16:creationId xmlns:a16="http://schemas.microsoft.com/office/drawing/2014/main" id="{46FBCD5A-EF44-5134-65B7-277269EF4BD1}"/>
              </a:ext>
            </a:extLst>
          </p:cNvPr>
          <p:cNvSpPr>
            <a:spLocks noGrp="1"/>
          </p:cNvSpPr>
          <p:nvPr>
            <p:ph type="body" sz="quarter" idx="29"/>
          </p:nvPr>
        </p:nvSpPr>
        <p:spPr>
          <a:xfrm>
            <a:off x="3354387" y="4077072"/>
            <a:ext cx="2592824"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9" name="Text Placeholder 3">
            <a:extLst>
              <a:ext uri="{FF2B5EF4-FFF2-40B4-BE49-F238E27FC236}">
                <a16:creationId xmlns:a16="http://schemas.microsoft.com/office/drawing/2014/main" id="{F4D457D1-43BA-F904-15BB-D3C2521A4429}"/>
              </a:ext>
            </a:extLst>
          </p:cNvPr>
          <p:cNvSpPr>
            <a:spLocks noGrp="1"/>
          </p:cNvSpPr>
          <p:nvPr>
            <p:ph type="body" sz="quarter" idx="30"/>
          </p:nvPr>
        </p:nvSpPr>
        <p:spPr>
          <a:xfrm>
            <a:off x="6241167" y="4077072"/>
            <a:ext cx="2592824"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0" name="Text Placeholder 3">
            <a:extLst>
              <a:ext uri="{FF2B5EF4-FFF2-40B4-BE49-F238E27FC236}">
                <a16:creationId xmlns:a16="http://schemas.microsoft.com/office/drawing/2014/main" id="{EEBCE879-7AB6-D1FD-AE7F-5E63F827351D}"/>
              </a:ext>
            </a:extLst>
          </p:cNvPr>
          <p:cNvSpPr>
            <a:spLocks noGrp="1"/>
          </p:cNvSpPr>
          <p:nvPr>
            <p:ph type="body" sz="quarter" idx="31"/>
          </p:nvPr>
        </p:nvSpPr>
        <p:spPr>
          <a:xfrm>
            <a:off x="9120911" y="4077072"/>
            <a:ext cx="2592824"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6">
            <a:extLst>
              <a:ext uri="{FF2B5EF4-FFF2-40B4-BE49-F238E27FC236}">
                <a16:creationId xmlns:a16="http://schemas.microsoft.com/office/drawing/2014/main" id="{4477F26E-9A39-A247-9D6B-0E3D6AD612FC}"/>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Graphic 7">
            <a:extLst>
              <a:ext uri="{FF2B5EF4-FFF2-40B4-BE49-F238E27FC236}">
                <a16:creationId xmlns:a16="http://schemas.microsoft.com/office/drawing/2014/main" id="{DA588803-86C2-B788-5470-B238B9DD8BB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238446725"/>
      </p:ext>
    </p:extLst>
  </p:cSld>
  <p:clrMapOvr>
    <a:masterClrMapping/>
  </p:clrMapOvr>
  <p:extLst>
    <p:ext uri="{DCECCB84-F9BA-43D5-87BE-67443E8EF086}">
      <p15:sldGuideLst xmlns:p15="http://schemas.microsoft.com/office/powerpoint/2012/main">
        <p15:guide id="9" pos="3747">
          <p15:clr>
            <a:srgbClr val="FBAE40"/>
          </p15:clr>
        </p15:guide>
        <p15:guide id="10" pos="3930">
          <p15:clr>
            <a:srgbClr val="FBAE40"/>
          </p15:clr>
        </p15:guide>
        <p15:guide id="11" pos="1936">
          <p15:clr>
            <a:srgbClr val="FBAE40"/>
          </p15:clr>
        </p15:guide>
        <p15:guide id="12" pos="2112">
          <p15:clr>
            <a:srgbClr val="FBAE40"/>
          </p15:clr>
        </p15:guide>
        <p15:guide id="13" pos="5564">
          <p15:clr>
            <a:srgbClr val="FBAE40"/>
          </p15:clr>
        </p15:guide>
        <p15:guide id="14" pos="5738">
          <p15:clr>
            <a:srgbClr val="FBAE40"/>
          </p15:clr>
        </p15:guide>
        <p15:guide id="15" orient="horz" pos="2559">
          <p15:clr>
            <a:srgbClr val="FBAE40"/>
          </p15:clr>
        </p15:guide>
        <p15:guide id="16" orient="horz" pos="2453">
          <p15:clr>
            <a:srgbClr val="FBAE40"/>
          </p15:clr>
        </p15:guide>
      </p15:sldGuideLst>
    </p:ext>
  </p:extLst>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25_content_image_66">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00C3F36A-E619-235C-1B32-044801D0CBB6}"/>
              </a:ext>
            </a:extLst>
          </p:cNvPr>
          <p:cNvSpPr>
            <a:spLocks noGrp="1"/>
          </p:cNvSpPr>
          <p:nvPr>
            <p:ph type="sldNum" sz="quarter" idx="48"/>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8" name="Picture Placeholder 10">
            <a:extLst>
              <a:ext uri="{FF2B5EF4-FFF2-40B4-BE49-F238E27FC236}">
                <a16:creationId xmlns:a16="http://schemas.microsoft.com/office/drawing/2014/main" id="{FAA9C257-6DD9-A8BF-4A36-D12498E963B5}"/>
              </a:ext>
            </a:extLst>
          </p:cNvPr>
          <p:cNvSpPr>
            <a:spLocks noGrp="1"/>
          </p:cNvSpPr>
          <p:nvPr>
            <p:ph type="pic" sz="quarter" idx="34" hasCustomPrompt="1"/>
          </p:nvPr>
        </p:nvSpPr>
        <p:spPr>
          <a:xfrm>
            <a:off x="4470400" y="108000"/>
            <a:ext cx="7721601"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2" name="Title 1">
            <a:extLst>
              <a:ext uri="{FF2B5EF4-FFF2-40B4-BE49-F238E27FC236}">
                <a16:creationId xmlns:a16="http://schemas.microsoft.com/office/drawing/2014/main" id="{C4275AE2-6B71-4242-946A-7EFEA19F3B76}"/>
              </a:ext>
            </a:extLst>
          </p:cNvPr>
          <p:cNvSpPr>
            <a:spLocks noGrp="1"/>
          </p:cNvSpPr>
          <p:nvPr>
            <p:ph type="title"/>
          </p:nvPr>
        </p:nvSpPr>
        <p:spPr>
          <a:xfrm>
            <a:off x="479425" y="476250"/>
            <a:ext cx="3508375" cy="1257109"/>
          </a:xfrm>
          <a:prstGeom prst="rect">
            <a:avLst/>
          </a:prstGeom>
        </p:spPr>
        <p:txBody>
          <a:bodyPr lIns="0" tIns="0" rIns="0" bIns="0"/>
          <a:lstStyle/>
          <a:p>
            <a:r>
              <a:rPr lang="en-US"/>
              <a:t>Click to edit Master title style</a:t>
            </a:r>
            <a:endParaRPr lang="en-AU"/>
          </a:p>
        </p:txBody>
      </p:sp>
      <p:sp>
        <p:nvSpPr>
          <p:cNvPr id="6" name="Footer Placeholder 4">
            <a:extLst>
              <a:ext uri="{FF2B5EF4-FFF2-40B4-BE49-F238E27FC236}">
                <a16:creationId xmlns:a16="http://schemas.microsoft.com/office/drawing/2014/main" id="{5F9C19F2-C830-ABFE-A829-B9EC158EE518}"/>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5" name="Text Placeholder 3">
            <a:extLst>
              <a:ext uri="{FF2B5EF4-FFF2-40B4-BE49-F238E27FC236}">
                <a16:creationId xmlns:a16="http://schemas.microsoft.com/office/drawing/2014/main" id="{FC1823A1-A08D-DB5A-5B37-50AFBA15C0E6}"/>
              </a:ext>
            </a:extLst>
          </p:cNvPr>
          <p:cNvSpPr>
            <a:spLocks noGrp="1"/>
          </p:cNvSpPr>
          <p:nvPr>
            <p:ph type="body" sz="quarter" idx="17"/>
          </p:nvPr>
        </p:nvSpPr>
        <p:spPr>
          <a:xfrm>
            <a:off x="480575" y="2097087"/>
            <a:ext cx="3507225" cy="3960811"/>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logo_white">
            <a:extLst>
              <a:ext uri="{FF2B5EF4-FFF2-40B4-BE49-F238E27FC236}">
                <a16:creationId xmlns:a16="http://schemas.microsoft.com/office/drawing/2014/main" id="{5F0EE661-7315-AF7C-A941-5A71A3F45C4B}"/>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3" name="Rectangle 2">
            <a:extLst>
              <a:ext uri="{FF2B5EF4-FFF2-40B4-BE49-F238E27FC236}">
                <a16:creationId xmlns:a16="http://schemas.microsoft.com/office/drawing/2014/main" id="{EA493519-4B27-4ACA-ADE3-17EA510A7B94}"/>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603296302"/>
      </p:ext>
    </p:extLst>
  </p:cSld>
  <p:clrMapOvr>
    <a:masterClrMapping/>
  </p:clrMapOvr>
  <p:extLst>
    <p:ext uri="{DCECCB84-F9BA-43D5-87BE-67443E8EF086}">
      <p15:sldGuideLst xmlns:p15="http://schemas.microsoft.com/office/powerpoint/2012/main">
        <p15:guide id="3" pos="2512">
          <p15:clr>
            <a:srgbClr val="FBAE40"/>
          </p15:clr>
        </p15:guide>
        <p15:guide id="4" pos="2816">
          <p15:clr>
            <a:srgbClr val="FBAE40"/>
          </p15:clr>
        </p15:guide>
      </p15:sldGuideLst>
    </p:ext>
  </p:extLst>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25_content_image_66_factoids">
    <p:spTree>
      <p:nvGrpSpPr>
        <p:cNvPr id="1" name=""/>
        <p:cNvGrpSpPr/>
        <p:nvPr/>
      </p:nvGrpSpPr>
      <p:grpSpPr>
        <a:xfrm>
          <a:off x="0" y="0"/>
          <a:ext cx="0" cy="0"/>
          <a:chOff x="0" y="0"/>
          <a:chExt cx="0" cy="0"/>
        </a:xfrm>
      </p:grpSpPr>
      <p:sp>
        <p:nvSpPr>
          <p:cNvPr id="8" name="Text Placeholder 19">
            <a:extLst>
              <a:ext uri="{FF2B5EF4-FFF2-40B4-BE49-F238E27FC236}">
                <a16:creationId xmlns:a16="http://schemas.microsoft.com/office/drawing/2014/main" id="{9DB474E9-4FAC-7BAE-4918-F65476ABD12C}"/>
              </a:ext>
            </a:extLst>
          </p:cNvPr>
          <p:cNvSpPr>
            <a:spLocks noGrp="1"/>
          </p:cNvSpPr>
          <p:nvPr>
            <p:ph type="body" sz="quarter" idx="25" hasCustomPrompt="1"/>
          </p:nvPr>
        </p:nvSpPr>
        <p:spPr>
          <a:xfrm>
            <a:off x="479425" y="2363788"/>
            <a:ext cx="3508376" cy="875665"/>
          </a:xfrm>
          <a:prstGeom prst="rect">
            <a:avLst/>
          </a:prstGeom>
        </p:spPr>
        <p:txBody>
          <a:bodyPr lIns="0" tIns="0" rIns="0" bIns="0"/>
          <a:lstStyle>
            <a:lvl1pPr marL="0" indent="0">
              <a:lnSpc>
                <a:spcPct val="90000"/>
              </a:lnSpc>
              <a:spcBef>
                <a:spcPts val="0"/>
              </a:spcBef>
              <a:spcAft>
                <a:spcPts val="0"/>
              </a:spcAft>
              <a:buNone/>
              <a:defRPr lang="en-US" sz="4400" b="1" kern="1200" dirty="0" smtClean="0">
                <a:solidFill>
                  <a:schemeClr val="accent2"/>
                </a:solidFill>
                <a:latin typeface="+mn-lt"/>
                <a:ea typeface="+mn-ea"/>
                <a:cs typeface="+mn-cs"/>
              </a:defRPr>
            </a:lvl1pPr>
            <a:lvl2pPr marL="0" indent="0">
              <a:lnSpc>
                <a:spcPct val="90000"/>
              </a:lnSpc>
              <a:spcBef>
                <a:spcPts val="0"/>
              </a:spcBef>
              <a:spcAft>
                <a:spcPts val="0"/>
              </a:spcAft>
              <a:buNone/>
              <a:defRPr lang="en-US" sz="1600" kern="1200" dirty="0" smtClean="0">
                <a:solidFill>
                  <a:schemeClr val="accent2"/>
                </a:solidFill>
                <a:latin typeface="+mn-lt"/>
                <a:ea typeface="+mn-ea"/>
                <a:cs typeface="+mn-cs"/>
              </a:defRPr>
            </a:lvl2pPr>
          </a:lstStyle>
          <a:p>
            <a:pPr lvl="0"/>
            <a:r>
              <a:rPr lang="en-US"/>
              <a:t>##</a:t>
            </a:r>
          </a:p>
          <a:p>
            <a:pPr lvl="1"/>
            <a:r>
              <a:rPr lang="en-US"/>
              <a:t>Second level</a:t>
            </a:r>
            <a:endParaRPr lang="en-AU"/>
          </a:p>
        </p:txBody>
      </p:sp>
      <p:sp>
        <p:nvSpPr>
          <p:cNvPr id="10" name="Text Placeholder 19">
            <a:extLst>
              <a:ext uri="{FF2B5EF4-FFF2-40B4-BE49-F238E27FC236}">
                <a16:creationId xmlns:a16="http://schemas.microsoft.com/office/drawing/2014/main" id="{62B4B654-D4AC-315C-743D-4D2A637BEA83}"/>
              </a:ext>
            </a:extLst>
          </p:cNvPr>
          <p:cNvSpPr>
            <a:spLocks noGrp="1"/>
          </p:cNvSpPr>
          <p:nvPr>
            <p:ph type="body" sz="quarter" idx="29" hasCustomPrompt="1"/>
          </p:nvPr>
        </p:nvSpPr>
        <p:spPr>
          <a:xfrm>
            <a:off x="479425" y="3690461"/>
            <a:ext cx="3508376" cy="875665"/>
          </a:xfrm>
          <a:prstGeom prst="rect">
            <a:avLst/>
          </a:prstGeom>
        </p:spPr>
        <p:txBody>
          <a:bodyPr lIns="0" tIns="0" rIns="0" bIns="0"/>
          <a:lstStyle>
            <a:lvl1pPr marL="0" indent="0">
              <a:lnSpc>
                <a:spcPct val="90000"/>
              </a:lnSpc>
              <a:spcBef>
                <a:spcPts val="0"/>
              </a:spcBef>
              <a:spcAft>
                <a:spcPts val="0"/>
              </a:spcAft>
              <a:buNone/>
              <a:defRPr lang="en-US" sz="4400" b="1" kern="1200" dirty="0" smtClean="0">
                <a:solidFill>
                  <a:schemeClr val="accent2"/>
                </a:solidFill>
                <a:latin typeface="+mn-lt"/>
                <a:ea typeface="+mn-ea"/>
                <a:cs typeface="+mn-cs"/>
              </a:defRPr>
            </a:lvl1pPr>
            <a:lvl2pPr marL="0" indent="0">
              <a:lnSpc>
                <a:spcPct val="90000"/>
              </a:lnSpc>
              <a:spcBef>
                <a:spcPts val="0"/>
              </a:spcBef>
              <a:spcAft>
                <a:spcPts val="0"/>
              </a:spcAft>
              <a:buNone/>
              <a:defRPr lang="en-US" sz="1600" kern="1200" dirty="0" smtClean="0">
                <a:solidFill>
                  <a:schemeClr val="accent2"/>
                </a:solidFill>
                <a:latin typeface="+mn-lt"/>
                <a:ea typeface="+mn-ea"/>
                <a:cs typeface="+mn-cs"/>
              </a:defRPr>
            </a:lvl2pPr>
          </a:lstStyle>
          <a:p>
            <a:pPr lvl="0"/>
            <a:r>
              <a:rPr lang="en-US"/>
              <a:t>##</a:t>
            </a:r>
          </a:p>
          <a:p>
            <a:pPr lvl="1"/>
            <a:r>
              <a:rPr lang="en-US"/>
              <a:t>Second level</a:t>
            </a:r>
            <a:endParaRPr lang="en-AU"/>
          </a:p>
        </p:txBody>
      </p:sp>
      <p:sp>
        <p:nvSpPr>
          <p:cNvPr id="12" name="Text Placeholder 19">
            <a:extLst>
              <a:ext uri="{FF2B5EF4-FFF2-40B4-BE49-F238E27FC236}">
                <a16:creationId xmlns:a16="http://schemas.microsoft.com/office/drawing/2014/main" id="{ED2F1526-4AE4-BD31-908A-FD02FAA97DF9}"/>
              </a:ext>
            </a:extLst>
          </p:cNvPr>
          <p:cNvSpPr>
            <a:spLocks noGrp="1"/>
          </p:cNvSpPr>
          <p:nvPr>
            <p:ph type="body" sz="quarter" idx="31" hasCustomPrompt="1"/>
          </p:nvPr>
        </p:nvSpPr>
        <p:spPr>
          <a:xfrm>
            <a:off x="479425" y="5017135"/>
            <a:ext cx="3508376" cy="875665"/>
          </a:xfrm>
          <a:prstGeom prst="rect">
            <a:avLst/>
          </a:prstGeom>
        </p:spPr>
        <p:txBody>
          <a:bodyPr lIns="0" tIns="0" rIns="0" bIns="0"/>
          <a:lstStyle>
            <a:lvl1pPr marL="0" indent="0">
              <a:lnSpc>
                <a:spcPct val="90000"/>
              </a:lnSpc>
              <a:spcBef>
                <a:spcPts val="0"/>
              </a:spcBef>
              <a:spcAft>
                <a:spcPts val="0"/>
              </a:spcAft>
              <a:buNone/>
              <a:defRPr lang="en-US" sz="4400" b="1" kern="1200" dirty="0" smtClean="0">
                <a:solidFill>
                  <a:schemeClr val="accent2"/>
                </a:solidFill>
                <a:latin typeface="+mn-lt"/>
                <a:ea typeface="+mn-ea"/>
                <a:cs typeface="+mn-cs"/>
              </a:defRPr>
            </a:lvl1pPr>
            <a:lvl2pPr marL="0" indent="0">
              <a:lnSpc>
                <a:spcPct val="90000"/>
              </a:lnSpc>
              <a:spcBef>
                <a:spcPts val="0"/>
              </a:spcBef>
              <a:spcAft>
                <a:spcPts val="0"/>
              </a:spcAft>
              <a:buNone/>
              <a:defRPr lang="en-US" sz="1600" kern="1200" dirty="0" smtClean="0">
                <a:solidFill>
                  <a:schemeClr val="accent2"/>
                </a:solidFill>
                <a:latin typeface="+mn-lt"/>
                <a:ea typeface="+mn-ea"/>
                <a:cs typeface="+mn-cs"/>
              </a:defRPr>
            </a:lvl2pPr>
          </a:lstStyle>
          <a:p>
            <a:pPr lvl="0"/>
            <a:r>
              <a:rPr lang="en-US"/>
              <a:t>##</a:t>
            </a:r>
          </a:p>
          <a:p>
            <a:pPr lvl="1"/>
            <a:r>
              <a:rPr lang="en-US"/>
              <a:t>Second level</a:t>
            </a:r>
            <a:endParaRPr lang="en-AU"/>
          </a:p>
        </p:txBody>
      </p:sp>
      <p:sp>
        <p:nvSpPr>
          <p:cNvPr id="3" name="Slide Number Placeholder 2">
            <a:extLst>
              <a:ext uri="{FF2B5EF4-FFF2-40B4-BE49-F238E27FC236}">
                <a16:creationId xmlns:a16="http://schemas.microsoft.com/office/drawing/2014/main" id="{E2AA115E-D9AA-0A7E-0084-122EB5DFD13F}"/>
              </a:ext>
            </a:extLst>
          </p:cNvPr>
          <p:cNvSpPr>
            <a:spLocks noGrp="1"/>
          </p:cNvSpPr>
          <p:nvPr>
            <p:ph type="sldNum" sz="quarter" idx="48"/>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14" name="Picture Placeholder 10">
            <a:extLst>
              <a:ext uri="{FF2B5EF4-FFF2-40B4-BE49-F238E27FC236}">
                <a16:creationId xmlns:a16="http://schemas.microsoft.com/office/drawing/2014/main" id="{C9D67DE0-F509-59F0-9280-9F130E5DB85B}"/>
              </a:ext>
            </a:extLst>
          </p:cNvPr>
          <p:cNvSpPr>
            <a:spLocks noGrp="1"/>
          </p:cNvSpPr>
          <p:nvPr>
            <p:ph type="pic" sz="quarter" idx="34" hasCustomPrompt="1"/>
          </p:nvPr>
        </p:nvSpPr>
        <p:spPr>
          <a:xfrm>
            <a:off x="4470400" y="108000"/>
            <a:ext cx="7721601"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7" name="Footer Placeholder 4">
            <a:extLst>
              <a:ext uri="{FF2B5EF4-FFF2-40B4-BE49-F238E27FC236}">
                <a16:creationId xmlns:a16="http://schemas.microsoft.com/office/drawing/2014/main" id="{0143EC42-F0BC-E053-9D6C-52F3EAD5C9A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5" name="Title 1">
            <a:extLst>
              <a:ext uri="{FF2B5EF4-FFF2-40B4-BE49-F238E27FC236}">
                <a16:creationId xmlns:a16="http://schemas.microsoft.com/office/drawing/2014/main" id="{E63BFCAA-539B-E9AB-94F5-434821CE07F5}"/>
              </a:ext>
            </a:extLst>
          </p:cNvPr>
          <p:cNvSpPr>
            <a:spLocks noGrp="1"/>
          </p:cNvSpPr>
          <p:nvPr>
            <p:ph type="title"/>
          </p:nvPr>
        </p:nvSpPr>
        <p:spPr>
          <a:xfrm>
            <a:off x="479425" y="476250"/>
            <a:ext cx="3508375" cy="1257109"/>
          </a:xfrm>
          <a:prstGeom prst="rect">
            <a:avLst/>
          </a:prstGeom>
        </p:spPr>
        <p:txBody>
          <a:bodyPr lIns="0" tIns="0" rIns="0" bIns="0"/>
          <a:lstStyle/>
          <a:p>
            <a:r>
              <a:rPr lang="en-US"/>
              <a:t>Click to edit Master title style</a:t>
            </a:r>
            <a:endParaRPr lang="en-AU"/>
          </a:p>
        </p:txBody>
      </p:sp>
      <p:sp>
        <p:nvSpPr>
          <p:cNvPr id="4" name="logo_white">
            <a:extLst>
              <a:ext uri="{FF2B5EF4-FFF2-40B4-BE49-F238E27FC236}">
                <a16:creationId xmlns:a16="http://schemas.microsoft.com/office/drawing/2014/main" id="{CCCADCA8-2A7A-BBC5-F23C-1BC2A22B3DF1}"/>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2" name="Rectangle 1">
            <a:extLst>
              <a:ext uri="{FF2B5EF4-FFF2-40B4-BE49-F238E27FC236}">
                <a16:creationId xmlns:a16="http://schemas.microsoft.com/office/drawing/2014/main" id="{D799AD85-9CC3-09DD-6031-39B8704EA2D4}"/>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79271034"/>
      </p:ext>
    </p:extLst>
  </p:cSld>
  <p:clrMapOvr>
    <a:masterClrMapping/>
  </p:clrMapOvr>
  <p:extLst>
    <p:ext uri="{DCECCB84-F9BA-43D5-87BE-67443E8EF086}">
      <p15:sldGuideLst xmlns:p15="http://schemas.microsoft.com/office/powerpoint/2012/main">
        <p15:guide id="3" pos="2512">
          <p15:clr>
            <a:srgbClr val="FBAE40"/>
          </p15:clr>
        </p15:guide>
        <p15:guide id="4" pos="2816">
          <p15:clr>
            <a:srgbClr val="FBAE40"/>
          </p15:clr>
        </p15:guide>
      </p15:sldGuideLst>
    </p:ext>
  </p:extLst>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25_content_image_66_factoids_colored">
    <p:bg>
      <p:bgPr>
        <a:solidFill>
          <a:schemeClr val="tx1"/>
        </a:solidFill>
        <a:effectLst/>
      </p:bgPr>
    </p:bg>
    <p:spTree>
      <p:nvGrpSpPr>
        <p:cNvPr id="1" name=""/>
        <p:cNvGrpSpPr/>
        <p:nvPr/>
      </p:nvGrpSpPr>
      <p:grpSpPr>
        <a:xfrm>
          <a:off x="0" y="0"/>
          <a:ext cx="0" cy="0"/>
          <a:chOff x="0" y="0"/>
          <a:chExt cx="0" cy="0"/>
        </a:xfrm>
      </p:grpSpPr>
      <p:sp>
        <p:nvSpPr>
          <p:cNvPr id="6" name="Picture Placeholder 10">
            <a:extLst>
              <a:ext uri="{FF2B5EF4-FFF2-40B4-BE49-F238E27FC236}">
                <a16:creationId xmlns:a16="http://schemas.microsoft.com/office/drawing/2014/main" id="{C63FE5FB-A211-73CC-4C9E-410B90519FFF}"/>
              </a:ext>
            </a:extLst>
          </p:cNvPr>
          <p:cNvSpPr>
            <a:spLocks noGrp="1"/>
          </p:cNvSpPr>
          <p:nvPr>
            <p:ph type="pic" sz="quarter" idx="34" hasCustomPrompt="1"/>
          </p:nvPr>
        </p:nvSpPr>
        <p:spPr>
          <a:xfrm>
            <a:off x="4470400" y="108000"/>
            <a:ext cx="7721601"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17" name="Text Placeholder 19">
            <a:extLst>
              <a:ext uri="{FF2B5EF4-FFF2-40B4-BE49-F238E27FC236}">
                <a16:creationId xmlns:a16="http://schemas.microsoft.com/office/drawing/2014/main" id="{26B95CB5-E0A9-0C93-6097-EF738C5638B9}"/>
              </a:ext>
            </a:extLst>
          </p:cNvPr>
          <p:cNvSpPr>
            <a:spLocks noGrp="1"/>
          </p:cNvSpPr>
          <p:nvPr>
            <p:ph type="body" sz="quarter" idx="25" hasCustomPrompt="1"/>
          </p:nvPr>
        </p:nvSpPr>
        <p:spPr>
          <a:xfrm>
            <a:off x="1132841" y="2363788"/>
            <a:ext cx="2854960" cy="875665"/>
          </a:xfrm>
          <a:prstGeom prst="rect">
            <a:avLst/>
          </a:prstGeom>
        </p:spPr>
        <p:txBody>
          <a:bodyPr lIns="0" tIns="0" rIns="0" bIns="0"/>
          <a:lstStyle>
            <a:lvl1pPr marL="0" indent="0">
              <a:lnSpc>
                <a:spcPct val="90000"/>
              </a:lnSpc>
              <a:spcBef>
                <a:spcPts val="0"/>
              </a:spcBef>
              <a:spcAft>
                <a:spcPts val="0"/>
              </a:spcAft>
              <a:buNone/>
              <a:defRPr lang="en-US" sz="4400" b="1" kern="1200" dirty="0" smtClean="0">
                <a:solidFill>
                  <a:schemeClr val="accent2"/>
                </a:solidFill>
                <a:latin typeface="+mn-lt"/>
                <a:ea typeface="+mn-ea"/>
                <a:cs typeface="+mn-cs"/>
              </a:defRPr>
            </a:lvl1pPr>
            <a:lvl2pPr marL="0" indent="0">
              <a:lnSpc>
                <a:spcPct val="90000"/>
              </a:lnSpc>
              <a:spcBef>
                <a:spcPts val="0"/>
              </a:spcBef>
              <a:spcAft>
                <a:spcPts val="0"/>
              </a:spcAft>
              <a:buNone/>
              <a:defRPr lang="en-US" sz="1600" kern="1200" dirty="0" smtClean="0">
                <a:solidFill>
                  <a:schemeClr val="bg1"/>
                </a:solidFill>
                <a:latin typeface="+mn-lt"/>
                <a:ea typeface="+mn-ea"/>
                <a:cs typeface="+mn-cs"/>
              </a:defRPr>
            </a:lvl2pPr>
          </a:lstStyle>
          <a:p>
            <a:pPr lvl="0"/>
            <a:r>
              <a:rPr lang="en-US"/>
              <a:t>##</a:t>
            </a:r>
          </a:p>
          <a:p>
            <a:pPr lvl="1"/>
            <a:r>
              <a:rPr lang="en-US"/>
              <a:t>Second level</a:t>
            </a:r>
            <a:endParaRPr lang="en-AU"/>
          </a:p>
        </p:txBody>
      </p:sp>
      <p:sp>
        <p:nvSpPr>
          <p:cNvPr id="19" name="Text Placeholder 19">
            <a:extLst>
              <a:ext uri="{FF2B5EF4-FFF2-40B4-BE49-F238E27FC236}">
                <a16:creationId xmlns:a16="http://schemas.microsoft.com/office/drawing/2014/main" id="{DB079B1A-3A83-6756-69CC-1A601152E366}"/>
              </a:ext>
            </a:extLst>
          </p:cNvPr>
          <p:cNvSpPr>
            <a:spLocks noGrp="1"/>
          </p:cNvSpPr>
          <p:nvPr>
            <p:ph type="body" sz="quarter" idx="29" hasCustomPrompt="1"/>
          </p:nvPr>
        </p:nvSpPr>
        <p:spPr>
          <a:xfrm>
            <a:off x="1132841" y="3690461"/>
            <a:ext cx="2854960" cy="875665"/>
          </a:xfrm>
          <a:prstGeom prst="rect">
            <a:avLst/>
          </a:prstGeom>
        </p:spPr>
        <p:txBody>
          <a:bodyPr lIns="0" tIns="0" rIns="0" bIns="0"/>
          <a:lstStyle>
            <a:lvl1pPr marL="0" indent="0">
              <a:lnSpc>
                <a:spcPct val="90000"/>
              </a:lnSpc>
              <a:spcBef>
                <a:spcPts val="0"/>
              </a:spcBef>
              <a:spcAft>
                <a:spcPts val="0"/>
              </a:spcAft>
              <a:buNone/>
              <a:defRPr lang="en-US" sz="4400" b="1" kern="1200" dirty="0" smtClean="0">
                <a:solidFill>
                  <a:schemeClr val="accent3"/>
                </a:solidFill>
                <a:latin typeface="+mn-lt"/>
                <a:ea typeface="+mn-ea"/>
                <a:cs typeface="+mn-cs"/>
              </a:defRPr>
            </a:lvl1pPr>
            <a:lvl2pPr marL="0" indent="0">
              <a:lnSpc>
                <a:spcPct val="90000"/>
              </a:lnSpc>
              <a:spcBef>
                <a:spcPts val="0"/>
              </a:spcBef>
              <a:spcAft>
                <a:spcPts val="0"/>
              </a:spcAft>
              <a:buNone/>
              <a:defRPr lang="en-US" sz="1600" kern="1200" dirty="0" smtClean="0">
                <a:solidFill>
                  <a:schemeClr val="bg1"/>
                </a:solidFill>
                <a:latin typeface="+mn-lt"/>
                <a:ea typeface="+mn-ea"/>
                <a:cs typeface="+mn-cs"/>
              </a:defRPr>
            </a:lvl2pPr>
          </a:lstStyle>
          <a:p>
            <a:pPr lvl="0"/>
            <a:r>
              <a:rPr lang="en-US"/>
              <a:t>##</a:t>
            </a:r>
          </a:p>
          <a:p>
            <a:pPr lvl="1"/>
            <a:r>
              <a:rPr lang="en-US"/>
              <a:t>Second level</a:t>
            </a:r>
            <a:endParaRPr lang="en-AU"/>
          </a:p>
        </p:txBody>
      </p:sp>
      <p:sp>
        <p:nvSpPr>
          <p:cNvPr id="21" name="Text Placeholder 19">
            <a:extLst>
              <a:ext uri="{FF2B5EF4-FFF2-40B4-BE49-F238E27FC236}">
                <a16:creationId xmlns:a16="http://schemas.microsoft.com/office/drawing/2014/main" id="{2E07F426-34BD-2EAF-A04F-9649E1EE5670}"/>
              </a:ext>
            </a:extLst>
          </p:cNvPr>
          <p:cNvSpPr>
            <a:spLocks noGrp="1"/>
          </p:cNvSpPr>
          <p:nvPr>
            <p:ph type="body" sz="quarter" idx="31" hasCustomPrompt="1"/>
          </p:nvPr>
        </p:nvSpPr>
        <p:spPr>
          <a:xfrm>
            <a:off x="1132841" y="5017135"/>
            <a:ext cx="2854960" cy="875665"/>
          </a:xfrm>
          <a:prstGeom prst="rect">
            <a:avLst/>
          </a:prstGeom>
          <a:solidFill>
            <a:schemeClr val="tx1"/>
          </a:solidFill>
        </p:spPr>
        <p:txBody>
          <a:bodyPr lIns="0" tIns="0" rIns="0" bIns="0"/>
          <a:lstStyle>
            <a:lvl1pPr marL="0" indent="0">
              <a:lnSpc>
                <a:spcPct val="90000"/>
              </a:lnSpc>
              <a:spcBef>
                <a:spcPts val="0"/>
              </a:spcBef>
              <a:spcAft>
                <a:spcPts val="0"/>
              </a:spcAft>
              <a:buNone/>
              <a:defRPr lang="en-US" sz="4400" b="1" kern="1200" dirty="0" smtClean="0">
                <a:solidFill>
                  <a:schemeClr val="accent4"/>
                </a:solidFill>
                <a:latin typeface="+mn-lt"/>
                <a:ea typeface="+mn-ea"/>
                <a:cs typeface="+mn-cs"/>
              </a:defRPr>
            </a:lvl1pPr>
            <a:lvl2pPr marL="0" indent="0">
              <a:lnSpc>
                <a:spcPct val="90000"/>
              </a:lnSpc>
              <a:spcBef>
                <a:spcPts val="0"/>
              </a:spcBef>
              <a:spcAft>
                <a:spcPts val="0"/>
              </a:spcAft>
              <a:buNone/>
              <a:defRPr lang="en-US" sz="1600" kern="1200" dirty="0" smtClean="0">
                <a:solidFill>
                  <a:schemeClr val="bg1"/>
                </a:solidFill>
                <a:latin typeface="+mn-lt"/>
                <a:ea typeface="+mn-ea"/>
                <a:cs typeface="+mn-cs"/>
              </a:defRPr>
            </a:lvl2pPr>
          </a:lstStyle>
          <a:p>
            <a:pPr lvl="0"/>
            <a:r>
              <a:rPr lang="en-US"/>
              <a:t>##</a:t>
            </a:r>
          </a:p>
          <a:p>
            <a:pPr lvl="1"/>
            <a:r>
              <a:rPr lang="en-US"/>
              <a:t>Second level</a:t>
            </a:r>
            <a:endParaRPr lang="en-AU"/>
          </a:p>
        </p:txBody>
      </p:sp>
      <p:sp>
        <p:nvSpPr>
          <p:cNvPr id="22" name="Slide Number Placeholder 2">
            <a:extLst>
              <a:ext uri="{FF2B5EF4-FFF2-40B4-BE49-F238E27FC236}">
                <a16:creationId xmlns:a16="http://schemas.microsoft.com/office/drawing/2014/main" id="{DAD30696-6377-9385-E3AD-CA8BF2CEE5F8}"/>
              </a:ext>
            </a:extLst>
          </p:cNvPr>
          <p:cNvSpPr>
            <a:spLocks noGrp="1"/>
          </p:cNvSpPr>
          <p:nvPr>
            <p:ph type="sldNum" sz="quarter" idx="48"/>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a:p>
        </p:txBody>
      </p:sp>
      <p:sp>
        <p:nvSpPr>
          <p:cNvPr id="2" name="Picture Placeholder 5">
            <a:extLst>
              <a:ext uri="{FF2B5EF4-FFF2-40B4-BE49-F238E27FC236}">
                <a16:creationId xmlns:a16="http://schemas.microsoft.com/office/drawing/2014/main" id="{3A32B860-84F5-5963-2E62-44E9F469CF16}"/>
              </a:ext>
            </a:extLst>
          </p:cNvPr>
          <p:cNvSpPr>
            <a:spLocks noGrp="1"/>
          </p:cNvSpPr>
          <p:nvPr>
            <p:ph type="pic" sz="quarter" idx="37"/>
          </p:nvPr>
        </p:nvSpPr>
        <p:spPr>
          <a:xfrm>
            <a:off x="479425" y="2363788"/>
            <a:ext cx="522000" cy="522000"/>
          </a:xfrm>
          <a:prstGeom prst="rect">
            <a:avLst/>
          </a:prstGeom>
        </p:spPr>
        <p:txBody>
          <a:bodyPr lIns="0" tIns="0" rIns="0" bIns="0"/>
          <a:lstStyle>
            <a:lvl1pPr marL="0" indent="0">
              <a:buNone/>
              <a:defRPr sz="800"/>
            </a:lvl1pPr>
          </a:lstStyle>
          <a:p>
            <a:r>
              <a:rPr lang="en-US"/>
              <a:t>Click icon to add picture</a:t>
            </a:r>
            <a:endParaRPr lang="en-GB"/>
          </a:p>
        </p:txBody>
      </p:sp>
      <p:sp>
        <p:nvSpPr>
          <p:cNvPr id="3" name="Picture Placeholder 5">
            <a:extLst>
              <a:ext uri="{FF2B5EF4-FFF2-40B4-BE49-F238E27FC236}">
                <a16:creationId xmlns:a16="http://schemas.microsoft.com/office/drawing/2014/main" id="{7763FA47-E638-679B-5EAB-F8F410601354}"/>
              </a:ext>
            </a:extLst>
          </p:cNvPr>
          <p:cNvSpPr>
            <a:spLocks noGrp="1"/>
          </p:cNvSpPr>
          <p:nvPr>
            <p:ph type="pic" sz="quarter" idx="38"/>
          </p:nvPr>
        </p:nvSpPr>
        <p:spPr>
          <a:xfrm>
            <a:off x="479425" y="3690461"/>
            <a:ext cx="522000" cy="522000"/>
          </a:xfrm>
          <a:prstGeom prst="rect">
            <a:avLst/>
          </a:prstGeom>
        </p:spPr>
        <p:txBody>
          <a:bodyPr lIns="0" tIns="0" rIns="0" bIns="0"/>
          <a:lstStyle>
            <a:lvl1pPr marL="0" indent="0">
              <a:buNone/>
              <a:defRPr sz="800"/>
            </a:lvl1pPr>
          </a:lstStyle>
          <a:p>
            <a:r>
              <a:rPr lang="en-US"/>
              <a:t>Click icon to add picture</a:t>
            </a:r>
            <a:endParaRPr lang="en-GB"/>
          </a:p>
        </p:txBody>
      </p:sp>
      <p:sp>
        <p:nvSpPr>
          <p:cNvPr id="5" name="Picture Placeholder 5">
            <a:extLst>
              <a:ext uri="{FF2B5EF4-FFF2-40B4-BE49-F238E27FC236}">
                <a16:creationId xmlns:a16="http://schemas.microsoft.com/office/drawing/2014/main" id="{71149FAE-5BF5-8613-8CCC-95D58BE9ACE1}"/>
              </a:ext>
            </a:extLst>
          </p:cNvPr>
          <p:cNvSpPr>
            <a:spLocks noGrp="1"/>
          </p:cNvSpPr>
          <p:nvPr>
            <p:ph type="pic" sz="quarter" idx="39"/>
          </p:nvPr>
        </p:nvSpPr>
        <p:spPr>
          <a:xfrm>
            <a:off x="479425" y="5017135"/>
            <a:ext cx="522000" cy="522000"/>
          </a:xfrm>
          <a:prstGeom prst="rect">
            <a:avLst/>
          </a:prstGeom>
        </p:spPr>
        <p:txBody>
          <a:bodyPr lIns="0" tIns="0" rIns="0" bIns="0"/>
          <a:lstStyle>
            <a:lvl1pPr marL="0" indent="0">
              <a:buNone/>
              <a:defRPr sz="800"/>
            </a:lvl1pPr>
          </a:lstStyle>
          <a:p>
            <a:r>
              <a:rPr lang="en-US"/>
              <a:t>Click icon to add picture</a:t>
            </a:r>
            <a:endParaRPr lang="en-GB"/>
          </a:p>
        </p:txBody>
      </p:sp>
      <p:sp>
        <p:nvSpPr>
          <p:cNvPr id="7" name="Footer Placeholder 4">
            <a:extLst>
              <a:ext uri="{FF2B5EF4-FFF2-40B4-BE49-F238E27FC236}">
                <a16:creationId xmlns:a16="http://schemas.microsoft.com/office/drawing/2014/main" id="{F76C87F1-2F3B-E3D0-2356-6EEE7079868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a:p>
        </p:txBody>
      </p:sp>
      <p:sp>
        <p:nvSpPr>
          <p:cNvPr id="8" name="Title 1">
            <a:extLst>
              <a:ext uri="{FF2B5EF4-FFF2-40B4-BE49-F238E27FC236}">
                <a16:creationId xmlns:a16="http://schemas.microsoft.com/office/drawing/2014/main" id="{5F6DD345-94F2-82FA-6484-BD0EEAD03DDA}"/>
              </a:ext>
            </a:extLst>
          </p:cNvPr>
          <p:cNvSpPr>
            <a:spLocks noGrp="1"/>
          </p:cNvSpPr>
          <p:nvPr>
            <p:ph type="title"/>
          </p:nvPr>
        </p:nvSpPr>
        <p:spPr>
          <a:xfrm>
            <a:off x="479425" y="476250"/>
            <a:ext cx="3508375" cy="1257109"/>
          </a:xfrm>
          <a:prstGeom prst="rect">
            <a:avLst/>
          </a:prstGeom>
        </p:spPr>
        <p:txBody>
          <a:bodyPr lIns="0" tIns="0" rIns="0" bIns="0"/>
          <a:lstStyle/>
          <a:p>
            <a:r>
              <a:rPr lang="en-US"/>
              <a:t>Click to edit Master title style</a:t>
            </a:r>
            <a:endParaRPr lang="en-AU"/>
          </a:p>
        </p:txBody>
      </p:sp>
      <p:sp>
        <p:nvSpPr>
          <p:cNvPr id="9" name="logo_black">
            <a:extLst>
              <a:ext uri="{FF2B5EF4-FFF2-40B4-BE49-F238E27FC236}">
                <a16:creationId xmlns:a16="http://schemas.microsoft.com/office/drawing/2014/main" id="{214B1F07-8C75-247F-553B-7853A3111006}"/>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4" name="Rectangle 3">
            <a:extLst>
              <a:ext uri="{FF2B5EF4-FFF2-40B4-BE49-F238E27FC236}">
                <a16:creationId xmlns:a16="http://schemas.microsoft.com/office/drawing/2014/main" id="{5E25B398-585F-4592-6349-2235DB7C24CA}"/>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57377293"/>
      </p:ext>
    </p:extLst>
  </p:cSld>
  <p:clrMapOvr>
    <a:masterClrMapping/>
  </p:clrMapOvr>
  <p:extLst>
    <p:ext uri="{DCECCB84-F9BA-43D5-87BE-67443E8EF086}">
      <p15:sldGuideLst xmlns:p15="http://schemas.microsoft.com/office/powerpoint/2012/main">
        <p15:guide id="3" pos="2512">
          <p15:clr>
            <a:srgbClr val="FBAE40"/>
          </p15:clr>
        </p15:guide>
        <p15:guide id="4" pos="2816">
          <p15:clr>
            <a:srgbClr val="FBAE40"/>
          </p15:clr>
        </p15:guide>
      </p15:sldGuideLst>
    </p:ext>
  </p:extLst>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26_content_image_50_4_elements">
    <p:spTree>
      <p:nvGrpSpPr>
        <p:cNvPr id="1" name=""/>
        <p:cNvGrpSpPr/>
        <p:nvPr/>
      </p:nvGrpSpPr>
      <p:grpSpPr>
        <a:xfrm>
          <a:off x="0" y="0"/>
          <a:ext cx="0" cy="0"/>
          <a:chOff x="0" y="0"/>
          <a:chExt cx="0" cy="0"/>
        </a:xfrm>
      </p:grpSpPr>
      <p:sp>
        <p:nvSpPr>
          <p:cNvPr id="2" name="Picture Placeholder 10">
            <a:extLst>
              <a:ext uri="{FF2B5EF4-FFF2-40B4-BE49-F238E27FC236}">
                <a16:creationId xmlns:a16="http://schemas.microsoft.com/office/drawing/2014/main" id="{0CCE5DFE-B94F-42AA-56E4-AC738566262D}"/>
              </a:ext>
            </a:extLst>
          </p:cNvPr>
          <p:cNvSpPr>
            <a:spLocks noGrp="1"/>
          </p:cNvSpPr>
          <p:nvPr>
            <p:ph type="pic" sz="quarter" idx="34" hasCustomPrompt="1"/>
          </p:nvPr>
        </p:nvSpPr>
        <p:spPr>
          <a:xfrm>
            <a:off x="1" y="108000"/>
            <a:ext cx="6095999"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4" name="Slide Number Placeholder 5">
            <a:extLst>
              <a:ext uri="{FF2B5EF4-FFF2-40B4-BE49-F238E27FC236}">
                <a16:creationId xmlns:a16="http://schemas.microsoft.com/office/drawing/2014/main" id="{78093951-DA61-7826-94E2-EB4EB285C363}"/>
              </a:ext>
            </a:extLst>
          </p:cNvPr>
          <p:cNvSpPr>
            <a:spLocks noGrp="1"/>
          </p:cNvSpPr>
          <p:nvPr>
            <p:ph type="sldNum" sz="quarter" idx="35"/>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a:p>
        </p:txBody>
      </p:sp>
      <p:sp>
        <p:nvSpPr>
          <p:cNvPr id="5" name="Title 3">
            <a:extLst>
              <a:ext uri="{FF2B5EF4-FFF2-40B4-BE49-F238E27FC236}">
                <a16:creationId xmlns:a16="http://schemas.microsoft.com/office/drawing/2014/main" id="{9152C22F-FEF9-5377-20C8-F3F81418129D}"/>
              </a:ext>
            </a:extLst>
          </p:cNvPr>
          <p:cNvSpPr>
            <a:spLocks noGrp="1"/>
          </p:cNvSpPr>
          <p:nvPr>
            <p:ph type="title"/>
          </p:nvPr>
        </p:nvSpPr>
        <p:spPr>
          <a:xfrm>
            <a:off x="479425" y="476251"/>
            <a:ext cx="3503295" cy="1576070"/>
          </a:xfrm>
          <a:prstGeom prst="rect">
            <a:avLst/>
          </a:prstGeom>
        </p:spPr>
        <p:txBody>
          <a:bodyPr lIns="0" tIns="0" rIns="0" bIns="0"/>
          <a:lstStyle/>
          <a:p>
            <a:r>
              <a:rPr lang="en-US"/>
              <a:t>Click to edit Master title style</a:t>
            </a:r>
            <a:endParaRPr lang="en-AU"/>
          </a:p>
        </p:txBody>
      </p:sp>
      <p:sp>
        <p:nvSpPr>
          <p:cNvPr id="31" name="Text Placeholder 10">
            <a:extLst>
              <a:ext uri="{FF2B5EF4-FFF2-40B4-BE49-F238E27FC236}">
                <a16:creationId xmlns:a16="http://schemas.microsoft.com/office/drawing/2014/main" id="{D2091B15-1F7F-AE1F-739B-E2D5C9B7986A}"/>
              </a:ext>
            </a:extLst>
          </p:cNvPr>
          <p:cNvSpPr>
            <a:spLocks noGrp="1"/>
          </p:cNvSpPr>
          <p:nvPr>
            <p:ph type="body" sz="quarter" idx="13"/>
          </p:nvPr>
        </p:nvSpPr>
        <p:spPr>
          <a:xfrm>
            <a:off x="7088253" y="810409"/>
            <a:ext cx="4651989" cy="898040"/>
          </a:xfrm>
          <a:prstGeom prst="rect">
            <a:avLst/>
          </a:prstGeom>
          <a:noFill/>
        </p:spPr>
        <p:txBody>
          <a:bodyPr lIns="252000" tIns="0" rIns="0" bIns="0" anchor="t" anchorCtr="0"/>
          <a:lstStyle>
            <a:lvl1pPr marL="0" indent="0">
              <a:spcAft>
                <a:spcPts val="0"/>
              </a:spcAft>
              <a:buNone/>
              <a:defRPr sz="1800">
                <a:solidFill>
                  <a:schemeClr val="accent2"/>
                </a:solidFill>
              </a:defRPr>
            </a:lvl1pPr>
            <a:lvl2pPr marL="0" indent="0">
              <a:spcAft>
                <a:spcPts val="0"/>
              </a:spcAft>
              <a:buNone/>
              <a:defRPr/>
            </a:lvl2pPr>
          </a:lstStyle>
          <a:p>
            <a:pPr lvl="0"/>
            <a:r>
              <a:rPr lang="en-US"/>
              <a:t>Click to edit Master text styles</a:t>
            </a:r>
          </a:p>
          <a:p>
            <a:pPr lvl="1"/>
            <a:r>
              <a:rPr lang="en-US"/>
              <a:t>Second level</a:t>
            </a:r>
          </a:p>
        </p:txBody>
      </p:sp>
      <p:sp>
        <p:nvSpPr>
          <p:cNvPr id="32" name="Text Placeholder 10">
            <a:extLst>
              <a:ext uri="{FF2B5EF4-FFF2-40B4-BE49-F238E27FC236}">
                <a16:creationId xmlns:a16="http://schemas.microsoft.com/office/drawing/2014/main" id="{9672D018-02DD-7413-9FD4-57A6346FD875}"/>
              </a:ext>
            </a:extLst>
          </p:cNvPr>
          <p:cNvSpPr>
            <a:spLocks noGrp="1"/>
          </p:cNvSpPr>
          <p:nvPr>
            <p:ph type="body" sz="quarter" idx="36"/>
          </p:nvPr>
        </p:nvSpPr>
        <p:spPr>
          <a:xfrm>
            <a:off x="7088253" y="2225739"/>
            <a:ext cx="4651989" cy="898040"/>
          </a:xfrm>
          <a:prstGeom prst="rect">
            <a:avLst/>
          </a:prstGeom>
          <a:noFill/>
        </p:spPr>
        <p:txBody>
          <a:bodyPr lIns="252000" tIns="0" rIns="0" bIns="0" anchor="t" anchorCtr="0"/>
          <a:lstStyle>
            <a:lvl1pPr marL="0" indent="0">
              <a:spcAft>
                <a:spcPts val="0"/>
              </a:spcAft>
              <a:buNone/>
              <a:defRPr sz="1800">
                <a:solidFill>
                  <a:schemeClr val="accent3"/>
                </a:solidFill>
              </a:defRPr>
            </a:lvl1pPr>
            <a:lvl2pPr marL="0" indent="0">
              <a:spcAft>
                <a:spcPts val="0"/>
              </a:spcAft>
              <a:buNone/>
              <a:defRPr/>
            </a:lvl2pPr>
          </a:lstStyle>
          <a:p>
            <a:pPr lvl="0"/>
            <a:r>
              <a:rPr lang="en-US"/>
              <a:t>Click to edit Master text styles</a:t>
            </a:r>
          </a:p>
          <a:p>
            <a:pPr lvl="1"/>
            <a:r>
              <a:rPr lang="en-US"/>
              <a:t>Second level</a:t>
            </a:r>
          </a:p>
        </p:txBody>
      </p:sp>
      <p:sp>
        <p:nvSpPr>
          <p:cNvPr id="33" name="Text Placeholder 10">
            <a:extLst>
              <a:ext uri="{FF2B5EF4-FFF2-40B4-BE49-F238E27FC236}">
                <a16:creationId xmlns:a16="http://schemas.microsoft.com/office/drawing/2014/main" id="{E4194C34-5213-D259-DD98-1D4E623B8389}"/>
              </a:ext>
            </a:extLst>
          </p:cNvPr>
          <p:cNvSpPr>
            <a:spLocks noGrp="1"/>
          </p:cNvSpPr>
          <p:nvPr>
            <p:ph type="body" sz="quarter" idx="37"/>
          </p:nvPr>
        </p:nvSpPr>
        <p:spPr>
          <a:xfrm>
            <a:off x="7088253" y="3670819"/>
            <a:ext cx="4651989" cy="898040"/>
          </a:xfrm>
          <a:prstGeom prst="rect">
            <a:avLst/>
          </a:prstGeom>
          <a:noFill/>
        </p:spPr>
        <p:txBody>
          <a:bodyPr lIns="252000" tIns="0" rIns="0" bIns="0" anchor="t" anchorCtr="0"/>
          <a:lstStyle>
            <a:lvl1pPr marL="0" indent="0">
              <a:spcAft>
                <a:spcPts val="0"/>
              </a:spcAft>
              <a:buNone/>
              <a:defRPr sz="1800">
                <a:solidFill>
                  <a:schemeClr val="accent4"/>
                </a:solidFill>
              </a:defRPr>
            </a:lvl1pPr>
            <a:lvl2pPr marL="0" indent="0">
              <a:spcAft>
                <a:spcPts val="0"/>
              </a:spcAft>
              <a:buNone/>
              <a:defRPr/>
            </a:lvl2pPr>
          </a:lstStyle>
          <a:p>
            <a:pPr lvl="0"/>
            <a:r>
              <a:rPr lang="en-US"/>
              <a:t>Click to edit Master text styles</a:t>
            </a:r>
          </a:p>
          <a:p>
            <a:pPr lvl="1"/>
            <a:r>
              <a:rPr lang="en-US"/>
              <a:t>Second level</a:t>
            </a:r>
          </a:p>
        </p:txBody>
      </p:sp>
      <p:sp>
        <p:nvSpPr>
          <p:cNvPr id="34" name="Text Placeholder 10">
            <a:extLst>
              <a:ext uri="{FF2B5EF4-FFF2-40B4-BE49-F238E27FC236}">
                <a16:creationId xmlns:a16="http://schemas.microsoft.com/office/drawing/2014/main" id="{9F4BCE73-4CFB-CD36-C1F3-F37290936989}"/>
              </a:ext>
            </a:extLst>
          </p:cNvPr>
          <p:cNvSpPr>
            <a:spLocks noGrp="1"/>
          </p:cNvSpPr>
          <p:nvPr>
            <p:ph type="body" sz="quarter" idx="38"/>
          </p:nvPr>
        </p:nvSpPr>
        <p:spPr>
          <a:xfrm>
            <a:off x="7088253" y="5056404"/>
            <a:ext cx="4651989" cy="898040"/>
          </a:xfrm>
          <a:prstGeom prst="rect">
            <a:avLst/>
          </a:prstGeom>
          <a:noFill/>
        </p:spPr>
        <p:txBody>
          <a:bodyPr lIns="252000" tIns="0" rIns="0" bIns="0" anchor="t" anchorCtr="0"/>
          <a:lstStyle>
            <a:lvl1pPr marL="0" indent="0">
              <a:spcAft>
                <a:spcPts val="0"/>
              </a:spcAft>
              <a:buNone/>
              <a:defRPr sz="1800">
                <a:solidFill>
                  <a:schemeClr val="accent5"/>
                </a:solidFill>
              </a:defRPr>
            </a:lvl1pPr>
            <a:lvl2pPr marL="0" indent="0">
              <a:spcAft>
                <a:spcPts val="0"/>
              </a:spcAft>
              <a:buNone/>
              <a:defRPr/>
            </a:lvl2pPr>
          </a:lstStyle>
          <a:p>
            <a:pPr lvl="0"/>
            <a:r>
              <a:rPr lang="en-US"/>
              <a:t>Click to edit Master text styles</a:t>
            </a:r>
          </a:p>
          <a:p>
            <a:pPr lvl="1"/>
            <a:r>
              <a:rPr lang="en-US"/>
              <a:t>Second level</a:t>
            </a:r>
          </a:p>
        </p:txBody>
      </p:sp>
      <p:sp>
        <p:nvSpPr>
          <p:cNvPr id="6" name="Picture Placeholder 5">
            <a:extLst>
              <a:ext uri="{FF2B5EF4-FFF2-40B4-BE49-F238E27FC236}">
                <a16:creationId xmlns:a16="http://schemas.microsoft.com/office/drawing/2014/main" id="{7E215BC2-C97C-E557-1CF7-1D43AD8D4151}"/>
              </a:ext>
            </a:extLst>
          </p:cNvPr>
          <p:cNvSpPr>
            <a:spLocks noGrp="1"/>
          </p:cNvSpPr>
          <p:nvPr>
            <p:ph type="pic" sz="quarter" idx="39"/>
          </p:nvPr>
        </p:nvSpPr>
        <p:spPr>
          <a:xfrm>
            <a:off x="6566254" y="810409"/>
            <a:ext cx="522000" cy="522000"/>
          </a:xfrm>
          <a:prstGeom prst="rect">
            <a:avLst/>
          </a:prstGeom>
        </p:spPr>
        <p:txBody>
          <a:bodyPr tIns="0" rIns="0" bIns="0"/>
          <a:lstStyle>
            <a:lvl1pPr marL="0" indent="0">
              <a:buNone/>
              <a:defRPr sz="800"/>
            </a:lvl1pPr>
          </a:lstStyle>
          <a:p>
            <a:r>
              <a:rPr lang="en-US"/>
              <a:t>Click icon to add picture</a:t>
            </a:r>
            <a:endParaRPr lang="en-GB"/>
          </a:p>
        </p:txBody>
      </p:sp>
      <p:sp>
        <p:nvSpPr>
          <p:cNvPr id="7" name="Picture Placeholder 5">
            <a:extLst>
              <a:ext uri="{FF2B5EF4-FFF2-40B4-BE49-F238E27FC236}">
                <a16:creationId xmlns:a16="http://schemas.microsoft.com/office/drawing/2014/main" id="{A4B4918F-32DE-2851-A0B8-FC1DE7AB60AC}"/>
              </a:ext>
            </a:extLst>
          </p:cNvPr>
          <p:cNvSpPr>
            <a:spLocks noGrp="1"/>
          </p:cNvSpPr>
          <p:nvPr>
            <p:ph type="pic" sz="quarter" idx="40"/>
          </p:nvPr>
        </p:nvSpPr>
        <p:spPr>
          <a:xfrm>
            <a:off x="6566254" y="2225739"/>
            <a:ext cx="522000" cy="522000"/>
          </a:xfrm>
          <a:prstGeom prst="rect">
            <a:avLst/>
          </a:prstGeom>
        </p:spPr>
        <p:txBody>
          <a:bodyPr tIns="0" rIns="0" bIns="0"/>
          <a:lstStyle>
            <a:lvl1pPr marL="0" indent="0">
              <a:buNone/>
              <a:defRPr sz="800"/>
            </a:lvl1pPr>
          </a:lstStyle>
          <a:p>
            <a:r>
              <a:rPr lang="en-US"/>
              <a:t>Click icon to add picture</a:t>
            </a:r>
            <a:endParaRPr lang="en-GB"/>
          </a:p>
        </p:txBody>
      </p:sp>
      <p:sp>
        <p:nvSpPr>
          <p:cNvPr id="9" name="Picture Placeholder 5">
            <a:extLst>
              <a:ext uri="{FF2B5EF4-FFF2-40B4-BE49-F238E27FC236}">
                <a16:creationId xmlns:a16="http://schemas.microsoft.com/office/drawing/2014/main" id="{12BBFEC6-FC8D-A43A-65B4-15FA190B4677}"/>
              </a:ext>
            </a:extLst>
          </p:cNvPr>
          <p:cNvSpPr>
            <a:spLocks noGrp="1"/>
          </p:cNvSpPr>
          <p:nvPr>
            <p:ph type="pic" sz="quarter" idx="41"/>
          </p:nvPr>
        </p:nvSpPr>
        <p:spPr>
          <a:xfrm>
            <a:off x="6566254" y="3670819"/>
            <a:ext cx="522000" cy="522000"/>
          </a:xfrm>
          <a:prstGeom prst="rect">
            <a:avLst/>
          </a:prstGeom>
        </p:spPr>
        <p:txBody>
          <a:bodyPr tIns="0" rIns="0" bIns="0"/>
          <a:lstStyle>
            <a:lvl1pPr marL="0" indent="0">
              <a:buNone/>
              <a:defRPr sz="800"/>
            </a:lvl1pPr>
          </a:lstStyle>
          <a:p>
            <a:r>
              <a:rPr lang="en-US"/>
              <a:t>Click icon to add picture</a:t>
            </a:r>
            <a:endParaRPr lang="en-GB"/>
          </a:p>
        </p:txBody>
      </p:sp>
      <p:sp>
        <p:nvSpPr>
          <p:cNvPr id="11" name="Picture Placeholder 5">
            <a:extLst>
              <a:ext uri="{FF2B5EF4-FFF2-40B4-BE49-F238E27FC236}">
                <a16:creationId xmlns:a16="http://schemas.microsoft.com/office/drawing/2014/main" id="{5B1E3C29-C4D8-9381-9BD0-579D96927F0A}"/>
              </a:ext>
            </a:extLst>
          </p:cNvPr>
          <p:cNvSpPr>
            <a:spLocks noGrp="1"/>
          </p:cNvSpPr>
          <p:nvPr>
            <p:ph type="pic" sz="quarter" idx="49"/>
          </p:nvPr>
        </p:nvSpPr>
        <p:spPr>
          <a:xfrm>
            <a:off x="6566254" y="5056404"/>
            <a:ext cx="522000" cy="522000"/>
          </a:xfrm>
          <a:prstGeom prst="rect">
            <a:avLst/>
          </a:prstGeom>
        </p:spPr>
        <p:txBody>
          <a:bodyPr tIns="0" rIns="0" bIns="0"/>
          <a:lstStyle>
            <a:lvl1pPr marL="0" indent="0">
              <a:buNone/>
              <a:defRPr sz="800"/>
            </a:lvl1pPr>
          </a:lstStyle>
          <a:p>
            <a:r>
              <a:rPr lang="en-US"/>
              <a:t>Click icon to add picture</a:t>
            </a:r>
            <a:endParaRPr lang="en-GB"/>
          </a:p>
        </p:txBody>
      </p:sp>
      <p:sp>
        <p:nvSpPr>
          <p:cNvPr id="8" name="Footer Placeholder 4">
            <a:extLst>
              <a:ext uri="{FF2B5EF4-FFF2-40B4-BE49-F238E27FC236}">
                <a16:creationId xmlns:a16="http://schemas.microsoft.com/office/drawing/2014/main" id="{33A3075A-6FEE-BB7A-2830-BEBB629E2760}"/>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3" name="Rectangle 2">
            <a:extLst>
              <a:ext uri="{FF2B5EF4-FFF2-40B4-BE49-F238E27FC236}">
                <a16:creationId xmlns:a16="http://schemas.microsoft.com/office/drawing/2014/main" id="{B23FA973-E457-129F-74BC-449766346480}"/>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Graphic 9">
            <a:extLst>
              <a:ext uri="{FF2B5EF4-FFF2-40B4-BE49-F238E27FC236}">
                <a16:creationId xmlns:a16="http://schemas.microsoft.com/office/drawing/2014/main" id="{C3544935-5A55-6126-6964-AD5483178C5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393658625"/>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26_content_image_50_5_elements">
    <p:spTree>
      <p:nvGrpSpPr>
        <p:cNvPr id="1" name=""/>
        <p:cNvGrpSpPr/>
        <p:nvPr/>
      </p:nvGrpSpPr>
      <p:grpSpPr>
        <a:xfrm>
          <a:off x="0" y="0"/>
          <a:ext cx="0" cy="0"/>
          <a:chOff x="0" y="0"/>
          <a:chExt cx="0" cy="0"/>
        </a:xfrm>
      </p:grpSpPr>
      <p:sp>
        <p:nvSpPr>
          <p:cNvPr id="5" name="Picture Placeholder 10">
            <a:extLst>
              <a:ext uri="{FF2B5EF4-FFF2-40B4-BE49-F238E27FC236}">
                <a16:creationId xmlns:a16="http://schemas.microsoft.com/office/drawing/2014/main" id="{6E61FC17-476D-8A97-BD44-FB163DDA486B}"/>
              </a:ext>
            </a:extLst>
          </p:cNvPr>
          <p:cNvSpPr>
            <a:spLocks noGrp="1"/>
          </p:cNvSpPr>
          <p:nvPr>
            <p:ph type="pic" sz="quarter" idx="34" hasCustomPrompt="1"/>
          </p:nvPr>
        </p:nvSpPr>
        <p:spPr>
          <a:xfrm>
            <a:off x="-1" y="108000"/>
            <a:ext cx="4263887"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9" name="Slide Number Placeholder 5">
            <a:extLst>
              <a:ext uri="{FF2B5EF4-FFF2-40B4-BE49-F238E27FC236}">
                <a16:creationId xmlns:a16="http://schemas.microsoft.com/office/drawing/2014/main" id="{EDFFE9B2-E508-929C-9D48-1D94360F7A04}"/>
              </a:ext>
            </a:extLst>
          </p:cNvPr>
          <p:cNvSpPr>
            <a:spLocks noGrp="1"/>
          </p:cNvSpPr>
          <p:nvPr>
            <p:ph type="sldNum" sz="quarter" idx="35"/>
          </p:nvPr>
        </p:nvSpPr>
        <p:spPr>
          <a:xfrm>
            <a:off x="479425" y="6339948"/>
            <a:ext cx="173038" cy="169200"/>
          </a:xfrm>
          <a:prstGeom prst="rect">
            <a:avLst/>
          </a:prstGeom>
        </p:spPr>
        <p:txBody>
          <a:bodyPr/>
          <a:lstStyle>
            <a:lvl1pPr>
              <a:defRPr>
                <a:solidFill>
                  <a:schemeClr val="bg2"/>
                </a:solidFill>
              </a:defRPr>
            </a:lvl1pPr>
          </a:lstStyle>
          <a:p>
            <a:fld id="{E4C2AD82-1025-4508-97C1-6F7EE5C92734}" type="slidenum">
              <a:rPr lang="en-AU" smtClean="0"/>
              <a:pPr/>
              <a:t>‹#›</a:t>
            </a:fld>
            <a:endParaRPr lang="en-AU"/>
          </a:p>
        </p:txBody>
      </p:sp>
      <p:sp>
        <p:nvSpPr>
          <p:cNvPr id="28" name="Title 3">
            <a:extLst>
              <a:ext uri="{FF2B5EF4-FFF2-40B4-BE49-F238E27FC236}">
                <a16:creationId xmlns:a16="http://schemas.microsoft.com/office/drawing/2014/main" id="{FAA34CCE-D07C-484E-9CCC-FAA1A6EDBE64}"/>
              </a:ext>
            </a:extLst>
          </p:cNvPr>
          <p:cNvSpPr>
            <a:spLocks noGrp="1"/>
          </p:cNvSpPr>
          <p:nvPr>
            <p:ph type="title"/>
          </p:nvPr>
        </p:nvSpPr>
        <p:spPr>
          <a:xfrm>
            <a:off x="479425" y="604203"/>
            <a:ext cx="3503295" cy="1448117"/>
          </a:xfrm>
          <a:prstGeom prst="rect">
            <a:avLst/>
          </a:prstGeom>
        </p:spPr>
        <p:txBody>
          <a:bodyPr lIns="0" tIns="0" rIns="0" bIns="0"/>
          <a:lstStyle/>
          <a:p>
            <a:r>
              <a:rPr lang="en-US"/>
              <a:t>Click to edit Master title style</a:t>
            </a:r>
            <a:endParaRPr lang="en-AU"/>
          </a:p>
        </p:txBody>
      </p:sp>
      <p:sp>
        <p:nvSpPr>
          <p:cNvPr id="2" name="Text Placeholder 10">
            <a:extLst>
              <a:ext uri="{FF2B5EF4-FFF2-40B4-BE49-F238E27FC236}">
                <a16:creationId xmlns:a16="http://schemas.microsoft.com/office/drawing/2014/main" id="{E4E3B4DE-340D-6797-EF95-8A58829439A7}"/>
              </a:ext>
            </a:extLst>
          </p:cNvPr>
          <p:cNvSpPr>
            <a:spLocks noGrp="1"/>
          </p:cNvSpPr>
          <p:nvPr>
            <p:ph type="body" sz="quarter" idx="33"/>
          </p:nvPr>
        </p:nvSpPr>
        <p:spPr>
          <a:xfrm>
            <a:off x="5338521" y="628049"/>
            <a:ext cx="6381186" cy="898040"/>
          </a:xfrm>
          <a:prstGeom prst="rect">
            <a:avLst/>
          </a:prstGeom>
          <a:noFill/>
        </p:spPr>
        <p:txBody>
          <a:bodyPr lIns="252000" tIns="0" rIns="0" bIns="0" anchor="t" anchorCtr="0"/>
          <a:lstStyle>
            <a:lvl1pPr marL="0" indent="0">
              <a:spcAft>
                <a:spcPts val="0"/>
              </a:spcAft>
              <a:buNone/>
              <a:defRPr sz="1800">
                <a:solidFill>
                  <a:schemeClr val="accent2"/>
                </a:solidFill>
              </a:defRPr>
            </a:lvl1pPr>
            <a:lvl2pPr marL="0" indent="0">
              <a:spcAft>
                <a:spcPts val="0"/>
              </a:spcAft>
              <a:buNone/>
              <a:defRPr/>
            </a:lvl2pPr>
          </a:lstStyle>
          <a:p>
            <a:pPr lvl="0"/>
            <a:r>
              <a:rPr lang="en-US"/>
              <a:t>Click to edit Master text styles</a:t>
            </a:r>
          </a:p>
          <a:p>
            <a:pPr lvl="1"/>
            <a:r>
              <a:rPr lang="en-US"/>
              <a:t>Second level</a:t>
            </a:r>
          </a:p>
        </p:txBody>
      </p:sp>
      <p:sp>
        <p:nvSpPr>
          <p:cNvPr id="3" name="Text Placeholder 10">
            <a:extLst>
              <a:ext uri="{FF2B5EF4-FFF2-40B4-BE49-F238E27FC236}">
                <a16:creationId xmlns:a16="http://schemas.microsoft.com/office/drawing/2014/main" id="{9BD006F6-FF8D-534A-F789-CEB89C78FAE1}"/>
              </a:ext>
            </a:extLst>
          </p:cNvPr>
          <p:cNvSpPr>
            <a:spLocks noGrp="1"/>
          </p:cNvSpPr>
          <p:nvPr>
            <p:ph type="body" sz="quarter" idx="36"/>
          </p:nvPr>
        </p:nvSpPr>
        <p:spPr>
          <a:xfrm>
            <a:off x="5338521" y="1673618"/>
            <a:ext cx="6381186" cy="898040"/>
          </a:xfrm>
          <a:prstGeom prst="rect">
            <a:avLst/>
          </a:prstGeom>
          <a:noFill/>
        </p:spPr>
        <p:txBody>
          <a:bodyPr lIns="252000" tIns="0" rIns="0" bIns="0" anchor="t" anchorCtr="0"/>
          <a:lstStyle>
            <a:lvl1pPr marL="0" indent="0">
              <a:spcAft>
                <a:spcPts val="0"/>
              </a:spcAft>
              <a:buNone/>
              <a:defRPr sz="1800">
                <a:solidFill>
                  <a:schemeClr val="accent3"/>
                </a:solidFill>
              </a:defRPr>
            </a:lvl1pPr>
            <a:lvl2pPr marL="0" indent="0">
              <a:spcAft>
                <a:spcPts val="0"/>
              </a:spcAft>
              <a:buNone/>
              <a:defRPr/>
            </a:lvl2pPr>
          </a:lstStyle>
          <a:p>
            <a:pPr lvl="0"/>
            <a:r>
              <a:rPr lang="en-US"/>
              <a:t>Click to edit Master text styles</a:t>
            </a:r>
          </a:p>
          <a:p>
            <a:pPr lvl="1"/>
            <a:r>
              <a:rPr lang="en-US"/>
              <a:t>Second level</a:t>
            </a:r>
          </a:p>
        </p:txBody>
      </p:sp>
      <p:sp>
        <p:nvSpPr>
          <p:cNvPr id="4" name="Text Placeholder 10">
            <a:extLst>
              <a:ext uri="{FF2B5EF4-FFF2-40B4-BE49-F238E27FC236}">
                <a16:creationId xmlns:a16="http://schemas.microsoft.com/office/drawing/2014/main" id="{45943B8F-8C68-10D4-5639-0942D24449E7}"/>
              </a:ext>
            </a:extLst>
          </p:cNvPr>
          <p:cNvSpPr>
            <a:spLocks noGrp="1"/>
          </p:cNvSpPr>
          <p:nvPr>
            <p:ph type="body" sz="quarter" idx="37"/>
          </p:nvPr>
        </p:nvSpPr>
        <p:spPr>
          <a:xfrm>
            <a:off x="5338521" y="2719187"/>
            <a:ext cx="6381186" cy="898040"/>
          </a:xfrm>
          <a:prstGeom prst="rect">
            <a:avLst/>
          </a:prstGeom>
          <a:noFill/>
        </p:spPr>
        <p:txBody>
          <a:bodyPr lIns="252000" tIns="0" rIns="0" bIns="0" anchor="t" anchorCtr="0"/>
          <a:lstStyle>
            <a:lvl1pPr marL="0" indent="0">
              <a:spcAft>
                <a:spcPts val="0"/>
              </a:spcAft>
              <a:buNone/>
              <a:defRPr sz="1800">
                <a:solidFill>
                  <a:schemeClr val="accent4"/>
                </a:solidFill>
              </a:defRPr>
            </a:lvl1pPr>
            <a:lvl2pPr marL="0" indent="0">
              <a:spcAft>
                <a:spcPts val="0"/>
              </a:spcAft>
              <a:buNone/>
              <a:defRPr/>
            </a:lvl2pPr>
          </a:lstStyle>
          <a:p>
            <a:pPr lvl="0"/>
            <a:r>
              <a:rPr lang="en-US"/>
              <a:t>Click to edit Master text styles</a:t>
            </a:r>
          </a:p>
          <a:p>
            <a:pPr lvl="1"/>
            <a:r>
              <a:rPr lang="en-US"/>
              <a:t>Second level</a:t>
            </a:r>
          </a:p>
        </p:txBody>
      </p:sp>
      <p:sp>
        <p:nvSpPr>
          <p:cNvPr id="7" name="Text Placeholder 10">
            <a:extLst>
              <a:ext uri="{FF2B5EF4-FFF2-40B4-BE49-F238E27FC236}">
                <a16:creationId xmlns:a16="http://schemas.microsoft.com/office/drawing/2014/main" id="{16EB83FD-70A7-8A05-931F-1D0A36C9B3DB}"/>
              </a:ext>
            </a:extLst>
          </p:cNvPr>
          <p:cNvSpPr>
            <a:spLocks noGrp="1"/>
          </p:cNvSpPr>
          <p:nvPr>
            <p:ph type="body" sz="quarter" idx="38"/>
          </p:nvPr>
        </p:nvSpPr>
        <p:spPr>
          <a:xfrm>
            <a:off x="5338521" y="3764756"/>
            <a:ext cx="6381186" cy="898040"/>
          </a:xfrm>
          <a:prstGeom prst="rect">
            <a:avLst/>
          </a:prstGeom>
          <a:noFill/>
        </p:spPr>
        <p:txBody>
          <a:bodyPr lIns="252000" tIns="0" rIns="0" bIns="0" anchor="t" anchorCtr="0"/>
          <a:lstStyle>
            <a:lvl1pPr marL="0" indent="0">
              <a:spcAft>
                <a:spcPts val="0"/>
              </a:spcAft>
              <a:buNone/>
              <a:defRPr sz="1800">
                <a:solidFill>
                  <a:schemeClr val="accent5"/>
                </a:solidFill>
              </a:defRPr>
            </a:lvl1pPr>
            <a:lvl2pPr marL="0" indent="0">
              <a:spcAft>
                <a:spcPts val="0"/>
              </a:spcAft>
              <a:buNone/>
              <a:defRPr/>
            </a:lvl2pPr>
          </a:lstStyle>
          <a:p>
            <a:pPr lvl="0"/>
            <a:r>
              <a:rPr lang="en-US"/>
              <a:t>Click to edit Master text styles</a:t>
            </a:r>
          </a:p>
          <a:p>
            <a:pPr lvl="1"/>
            <a:r>
              <a:rPr lang="en-US"/>
              <a:t>Second level</a:t>
            </a:r>
          </a:p>
        </p:txBody>
      </p:sp>
      <p:sp>
        <p:nvSpPr>
          <p:cNvPr id="8" name="Picture Placeholder 5">
            <a:extLst>
              <a:ext uri="{FF2B5EF4-FFF2-40B4-BE49-F238E27FC236}">
                <a16:creationId xmlns:a16="http://schemas.microsoft.com/office/drawing/2014/main" id="{3749FCD2-C080-00AF-444B-14C0B06B75B0}"/>
              </a:ext>
            </a:extLst>
          </p:cNvPr>
          <p:cNvSpPr>
            <a:spLocks noGrp="1"/>
          </p:cNvSpPr>
          <p:nvPr>
            <p:ph type="pic" sz="quarter" idx="39"/>
          </p:nvPr>
        </p:nvSpPr>
        <p:spPr>
          <a:xfrm>
            <a:off x="4816521" y="628049"/>
            <a:ext cx="522000" cy="522000"/>
          </a:xfrm>
          <a:prstGeom prst="rect">
            <a:avLst/>
          </a:prstGeom>
        </p:spPr>
        <p:txBody>
          <a:bodyPr/>
          <a:lstStyle>
            <a:lvl1pPr marL="0" indent="0">
              <a:buNone/>
              <a:defRPr sz="800"/>
            </a:lvl1pPr>
          </a:lstStyle>
          <a:p>
            <a:r>
              <a:rPr lang="en-US"/>
              <a:t>Click icon to add picture</a:t>
            </a:r>
            <a:endParaRPr lang="en-GB"/>
          </a:p>
        </p:txBody>
      </p:sp>
      <p:sp>
        <p:nvSpPr>
          <p:cNvPr id="10" name="Picture Placeholder 5">
            <a:extLst>
              <a:ext uri="{FF2B5EF4-FFF2-40B4-BE49-F238E27FC236}">
                <a16:creationId xmlns:a16="http://schemas.microsoft.com/office/drawing/2014/main" id="{895B4B7C-A627-5A5A-B6E1-887B5D033577}"/>
              </a:ext>
            </a:extLst>
          </p:cNvPr>
          <p:cNvSpPr>
            <a:spLocks noGrp="1"/>
          </p:cNvSpPr>
          <p:nvPr>
            <p:ph type="pic" sz="quarter" idx="40"/>
          </p:nvPr>
        </p:nvSpPr>
        <p:spPr>
          <a:xfrm>
            <a:off x="4816521" y="1673618"/>
            <a:ext cx="522000" cy="522000"/>
          </a:xfrm>
          <a:prstGeom prst="rect">
            <a:avLst/>
          </a:prstGeom>
        </p:spPr>
        <p:txBody>
          <a:bodyPr/>
          <a:lstStyle>
            <a:lvl1pPr marL="0" indent="0">
              <a:buNone/>
              <a:defRPr sz="800"/>
            </a:lvl1pPr>
          </a:lstStyle>
          <a:p>
            <a:r>
              <a:rPr lang="en-US"/>
              <a:t>Click icon to add picture</a:t>
            </a:r>
            <a:endParaRPr lang="en-GB"/>
          </a:p>
        </p:txBody>
      </p:sp>
      <p:sp>
        <p:nvSpPr>
          <p:cNvPr id="11" name="Picture Placeholder 5">
            <a:extLst>
              <a:ext uri="{FF2B5EF4-FFF2-40B4-BE49-F238E27FC236}">
                <a16:creationId xmlns:a16="http://schemas.microsoft.com/office/drawing/2014/main" id="{CA58FAFF-0FC4-E7D4-2A61-8CA785355013}"/>
              </a:ext>
            </a:extLst>
          </p:cNvPr>
          <p:cNvSpPr>
            <a:spLocks noGrp="1"/>
          </p:cNvSpPr>
          <p:nvPr>
            <p:ph type="pic" sz="quarter" idx="41"/>
          </p:nvPr>
        </p:nvSpPr>
        <p:spPr>
          <a:xfrm>
            <a:off x="4816521" y="2719187"/>
            <a:ext cx="522000" cy="522000"/>
          </a:xfrm>
          <a:prstGeom prst="rect">
            <a:avLst/>
          </a:prstGeom>
        </p:spPr>
        <p:txBody>
          <a:bodyPr/>
          <a:lstStyle>
            <a:lvl1pPr marL="0" indent="0">
              <a:buNone/>
              <a:defRPr sz="800"/>
            </a:lvl1pPr>
          </a:lstStyle>
          <a:p>
            <a:r>
              <a:rPr lang="en-US"/>
              <a:t>Click icon to add picture</a:t>
            </a:r>
            <a:endParaRPr lang="en-GB"/>
          </a:p>
        </p:txBody>
      </p:sp>
      <p:sp>
        <p:nvSpPr>
          <p:cNvPr id="12" name="Picture Placeholder 5">
            <a:extLst>
              <a:ext uri="{FF2B5EF4-FFF2-40B4-BE49-F238E27FC236}">
                <a16:creationId xmlns:a16="http://schemas.microsoft.com/office/drawing/2014/main" id="{CC383DEE-3A24-D413-733E-9B9627DE1132}"/>
              </a:ext>
            </a:extLst>
          </p:cNvPr>
          <p:cNvSpPr>
            <a:spLocks noGrp="1"/>
          </p:cNvSpPr>
          <p:nvPr>
            <p:ph type="pic" sz="quarter" idx="49"/>
          </p:nvPr>
        </p:nvSpPr>
        <p:spPr>
          <a:xfrm>
            <a:off x="4816521" y="3764756"/>
            <a:ext cx="522000" cy="522000"/>
          </a:xfrm>
          <a:prstGeom prst="rect">
            <a:avLst/>
          </a:prstGeom>
        </p:spPr>
        <p:txBody>
          <a:bodyPr/>
          <a:lstStyle>
            <a:lvl1pPr marL="0" indent="0">
              <a:buNone/>
              <a:defRPr sz="800"/>
            </a:lvl1pPr>
          </a:lstStyle>
          <a:p>
            <a:r>
              <a:rPr lang="en-US"/>
              <a:t>Click icon to add picture</a:t>
            </a:r>
            <a:endParaRPr lang="en-GB"/>
          </a:p>
        </p:txBody>
      </p:sp>
      <p:sp>
        <p:nvSpPr>
          <p:cNvPr id="13" name="Text Placeholder 10">
            <a:extLst>
              <a:ext uri="{FF2B5EF4-FFF2-40B4-BE49-F238E27FC236}">
                <a16:creationId xmlns:a16="http://schemas.microsoft.com/office/drawing/2014/main" id="{D679FD80-4A90-7C91-FC75-E7564CD267CA}"/>
              </a:ext>
            </a:extLst>
          </p:cNvPr>
          <p:cNvSpPr>
            <a:spLocks noGrp="1"/>
          </p:cNvSpPr>
          <p:nvPr>
            <p:ph type="body" sz="quarter" idx="50"/>
          </p:nvPr>
        </p:nvSpPr>
        <p:spPr>
          <a:xfrm>
            <a:off x="5338521" y="4810323"/>
            <a:ext cx="6381186" cy="898040"/>
          </a:xfrm>
          <a:prstGeom prst="rect">
            <a:avLst/>
          </a:prstGeom>
          <a:noFill/>
        </p:spPr>
        <p:txBody>
          <a:bodyPr lIns="252000" tIns="0" rIns="0" bIns="0" anchor="t" anchorCtr="0"/>
          <a:lstStyle>
            <a:lvl1pPr marL="0" indent="0">
              <a:spcAft>
                <a:spcPts val="0"/>
              </a:spcAft>
              <a:buNone/>
              <a:defRPr sz="1800">
                <a:solidFill>
                  <a:schemeClr val="accent6"/>
                </a:solidFill>
              </a:defRPr>
            </a:lvl1pPr>
            <a:lvl2pPr marL="0" indent="0">
              <a:spcAft>
                <a:spcPts val="0"/>
              </a:spcAft>
              <a:buNone/>
              <a:defRPr/>
            </a:lvl2pPr>
          </a:lstStyle>
          <a:p>
            <a:pPr lvl="0"/>
            <a:r>
              <a:rPr lang="en-US"/>
              <a:t>Click to edit Master text styles</a:t>
            </a:r>
          </a:p>
          <a:p>
            <a:pPr lvl="1"/>
            <a:r>
              <a:rPr lang="en-US"/>
              <a:t>Second level</a:t>
            </a:r>
          </a:p>
        </p:txBody>
      </p:sp>
      <p:sp>
        <p:nvSpPr>
          <p:cNvPr id="14" name="Picture Placeholder 5">
            <a:extLst>
              <a:ext uri="{FF2B5EF4-FFF2-40B4-BE49-F238E27FC236}">
                <a16:creationId xmlns:a16="http://schemas.microsoft.com/office/drawing/2014/main" id="{7E817539-636C-D15E-0C5A-6A186EA99ED7}"/>
              </a:ext>
            </a:extLst>
          </p:cNvPr>
          <p:cNvSpPr>
            <a:spLocks noGrp="1"/>
          </p:cNvSpPr>
          <p:nvPr>
            <p:ph type="pic" sz="quarter" idx="51"/>
          </p:nvPr>
        </p:nvSpPr>
        <p:spPr>
          <a:xfrm>
            <a:off x="4816521" y="4810323"/>
            <a:ext cx="522000" cy="522000"/>
          </a:xfrm>
          <a:prstGeom prst="rect">
            <a:avLst/>
          </a:prstGeom>
        </p:spPr>
        <p:txBody>
          <a:bodyPr/>
          <a:lstStyle>
            <a:lvl1pPr marL="0" indent="0">
              <a:buNone/>
              <a:defRPr sz="800"/>
            </a:lvl1pPr>
          </a:lstStyle>
          <a:p>
            <a:r>
              <a:rPr lang="en-US"/>
              <a:t>Click icon to add picture</a:t>
            </a:r>
            <a:endParaRPr lang="en-GB"/>
          </a:p>
        </p:txBody>
      </p:sp>
      <p:sp>
        <p:nvSpPr>
          <p:cNvPr id="15" name="Footer Placeholder 4">
            <a:extLst>
              <a:ext uri="{FF2B5EF4-FFF2-40B4-BE49-F238E27FC236}">
                <a16:creationId xmlns:a16="http://schemas.microsoft.com/office/drawing/2014/main" id="{41FC001F-3CFC-E2E6-C880-8EDFDE3C860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a:p>
        </p:txBody>
      </p:sp>
      <p:sp>
        <p:nvSpPr>
          <p:cNvPr id="6" name="Text Placeholder 3">
            <a:extLst>
              <a:ext uri="{FF2B5EF4-FFF2-40B4-BE49-F238E27FC236}">
                <a16:creationId xmlns:a16="http://schemas.microsoft.com/office/drawing/2014/main" id="{8CC922C0-CB80-ED31-3A9D-07AE77758F5F}"/>
              </a:ext>
            </a:extLst>
          </p:cNvPr>
          <p:cNvSpPr>
            <a:spLocks noGrp="1"/>
          </p:cNvSpPr>
          <p:nvPr>
            <p:ph type="body" sz="quarter" idx="17"/>
          </p:nvPr>
        </p:nvSpPr>
        <p:spPr>
          <a:xfrm>
            <a:off x="480575" y="2097087"/>
            <a:ext cx="3502145" cy="3960811"/>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Rectangle 15">
            <a:extLst>
              <a:ext uri="{FF2B5EF4-FFF2-40B4-BE49-F238E27FC236}">
                <a16:creationId xmlns:a16="http://schemas.microsoft.com/office/drawing/2014/main" id="{D93BC3DE-8A6C-95DE-B77B-3573C021CF77}"/>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7" name="Graphic 16">
            <a:extLst>
              <a:ext uri="{FF2B5EF4-FFF2-40B4-BE49-F238E27FC236}">
                <a16:creationId xmlns:a16="http://schemas.microsoft.com/office/drawing/2014/main" id="{014A7B58-3F8E-873F-6D2A-F3C52872062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302922834"/>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27_content _4_elements">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2AA115E-D9AA-0A7E-0084-122EB5DFD13F}"/>
              </a:ext>
            </a:extLst>
          </p:cNvPr>
          <p:cNvSpPr>
            <a:spLocks noGrp="1"/>
          </p:cNvSpPr>
          <p:nvPr>
            <p:ph type="sldNum" sz="quarter" idx="48"/>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20" name="Text Placeholder 10">
            <a:extLst>
              <a:ext uri="{FF2B5EF4-FFF2-40B4-BE49-F238E27FC236}">
                <a16:creationId xmlns:a16="http://schemas.microsoft.com/office/drawing/2014/main" id="{89959349-DE05-1747-8537-0F3D77396BF3}"/>
              </a:ext>
            </a:extLst>
          </p:cNvPr>
          <p:cNvSpPr>
            <a:spLocks noGrp="1"/>
          </p:cNvSpPr>
          <p:nvPr>
            <p:ph type="body" sz="quarter" idx="13"/>
          </p:nvPr>
        </p:nvSpPr>
        <p:spPr>
          <a:xfrm>
            <a:off x="5703294" y="758703"/>
            <a:ext cx="5985123" cy="1008000"/>
          </a:xfrm>
          <a:prstGeom prst="rect">
            <a:avLst/>
          </a:prstGeom>
          <a:noFill/>
          <a:ln>
            <a:noFill/>
          </a:ln>
        </p:spPr>
        <p:txBody>
          <a:bodyPr lIns="252000" anchor="ctr" anchorCtr="0"/>
          <a:lstStyle>
            <a:lvl1pPr marL="0" indent="0">
              <a:spcAft>
                <a:spcPts val="0"/>
              </a:spcAft>
              <a:buNone/>
              <a:defRPr sz="1400">
                <a:solidFill>
                  <a:schemeClr val="accent2"/>
                </a:solidFill>
              </a:defRPr>
            </a:lvl1pPr>
            <a:lvl2pPr marL="0" indent="0">
              <a:spcAft>
                <a:spcPts val="0"/>
              </a:spcAft>
              <a:buNone/>
              <a:defRPr sz="1400"/>
            </a:lvl2pPr>
          </a:lstStyle>
          <a:p>
            <a:pPr lvl="0"/>
            <a:r>
              <a:rPr lang="en-US"/>
              <a:t>Click to edit Master text styles</a:t>
            </a:r>
          </a:p>
          <a:p>
            <a:pPr lvl="1"/>
            <a:r>
              <a:rPr lang="en-US"/>
              <a:t>Second level</a:t>
            </a:r>
          </a:p>
        </p:txBody>
      </p:sp>
      <p:sp>
        <p:nvSpPr>
          <p:cNvPr id="21" name="Text Placeholder 10">
            <a:extLst>
              <a:ext uri="{FF2B5EF4-FFF2-40B4-BE49-F238E27FC236}">
                <a16:creationId xmlns:a16="http://schemas.microsoft.com/office/drawing/2014/main" id="{28C3907E-9AEB-DB4C-9A93-AEAC0C4B5F6D}"/>
              </a:ext>
            </a:extLst>
          </p:cNvPr>
          <p:cNvSpPr>
            <a:spLocks noGrp="1"/>
          </p:cNvSpPr>
          <p:nvPr>
            <p:ph type="body" sz="quarter" idx="16"/>
          </p:nvPr>
        </p:nvSpPr>
        <p:spPr>
          <a:xfrm>
            <a:off x="5703294" y="2127149"/>
            <a:ext cx="5985123" cy="1008000"/>
          </a:xfrm>
          <a:prstGeom prst="rect">
            <a:avLst/>
          </a:prstGeom>
          <a:noFill/>
          <a:ln>
            <a:noFill/>
          </a:ln>
        </p:spPr>
        <p:txBody>
          <a:bodyPr lIns="252000" anchor="ctr" anchorCtr="0"/>
          <a:lstStyle>
            <a:lvl1pPr marL="0" indent="0">
              <a:spcAft>
                <a:spcPts val="0"/>
              </a:spcAft>
              <a:buNone/>
              <a:defRPr sz="1400">
                <a:solidFill>
                  <a:schemeClr val="accent2"/>
                </a:solidFill>
              </a:defRPr>
            </a:lvl1pPr>
            <a:lvl2pPr marL="0" indent="0">
              <a:spcAft>
                <a:spcPts val="0"/>
              </a:spcAft>
              <a:buNone/>
              <a:defRPr sz="1400"/>
            </a:lvl2pPr>
          </a:lstStyle>
          <a:p>
            <a:pPr lvl="0"/>
            <a:r>
              <a:rPr lang="en-US"/>
              <a:t>Click to edit Master text styles</a:t>
            </a:r>
          </a:p>
          <a:p>
            <a:pPr lvl="1"/>
            <a:r>
              <a:rPr lang="en-US"/>
              <a:t>Second level</a:t>
            </a:r>
          </a:p>
        </p:txBody>
      </p:sp>
      <p:sp>
        <p:nvSpPr>
          <p:cNvPr id="22" name="Text Placeholder 10">
            <a:extLst>
              <a:ext uri="{FF2B5EF4-FFF2-40B4-BE49-F238E27FC236}">
                <a16:creationId xmlns:a16="http://schemas.microsoft.com/office/drawing/2014/main" id="{870AAB8D-F760-D54B-A6B0-7985A362E655}"/>
              </a:ext>
            </a:extLst>
          </p:cNvPr>
          <p:cNvSpPr>
            <a:spLocks noGrp="1"/>
          </p:cNvSpPr>
          <p:nvPr>
            <p:ph type="body" sz="quarter" idx="19"/>
          </p:nvPr>
        </p:nvSpPr>
        <p:spPr>
          <a:xfrm>
            <a:off x="5703294" y="3495595"/>
            <a:ext cx="5985123" cy="1008000"/>
          </a:xfrm>
          <a:prstGeom prst="rect">
            <a:avLst/>
          </a:prstGeom>
          <a:noFill/>
          <a:ln>
            <a:noFill/>
          </a:ln>
        </p:spPr>
        <p:txBody>
          <a:bodyPr lIns="252000" anchor="ctr" anchorCtr="0"/>
          <a:lstStyle>
            <a:lvl1pPr marL="0" indent="0">
              <a:spcAft>
                <a:spcPts val="0"/>
              </a:spcAft>
              <a:buNone/>
              <a:defRPr sz="1400">
                <a:solidFill>
                  <a:schemeClr val="accent2"/>
                </a:solidFill>
              </a:defRPr>
            </a:lvl1pPr>
            <a:lvl2pPr marL="0" indent="0">
              <a:spcAft>
                <a:spcPts val="0"/>
              </a:spcAft>
              <a:buNone/>
              <a:defRPr sz="1400"/>
            </a:lvl2pPr>
          </a:lstStyle>
          <a:p>
            <a:pPr lvl="0"/>
            <a:r>
              <a:rPr lang="en-US"/>
              <a:t>Click to edit Master text styles</a:t>
            </a:r>
          </a:p>
          <a:p>
            <a:pPr lvl="1"/>
            <a:r>
              <a:rPr lang="en-US"/>
              <a:t>Second level</a:t>
            </a:r>
          </a:p>
        </p:txBody>
      </p:sp>
      <p:sp>
        <p:nvSpPr>
          <p:cNvPr id="23" name="Text Placeholder 10">
            <a:extLst>
              <a:ext uri="{FF2B5EF4-FFF2-40B4-BE49-F238E27FC236}">
                <a16:creationId xmlns:a16="http://schemas.microsoft.com/office/drawing/2014/main" id="{55364C55-C3AA-044A-AC78-EEC4123D949C}"/>
              </a:ext>
            </a:extLst>
          </p:cNvPr>
          <p:cNvSpPr>
            <a:spLocks noGrp="1"/>
          </p:cNvSpPr>
          <p:nvPr>
            <p:ph type="body" sz="quarter" idx="22"/>
          </p:nvPr>
        </p:nvSpPr>
        <p:spPr>
          <a:xfrm>
            <a:off x="5703294" y="4864040"/>
            <a:ext cx="5985123" cy="1008000"/>
          </a:xfrm>
          <a:prstGeom prst="rect">
            <a:avLst/>
          </a:prstGeom>
          <a:noFill/>
          <a:ln>
            <a:noFill/>
          </a:ln>
        </p:spPr>
        <p:txBody>
          <a:bodyPr lIns="252000" anchor="ctr" anchorCtr="0"/>
          <a:lstStyle>
            <a:lvl1pPr marL="0" indent="0">
              <a:spcAft>
                <a:spcPts val="0"/>
              </a:spcAft>
              <a:buNone/>
              <a:defRPr sz="1400">
                <a:solidFill>
                  <a:schemeClr val="accent2"/>
                </a:solidFill>
              </a:defRPr>
            </a:lvl1pPr>
            <a:lvl2pPr marL="0" indent="0">
              <a:spcAft>
                <a:spcPts val="0"/>
              </a:spcAft>
              <a:buNone/>
              <a:defRPr sz="1400"/>
            </a:lvl2pPr>
          </a:lstStyle>
          <a:p>
            <a:pPr lvl="0"/>
            <a:r>
              <a:rPr lang="en-US"/>
              <a:t>Click to edit Master text styles</a:t>
            </a:r>
          </a:p>
          <a:p>
            <a:pPr lvl="1"/>
            <a:r>
              <a:rPr lang="en-US"/>
              <a:t>Second level</a:t>
            </a:r>
          </a:p>
        </p:txBody>
      </p:sp>
      <p:sp>
        <p:nvSpPr>
          <p:cNvPr id="2" name="Picture Placeholder 5">
            <a:extLst>
              <a:ext uri="{FF2B5EF4-FFF2-40B4-BE49-F238E27FC236}">
                <a16:creationId xmlns:a16="http://schemas.microsoft.com/office/drawing/2014/main" id="{EAFD9C50-5750-4AA2-50DE-E256E7A1F870}"/>
              </a:ext>
            </a:extLst>
          </p:cNvPr>
          <p:cNvSpPr>
            <a:spLocks noGrp="1"/>
          </p:cNvSpPr>
          <p:nvPr>
            <p:ph type="pic" sz="quarter" idx="37"/>
          </p:nvPr>
        </p:nvSpPr>
        <p:spPr>
          <a:xfrm>
            <a:off x="4739921" y="758703"/>
            <a:ext cx="763200" cy="763200"/>
          </a:xfrm>
          <a:prstGeom prst="rect">
            <a:avLst/>
          </a:prstGeom>
        </p:spPr>
        <p:txBody>
          <a:bodyPr/>
          <a:lstStyle>
            <a:lvl1pPr marL="0" indent="0">
              <a:buNone/>
              <a:defRPr sz="800"/>
            </a:lvl1pPr>
          </a:lstStyle>
          <a:p>
            <a:r>
              <a:rPr lang="en-US"/>
              <a:t>Click icon to add picture</a:t>
            </a:r>
            <a:endParaRPr lang="en-GB"/>
          </a:p>
        </p:txBody>
      </p:sp>
      <p:sp>
        <p:nvSpPr>
          <p:cNvPr id="6" name="Picture Placeholder 5">
            <a:extLst>
              <a:ext uri="{FF2B5EF4-FFF2-40B4-BE49-F238E27FC236}">
                <a16:creationId xmlns:a16="http://schemas.microsoft.com/office/drawing/2014/main" id="{45CFBAEA-4F9C-B0EE-7FE5-FEE17E915BBC}"/>
              </a:ext>
            </a:extLst>
          </p:cNvPr>
          <p:cNvSpPr>
            <a:spLocks noGrp="1"/>
          </p:cNvSpPr>
          <p:nvPr>
            <p:ph type="pic" sz="quarter" idx="38"/>
          </p:nvPr>
        </p:nvSpPr>
        <p:spPr>
          <a:xfrm>
            <a:off x="4739921" y="2127149"/>
            <a:ext cx="763200" cy="763200"/>
          </a:xfrm>
          <a:prstGeom prst="rect">
            <a:avLst/>
          </a:prstGeom>
        </p:spPr>
        <p:txBody>
          <a:bodyPr/>
          <a:lstStyle>
            <a:lvl1pPr marL="0" indent="0">
              <a:buNone/>
              <a:defRPr sz="800"/>
            </a:lvl1pPr>
          </a:lstStyle>
          <a:p>
            <a:r>
              <a:rPr lang="en-US"/>
              <a:t>Click icon to add picture</a:t>
            </a:r>
            <a:endParaRPr lang="en-GB"/>
          </a:p>
        </p:txBody>
      </p:sp>
      <p:sp>
        <p:nvSpPr>
          <p:cNvPr id="7" name="Picture Placeholder 5">
            <a:extLst>
              <a:ext uri="{FF2B5EF4-FFF2-40B4-BE49-F238E27FC236}">
                <a16:creationId xmlns:a16="http://schemas.microsoft.com/office/drawing/2014/main" id="{98D2757F-3DD5-E433-7C6D-DE9856DDEC1F}"/>
              </a:ext>
            </a:extLst>
          </p:cNvPr>
          <p:cNvSpPr>
            <a:spLocks noGrp="1"/>
          </p:cNvSpPr>
          <p:nvPr>
            <p:ph type="pic" sz="quarter" idx="39"/>
          </p:nvPr>
        </p:nvSpPr>
        <p:spPr>
          <a:xfrm>
            <a:off x="4739921" y="3495595"/>
            <a:ext cx="763200" cy="763200"/>
          </a:xfrm>
          <a:prstGeom prst="rect">
            <a:avLst/>
          </a:prstGeom>
        </p:spPr>
        <p:txBody>
          <a:bodyPr/>
          <a:lstStyle>
            <a:lvl1pPr marL="0" indent="0">
              <a:buNone/>
              <a:defRPr sz="800"/>
            </a:lvl1pPr>
          </a:lstStyle>
          <a:p>
            <a:r>
              <a:rPr lang="en-US"/>
              <a:t>Click icon to add picture</a:t>
            </a:r>
            <a:endParaRPr lang="en-GB"/>
          </a:p>
        </p:txBody>
      </p:sp>
      <p:sp>
        <p:nvSpPr>
          <p:cNvPr id="8" name="Picture Placeholder 5">
            <a:extLst>
              <a:ext uri="{FF2B5EF4-FFF2-40B4-BE49-F238E27FC236}">
                <a16:creationId xmlns:a16="http://schemas.microsoft.com/office/drawing/2014/main" id="{F2FF5D93-9C43-D38B-C362-53C129419375}"/>
              </a:ext>
            </a:extLst>
          </p:cNvPr>
          <p:cNvSpPr>
            <a:spLocks noGrp="1"/>
          </p:cNvSpPr>
          <p:nvPr>
            <p:ph type="pic" sz="quarter" idx="49"/>
          </p:nvPr>
        </p:nvSpPr>
        <p:spPr>
          <a:xfrm>
            <a:off x="4739921" y="4864040"/>
            <a:ext cx="763200" cy="763200"/>
          </a:xfrm>
          <a:prstGeom prst="rect">
            <a:avLst/>
          </a:prstGeom>
        </p:spPr>
        <p:txBody>
          <a:bodyPr/>
          <a:lstStyle>
            <a:lvl1pPr marL="0" indent="0">
              <a:buNone/>
              <a:defRPr sz="800"/>
            </a:lvl1pPr>
          </a:lstStyle>
          <a:p>
            <a:r>
              <a:rPr lang="en-US"/>
              <a:t>Click icon to add picture</a:t>
            </a:r>
            <a:endParaRPr lang="en-GB"/>
          </a:p>
        </p:txBody>
      </p:sp>
      <p:sp>
        <p:nvSpPr>
          <p:cNvPr id="9" name="Footer Placeholder 4">
            <a:extLst>
              <a:ext uri="{FF2B5EF4-FFF2-40B4-BE49-F238E27FC236}">
                <a16:creationId xmlns:a16="http://schemas.microsoft.com/office/drawing/2014/main" id="{FAC20BDA-7501-3265-3163-11B7890EA57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5" name="Title 1">
            <a:extLst>
              <a:ext uri="{FF2B5EF4-FFF2-40B4-BE49-F238E27FC236}">
                <a16:creationId xmlns:a16="http://schemas.microsoft.com/office/drawing/2014/main" id="{D565167A-0920-5150-258A-9C62D9DC62B4}"/>
              </a:ext>
            </a:extLst>
          </p:cNvPr>
          <p:cNvSpPr>
            <a:spLocks noGrp="1"/>
          </p:cNvSpPr>
          <p:nvPr>
            <p:ph type="title"/>
          </p:nvPr>
        </p:nvSpPr>
        <p:spPr>
          <a:xfrm>
            <a:off x="479425" y="476250"/>
            <a:ext cx="3508375" cy="1257109"/>
          </a:xfrm>
          <a:prstGeom prst="rect">
            <a:avLst/>
          </a:prstGeom>
        </p:spPr>
        <p:txBody>
          <a:bodyPr lIns="0" tIns="0" rIns="0" bIns="0"/>
          <a:lstStyle/>
          <a:p>
            <a:r>
              <a:rPr lang="en-US"/>
              <a:t>Click to edit Master title style</a:t>
            </a:r>
            <a:endParaRPr lang="en-AU"/>
          </a:p>
        </p:txBody>
      </p:sp>
      <p:sp>
        <p:nvSpPr>
          <p:cNvPr id="4" name="Text Placeholder 3">
            <a:extLst>
              <a:ext uri="{FF2B5EF4-FFF2-40B4-BE49-F238E27FC236}">
                <a16:creationId xmlns:a16="http://schemas.microsoft.com/office/drawing/2014/main" id="{8CFAF949-3EA9-5759-A334-6B20DF5A4472}"/>
              </a:ext>
            </a:extLst>
          </p:cNvPr>
          <p:cNvSpPr>
            <a:spLocks noGrp="1"/>
          </p:cNvSpPr>
          <p:nvPr>
            <p:ph type="body" sz="quarter" idx="17"/>
          </p:nvPr>
        </p:nvSpPr>
        <p:spPr>
          <a:xfrm>
            <a:off x="480575" y="2097087"/>
            <a:ext cx="3507225" cy="3960811"/>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Rectangle 9">
            <a:extLst>
              <a:ext uri="{FF2B5EF4-FFF2-40B4-BE49-F238E27FC236}">
                <a16:creationId xmlns:a16="http://schemas.microsoft.com/office/drawing/2014/main" id="{DDE83213-35DF-891B-DD7B-74064FC65C2B}"/>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Graphic 10">
            <a:extLst>
              <a:ext uri="{FF2B5EF4-FFF2-40B4-BE49-F238E27FC236}">
                <a16:creationId xmlns:a16="http://schemas.microsoft.com/office/drawing/2014/main" id="{A5B25B19-FC00-1508-245E-657EF4355B0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993676397"/>
      </p:ext>
    </p:extLst>
  </p:cSld>
  <p:clrMapOvr>
    <a:masterClrMapping/>
  </p:clrMapOvr>
  <p:extLst>
    <p:ext uri="{DCECCB84-F9BA-43D5-87BE-67443E8EF086}">
      <p15:sldGuideLst xmlns:p15="http://schemas.microsoft.com/office/powerpoint/2012/main">
        <p15:guide id="3" pos="2512">
          <p15:clr>
            <a:srgbClr val="FBAE40"/>
          </p15:clr>
        </p15:guide>
        <p15:guide id="4" pos="2816">
          <p15:clr>
            <a:srgbClr val="FBAE40"/>
          </p15:clr>
        </p15:guide>
      </p15:sldGuideLst>
    </p:ext>
  </p:extLst>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27_content _5_elements">
    <p:spTree>
      <p:nvGrpSpPr>
        <p:cNvPr id="1" name=""/>
        <p:cNvGrpSpPr/>
        <p:nvPr/>
      </p:nvGrpSpPr>
      <p:grpSpPr>
        <a:xfrm>
          <a:off x="0" y="0"/>
          <a:ext cx="0" cy="0"/>
          <a:chOff x="0" y="0"/>
          <a:chExt cx="0" cy="0"/>
        </a:xfrm>
      </p:grpSpPr>
      <p:sp>
        <p:nvSpPr>
          <p:cNvPr id="29" name="Slide Number Placeholder 1">
            <a:extLst>
              <a:ext uri="{FF2B5EF4-FFF2-40B4-BE49-F238E27FC236}">
                <a16:creationId xmlns:a16="http://schemas.microsoft.com/office/drawing/2014/main" id="{27B2FE85-B23D-4FCF-1DF9-6F0DA6D03115}"/>
              </a:ext>
            </a:extLst>
          </p:cNvPr>
          <p:cNvSpPr>
            <a:spLocks noGrp="1"/>
          </p:cNvSpPr>
          <p:nvPr>
            <p:ph type="sldNum" sz="quarter" idx="32"/>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a:p>
        </p:txBody>
      </p:sp>
      <p:sp>
        <p:nvSpPr>
          <p:cNvPr id="30" name="Title 3">
            <a:extLst>
              <a:ext uri="{FF2B5EF4-FFF2-40B4-BE49-F238E27FC236}">
                <a16:creationId xmlns:a16="http://schemas.microsoft.com/office/drawing/2014/main" id="{205B40F4-45D0-7443-8322-D06A298A9F09}"/>
              </a:ext>
            </a:extLst>
          </p:cNvPr>
          <p:cNvSpPr>
            <a:spLocks noGrp="1"/>
          </p:cNvSpPr>
          <p:nvPr>
            <p:ph type="title"/>
          </p:nvPr>
        </p:nvSpPr>
        <p:spPr>
          <a:xfrm>
            <a:off x="479425" y="476251"/>
            <a:ext cx="2860489" cy="1576070"/>
          </a:xfrm>
          <a:prstGeom prst="rect">
            <a:avLst/>
          </a:prstGeom>
        </p:spPr>
        <p:txBody>
          <a:bodyPr lIns="0" tIns="0" rIns="0" bIns="0"/>
          <a:lstStyle/>
          <a:p>
            <a:r>
              <a:rPr lang="en-US"/>
              <a:t>Click to edit Master title style</a:t>
            </a:r>
            <a:endParaRPr lang="en-AU"/>
          </a:p>
        </p:txBody>
      </p:sp>
      <p:sp>
        <p:nvSpPr>
          <p:cNvPr id="2" name="Text Placeholder 10">
            <a:extLst>
              <a:ext uri="{FF2B5EF4-FFF2-40B4-BE49-F238E27FC236}">
                <a16:creationId xmlns:a16="http://schemas.microsoft.com/office/drawing/2014/main" id="{0A2DD6D3-0DD0-96B2-30E8-B955E5AFD0C6}"/>
              </a:ext>
            </a:extLst>
          </p:cNvPr>
          <p:cNvSpPr>
            <a:spLocks noGrp="1"/>
          </p:cNvSpPr>
          <p:nvPr>
            <p:ph type="body" sz="quarter" idx="33"/>
          </p:nvPr>
        </p:nvSpPr>
        <p:spPr>
          <a:xfrm>
            <a:off x="4809388" y="628049"/>
            <a:ext cx="6903186" cy="898040"/>
          </a:xfrm>
          <a:prstGeom prst="rect">
            <a:avLst/>
          </a:prstGeom>
          <a:noFill/>
        </p:spPr>
        <p:txBody>
          <a:bodyPr lIns="252000" tIns="0" rIns="0" bIns="0" anchor="t" anchorCtr="0"/>
          <a:lstStyle>
            <a:lvl1pPr marL="0" indent="0">
              <a:spcAft>
                <a:spcPts val="0"/>
              </a:spcAft>
              <a:buNone/>
              <a:defRPr sz="1800">
                <a:solidFill>
                  <a:schemeClr val="accent2"/>
                </a:solidFill>
              </a:defRPr>
            </a:lvl1pPr>
            <a:lvl2pPr marL="0" indent="0">
              <a:spcAft>
                <a:spcPts val="0"/>
              </a:spcAft>
              <a:buNone/>
              <a:defRPr/>
            </a:lvl2pPr>
          </a:lstStyle>
          <a:p>
            <a:pPr lvl="0"/>
            <a:r>
              <a:rPr lang="en-US"/>
              <a:t>Click to edit Master text styles</a:t>
            </a:r>
          </a:p>
          <a:p>
            <a:pPr lvl="1"/>
            <a:r>
              <a:rPr lang="en-US"/>
              <a:t>Second level</a:t>
            </a:r>
          </a:p>
        </p:txBody>
      </p:sp>
      <p:sp>
        <p:nvSpPr>
          <p:cNvPr id="3" name="Text Placeholder 10">
            <a:extLst>
              <a:ext uri="{FF2B5EF4-FFF2-40B4-BE49-F238E27FC236}">
                <a16:creationId xmlns:a16="http://schemas.microsoft.com/office/drawing/2014/main" id="{A8DF2ECC-3A90-9A18-A2E8-A6063F2FADEF}"/>
              </a:ext>
            </a:extLst>
          </p:cNvPr>
          <p:cNvSpPr>
            <a:spLocks noGrp="1"/>
          </p:cNvSpPr>
          <p:nvPr>
            <p:ph type="body" sz="quarter" idx="36"/>
          </p:nvPr>
        </p:nvSpPr>
        <p:spPr>
          <a:xfrm>
            <a:off x="4809388" y="1673618"/>
            <a:ext cx="6903186" cy="898040"/>
          </a:xfrm>
          <a:prstGeom prst="rect">
            <a:avLst/>
          </a:prstGeom>
          <a:noFill/>
        </p:spPr>
        <p:txBody>
          <a:bodyPr lIns="252000" tIns="0" rIns="0" bIns="0" anchor="t" anchorCtr="0"/>
          <a:lstStyle>
            <a:lvl1pPr marL="0" indent="0">
              <a:spcAft>
                <a:spcPts val="0"/>
              </a:spcAft>
              <a:buNone/>
              <a:defRPr sz="1800">
                <a:solidFill>
                  <a:schemeClr val="accent3"/>
                </a:solidFill>
              </a:defRPr>
            </a:lvl1pPr>
            <a:lvl2pPr marL="0" indent="0">
              <a:spcAft>
                <a:spcPts val="0"/>
              </a:spcAft>
              <a:buNone/>
              <a:defRPr/>
            </a:lvl2pPr>
          </a:lstStyle>
          <a:p>
            <a:pPr lvl="0"/>
            <a:r>
              <a:rPr lang="en-US"/>
              <a:t>Click to edit Master text styles</a:t>
            </a:r>
          </a:p>
          <a:p>
            <a:pPr lvl="1"/>
            <a:r>
              <a:rPr lang="en-US"/>
              <a:t>Second level</a:t>
            </a:r>
          </a:p>
        </p:txBody>
      </p:sp>
      <p:sp>
        <p:nvSpPr>
          <p:cNvPr id="4" name="Text Placeholder 10">
            <a:extLst>
              <a:ext uri="{FF2B5EF4-FFF2-40B4-BE49-F238E27FC236}">
                <a16:creationId xmlns:a16="http://schemas.microsoft.com/office/drawing/2014/main" id="{449B0152-3939-E8E7-DD35-963C0FD1F7C9}"/>
              </a:ext>
            </a:extLst>
          </p:cNvPr>
          <p:cNvSpPr>
            <a:spLocks noGrp="1"/>
          </p:cNvSpPr>
          <p:nvPr>
            <p:ph type="body" sz="quarter" idx="37"/>
          </p:nvPr>
        </p:nvSpPr>
        <p:spPr>
          <a:xfrm>
            <a:off x="4809388" y="2719187"/>
            <a:ext cx="6903186" cy="898040"/>
          </a:xfrm>
          <a:prstGeom prst="rect">
            <a:avLst/>
          </a:prstGeom>
          <a:noFill/>
        </p:spPr>
        <p:txBody>
          <a:bodyPr lIns="252000" tIns="0" rIns="0" bIns="0" anchor="t" anchorCtr="0"/>
          <a:lstStyle>
            <a:lvl1pPr marL="0" indent="0">
              <a:spcAft>
                <a:spcPts val="0"/>
              </a:spcAft>
              <a:buNone/>
              <a:defRPr sz="1800">
                <a:solidFill>
                  <a:schemeClr val="accent4"/>
                </a:solidFill>
              </a:defRPr>
            </a:lvl1pPr>
            <a:lvl2pPr marL="0" indent="0">
              <a:spcAft>
                <a:spcPts val="0"/>
              </a:spcAft>
              <a:buNone/>
              <a:defRPr/>
            </a:lvl2pPr>
          </a:lstStyle>
          <a:p>
            <a:pPr lvl="0"/>
            <a:r>
              <a:rPr lang="en-US"/>
              <a:t>Click to edit Master text styles</a:t>
            </a:r>
          </a:p>
          <a:p>
            <a:pPr lvl="1"/>
            <a:r>
              <a:rPr lang="en-US"/>
              <a:t>Second level</a:t>
            </a:r>
          </a:p>
        </p:txBody>
      </p:sp>
      <p:sp>
        <p:nvSpPr>
          <p:cNvPr id="5" name="Text Placeholder 10">
            <a:extLst>
              <a:ext uri="{FF2B5EF4-FFF2-40B4-BE49-F238E27FC236}">
                <a16:creationId xmlns:a16="http://schemas.microsoft.com/office/drawing/2014/main" id="{9FD8CF15-B11E-9A4A-B73A-53704257FC4A}"/>
              </a:ext>
            </a:extLst>
          </p:cNvPr>
          <p:cNvSpPr>
            <a:spLocks noGrp="1"/>
          </p:cNvSpPr>
          <p:nvPr>
            <p:ph type="body" sz="quarter" idx="38"/>
          </p:nvPr>
        </p:nvSpPr>
        <p:spPr>
          <a:xfrm>
            <a:off x="4809388" y="3764756"/>
            <a:ext cx="6903186" cy="898040"/>
          </a:xfrm>
          <a:prstGeom prst="rect">
            <a:avLst/>
          </a:prstGeom>
          <a:noFill/>
        </p:spPr>
        <p:txBody>
          <a:bodyPr lIns="252000" tIns="0" rIns="0" bIns="0" anchor="t" anchorCtr="0"/>
          <a:lstStyle>
            <a:lvl1pPr marL="0" indent="0">
              <a:spcAft>
                <a:spcPts val="0"/>
              </a:spcAft>
              <a:buNone/>
              <a:defRPr sz="1800">
                <a:solidFill>
                  <a:schemeClr val="accent5"/>
                </a:solidFill>
              </a:defRPr>
            </a:lvl1pPr>
            <a:lvl2pPr marL="0" indent="0">
              <a:spcAft>
                <a:spcPts val="0"/>
              </a:spcAft>
              <a:buNone/>
              <a:defRPr/>
            </a:lvl2pPr>
          </a:lstStyle>
          <a:p>
            <a:pPr lvl="0"/>
            <a:r>
              <a:rPr lang="en-US"/>
              <a:t>Click to edit Master text styles</a:t>
            </a:r>
          </a:p>
          <a:p>
            <a:pPr lvl="1"/>
            <a:r>
              <a:rPr lang="en-US"/>
              <a:t>Second level</a:t>
            </a:r>
          </a:p>
        </p:txBody>
      </p:sp>
      <p:sp>
        <p:nvSpPr>
          <p:cNvPr id="7" name="Picture Placeholder 5">
            <a:extLst>
              <a:ext uri="{FF2B5EF4-FFF2-40B4-BE49-F238E27FC236}">
                <a16:creationId xmlns:a16="http://schemas.microsoft.com/office/drawing/2014/main" id="{C8E59874-D487-84B2-792D-6F7FD81D85FD}"/>
              </a:ext>
            </a:extLst>
          </p:cNvPr>
          <p:cNvSpPr>
            <a:spLocks noGrp="1"/>
          </p:cNvSpPr>
          <p:nvPr>
            <p:ph type="pic" sz="quarter" idx="39"/>
          </p:nvPr>
        </p:nvSpPr>
        <p:spPr>
          <a:xfrm>
            <a:off x="4287389" y="628049"/>
            <a:ext cx="522000" cy="522000"/>
          </a:xfrm>
          <a:prstGeom prst="rect">
            <a:avLst/>
          </a:prstGeom>
        </p:spPr>
        <p:txBody>
          <a:bodyPr/>
          <a:lstStyle>
            <a:lvl1pPr marL="0" indent="0">
              <a:buNone/>
              <a:defRPr sz="800"/>
            </a:lvl1pPr>
          </a:lstStyle>
          <a:p>
            <a:r>
              <a:rPr lang="en-US"/>
              <a:t>Click icon to add picture</a:t>
            </a:r>
            <a:endParaRPr lang="en-GB"/>
          </a:p>
        </p:txBody>
      </p:sp>
      <p:sp>
        <p:nvSpPr>
          <p:cNvPr id="9" name="Picture Placeholder 5">
            <a:extLst>
              <a:ext uri="{FF2B5EF4-FFF2-40B4-BE49-F238E27FC236}">
                <a16:creationId xmlns:a16="http://schemas.microsoft.com/office/drawing/2014/main" id="{86389DB5-439E-A5B3-F90E-37371B1AE4B3}"/>
              </a:ext>
            </a:extLst>
          </p:cNvPr>
          <p:cNvSpPr>
            <a:spLocks noGrp="1"/>
          </p:cNvSpPr>
          <p:nvPr>
            <p:ph type="pic" sz="quarter" idx="40"/>
          </p:nvPr>
        </p:nvSpPr>
        <p:spPr>
          <a:xfrm>
            <a:off x="4287389" y="1673618"/>
            <a:ext cx="522000" cy="522000"/>
          </a:xfrm>
          <a:prstGeom prst="rect">
            <a:avLst/>
          </a:prstGeom>
        </p:spPr>
        <p:txBody>
          <a:bodyPr/>
          <a:lstStyle>
            <a:lvl1pPr marL="0" indent="0">
              <a:buNone/>
              <a:defRPr sz="800"/>
            </a:lvl1pPr>
          </a:lstStyle>
          <a:p>
            <a:r>
              <a:rPr lang="en-US"/>
              <a:t>Click icon to add picture</a:t>
            </a:r>
            <a:endParaRPr lang="en-GB"/>
          </a:p>
        </p:txBody>
      </p:sp>
      <p:sp>
        <p:nvSpPr>
          <p:cNvPr id="10" name="Picture Placeholder 5">
            <a:extLst>
              <a:ext uri="{FF2B5EF4-FFF2-40B4-BE49-F238E27FC236}">
                <a16:creationId xmlns:a16="http://schemas.microsoft.com/office/drawing/2014/main" id="{689BD7CA-A635-5E0B-D8D1-2FA87B52F1D8}"/>
              </a:ext>
            </a:extLst>
          </p:cNvPr>
          <p:cNvSpPr>
            <a:spLocks noGrp="1"/>
          </p:cNvSpPr>
          <p:nvPr>
            <p:ph type="pic" sz="quarter" idx="41"/>
          </p:nvPr>
        </p:nvSpPr>
        <p:spPr>
          <a:xfrm>
            <a:off x="4287389" y="2719187"/>
            <a:ext cx="522000" cy="522000"/>
          </a:xfrm>
          <a:prstGeom prst="rect">
            <a:avLst/>
          </a:prstGeom>
        </p:spPr>
        <p:txBody>
          <a:bodyPr/>
          <a:lstStyle>
            <a:lvl1pPr marL="0" indent="0">
              <a:buNone/>
              <a:defRPr sz="800"/>
            </a:lvl1pPr>
          </a:lstStyle>
          <a:p>
            <a:r>
              <a:rPr lang="en-US"/>
              <a:t>Click icon to add picture</a:t>
            </a:r>
            <a:endParaRPr lang="en-GB"/>
          </a:p>
        </p:txBody>
      </p:sp>
      <p:sp>
        <p:nvSpPr>
          <p:cNvPr id="14" name="Picture Placeholder 5">
            <a:extLst>
              <a:ext uri="{FF2B5EF4-FFF2-40B4-BE49-F238E27FC236}">
                <a16:creationId xmlns:a16="http://schemas.microsoft.com/office/drawing/2014/main" id="{EC6FAD8F-77EE-6EB6-DB3D-C72E4086A4EE}"/>
              </a:ext>
            </a:extLst>
          </p:cNvPr>
          <p:cNvSpPr>
            <a:spLocks noGrp="1"/>
          </p:cNvSpPr>
          <p:nvPr>
            <p:ph type="pic" sz="quarter" idx="49"/>
          </p:nvPr>
        </p:nvSpPr>
        <p:spPr>
          <a:xfrm>
            <a:off x="4287389" y="3764756"/>
            <a:ext cx="522000" cy="522000"/>
          </a:xfrm>
          <a:prstGeom prst="rect">
            <a:avLst/>
          </a:prstGeom>
        </p:spPr>
        <p:txBody>
          <a:bodyPr/>
          <a:lstStyle>
            <a:lvl1pPr marL="0" indent="0">
              <a:buNone/>
              <a:defRPr sz="800"/>
            </a:lvl1pPr>
          </a:lstStyle>
          <a:p>
            <a:r>
              <a:rPr lang="en-US"/>
              <a:t>Click icon to add picture</a:t>
            </a:r>
            <a:endParaRPr lang="en-GB"/>
          </a:p>
        </p:txBody>
      </p:sp>
      <p:sp>
        <p:nvSpPr>
          <p:cNvPr id="17" name="Text Placeholder 10">
            <a:extLst>
              <a:ext uri="{FF2B5EF4-FFF2-40B4-BE49-F238E27FC236}">
                <a16:creationId xmlns:a16="http://schemas.microsoft.com/office/drawing/2014/main" id="{E11BF719-7F71-37E9-B2B5-AA1415A65916}"/>
              </a:ext>
            </a:extLst>
          </p:cNvPr>
          <p:cNvSpPr>
            <a:spLocks noGrp="1"/>
          </p:cNvSpPr>
          <p:nvPr>
            <p:ph type="body" sz="quarter" idx="50"/>
          </p:nvPr>
        </p:nvSpPr>
        <p:spPr>
          <a:xfrm>
            <a:off x="4809388" y="4810323"/>
            <a:ext cx="6903186" cy="898040"/>
          </a:xfrm>
          <a:prstGeom prst="rect">
            <a:avLst/>
          </a:prstGeom>
          <a:noFill/>
        </p:spPr>
        <p:txBody>
          <a:bodyPr lIns="252000" tIns="0" rIns="0" bIns="0" anchor="t" anchorCtr="0"/>
          <a:lstStyle>
            <a:lvl1pPr marL="0" indent="0">
              <a:spcAft>
                <a:spcPts val="0"/>
              </a:spcAft>
              <a:buNone/>
              <a:defRPr sz="1800">
                <a:solidFill>
                  <a:schemeClr val="accent6"/>
                </a:solidFill>
              </a:defRPr>
            </a:lvl1pPr>
            <a:lvl2pPr marL="0" indent="0">
              <a:spcAft>
                <a:spcPts val="0"/>
              </a:spcAft>
              <a:buNone/>
              <a:defRPr/>
            </a:lvl2pPr>
          </a:lstStyle>
          <a:p>
            <a:pPr lvl="0"/>
            <a:r>
              <a:rPr lang="en-US"/>
              <a:t>Click to edit Master text styles</a:t>
            </a:r>
          </a:p>
          <a:p>
            <a:pPr lvl="1"/>
            <a:r>
              <a:rPr lang="en-US"/>
              <a:t>Second level</a:t>
            </a:r>
          </a:p>
        </p:txBody>
      </p:sp>
      <p:sp>
        <p:nvSpPr>
          <p:cNvPr id="20" name="Picture Placeholder 5">
            <a:extLst>
              <a:ext uri="{FF2B5EF4-FFF2-40B4-BE49-F238E27FC236}">
                <a16:creationId xmlns:a16="http://schemas.microsoft.com/office/drawing/2014/main" id="{2C0E62BF-EA76-4833-AA8D-E900A1551664}"/>
              </a:ext>
            </a:extLst>
          </p:cNvPr>
          <p:cNvSpPr>
            <a:spLocks noGrp="1"/>
          </p:cNvSpPr>
          <p:nvPr>
            <p:ph type="pic" sz="quarter" idx="51"/>
          </p:nvPr>
        </p:nvSpPr>
        <p:spPr>
          <a:xfrm>
            <a:off x="4287389" y="4810323"/>
            <a:ext cx="522000" cy="522000"/>
          </a:xfrm>
          <a:prstGeom prst="rect">
            <a:avLst/>
          </a:prstGeom>
        </p:spPr>
        <p:txBody>
          <a:bodyPr/>
          <a:lstStyle>
            <a:lvl1pPr marL="0" indent="0">
              <a:buNone/>
              <a:defRPr sz="800"/>
            </a:lvl1pPr>
          </a:lstStyle>
          <a:p>
            <a:r>
              <a:rPr lang="en-US"/>
              <a:t>Click icon to add picture</a:t>
            </a:r>
            <a:endParaRPr lang="en-GB"/>
          </a:p>
        </p:txBody>
      </p:sp>
      <p:sp>
        <p:nvSpPr>
          <p:cNvPr id="6" name="Footer Placeholder 4">
            <a:extLst>
              <a:ext uri="{FF2B5EF4-FFF2-40B4-BE49-F238E27FC236}">
                <a16:creationId xmlns:a16="http://schemas.microsoft.com/office/drawing/2014/main" id="{530F742C-6397-9A09-C8F8-118F551BB8B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8" name="Text Placeholder 3">
            <a:extLst>
              <a:ext uri="{FF2B5EF4-FFF2-40B4-BE49-F238E27FC236}">
                <a16:creationId xmlns:a16="http://schemas.microsoft.com/office/drawing/2014/main" id="{469DED87-0B5F-4546-9FE6-4A06AA7FFDCF}"/>
              </a:ext>
            </a:extLst>
          </p:cNvPr>
          <p:cNvSpPr>
            <a:spLocks noGrp="1"/>
          </p:cNvSpPr>
          <p:nvPr>
            <p:ph type="body" sz="quarter" idx="17"/>
          </p:nvPr>
        </p:nvSpPr>
        <p:spPr>
          <a:xfrm>
            <a:off x="480575" y="2097087"/>
            <a:ext cx="2859339" cy="3960811"/>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Rectangle 10">
            <a:extLst>
              <a:ext uri="{FF2B5EF4-FFF2-40B4-BE49-F238E27FC236}">
                <a16:creationId xmlns:a16="http://schemas.microsoft.com/office/drawing/2014/main" id="{63A417BF-93CD-A786-FFB0-AD046997DBF0}"/>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Graphic 11">
            <a:extLst>
              <a:ext uri="{FF2B5EF4-FFF2-40B4-BE49-F238E27FC236}">
                <a16:creationId xmlns:a16="http://schemas.microsoft.com/office/drawing/2014/main" id="{A7FED1C9-2369-927A-BE9A-3331DF47F41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953662684"/>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28_content _horizontal_3_elements_title_white">
    <p:spTree>
      <p:nvGrpSpPr>
        <p:cNvPr id="1" name=""/>
        <p:cNvGrpSpPr/>
        <p:nvPr/>
      </p:nvGrpSpPr>
      <p:grpSpPr>
        <a:xfrm>
          <a:off x="0" y="0"/>
          <a:ext cx="0" cy="0"/>
          <a:chOff x="0" y="0"/>
          <a:chExt cx="0" cy="0"/>
        </a:xfrm>
      </p:grpSpPr>
      <p:sp>
        <p:nvSpPr>
          <p:cNvPr id="9" name="Slide Number Placeholder 3">
            <a:extLst>
              <a:ext uri="{FF2B5EF4-FFF2-40B4-BE49-F238E27FC236}">
                <a16:creationId xmlns:a16="http://schemas.microsoft.com/office/drawing/2014/main" id="{1B2E24D8-414B-A734-0BE4-D1FCA9281EBF}"/>
              </a:ext>
            </a:extLst>
          </p:cNvPr>
          <p:cNvSpPr>
            <a:spLocks noGrp="1"/>
          </p:cNvSpPr>
          <p:nvPr>
            <p:ph type="sldNum" sz="quarter" idx="28"/>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13" name="Text Placeholder 10">
            <a:extLst>
              <a:ext uri="{FF2B5EF4-FFF2-40B4-BE49-F238E27FC236}">
                <a16:creationId xmlns:a16="http://schemas.microsoft.com/office/drawing/2014/main" id="{E3DF9007-54E8-3C2F-7D8D-BF0745BBF267}"/>
              </a:ext>
            </a:extLst>
          </p:cNvPr>
          <p:cNvSpPr>
            <a:spLocks noGrp="1"/>
          </p:cNvSpPr>
          <p:nvPr>
            <p:ph type="body" sz="quarter" idx="38"/>
          </p:nvPr>
        </p:nvSpPr>
        <p:spPr>
          <a:xfrm>
            <a:off x="479425" y="4116158"/>
            <a:ext cx="3290484" cy="1762128"/>
          </a:xfrm>
          <a:prstGeom prst="rect">
            <a:avLst/>
          </a:prstGeom>
          <a:noFill/>
        </p:spPr>
        <p:txBody>
          <a:bodyPr lIns="0" tIns="0" rIns="0" bIns="0" anchor="t" anchorCtr="0"/>
          <a:lstStyle>
            <a:lvl1pPr marL="0" indent="0">
              <a:spcAft>
                <a:spcPts val="0"/>
              </a:spcAft>
              <a:buNone/>
              <a:defRPr sz="1800">
                <a:solidFill>
                  <a:schemeClr val="accent2"/>
                </a:solidFill>
              </a:defRPr>
            </a:lvl1pPr>
            <a:lvl2pPr marL="0" indent="0">
              <a:spcAft>
                <a:spcPts val="0"/>
              </a:spcAft>
              <a:buNone/>
              <a:defRPr/>
            </a:lvl2pPr>
          </a:lstStyle>
          <a:p>
            <a:pPr lvl="0"/>
            <a:r>
              <a:rPr lang="en-US"/>
              <a:t>Click to edit Master text styles</a:t>
            </a:r>
          </a:p>
          <a:p>
            <a:pPr lvl="1"/>
            <a:r>
              <a:rPr lang="en-US"/>
              <a:t>Second level</a:t>
            </a:r>
          </a:p>
        </p:txBody>
      </p:sp>
      <p:sp>
        <p:nvSpPr>
          <p:cNvPr id="14" name="Text Placeholder 10">
            <a:extLst>
              <a:ext uri="{FF2B5EF4-FFF2-40B4-BE49-F238E27FC236}">
                <a16:creationId xmlns:a16="http://schemas.microsoft.com/office/drawing/2014/main" id="{8B68450B-A2D8-1410-DC84-A994413989B0}"/>
              </a:ext>
            </a:extLst>
          </p:cNvPr>
          <p:cNvSpPr>
            <a:spLocks noGrp="1"/>
          </p:cNvSpPr>
          <p:nvPr>
            <p:ph type="body" sz="quarter" idx="39"/>
          </p:nvPr>
        </p:nvSpPr>
        <p:spPr>
          <a:xfrm>
            <a:off x="4381497" y="4116158"/>
            <a:ext cx="3290484" cy="1762128"/>
          </a:xfrm>
          <a:prstGeom prst="rect">
            <a:avLst/>
          </a:prstGeom>
          <a:noFill/>
        </p:spPr>
        <p:txBody>
          <a:bodyPr lIns="0" tIns="0" rIns="0" bIns="0" anchor="t" anchorCtr="0"/>
          <a:lstStyle>
            <a:lvl1pPr marL="0" indent="0">
              <a:spcAft>
                <a:spcPts val="0"/>
              </a:spcAft>
              <a:buNone/>
              <a:defRPr sz="1800">
                <a:solidFill>
                  <a:schemeClr val="accent3"/>
                </a:solidFill>
              </a:defRPr>
            </a:lvl1pPr>
            <a:lvl2pPr marL="0" indent="0">
              <a:spcAft>
                <a:spcPts val="0"/>
              </a:spcAft>
              <a:buNone/>
              <a:defRPr/>
            </a:lvl2pPr>
          </a:lstStyle>
          <a:p>
            <a:pPr lvl="0"/>
            <a:r>
              <a:rPr lang="en-US"/>
              <a:t>Click to edit Master text styles</a:t>
            </a:r>
          </a:p>
          <a:p>
            <a:pPr lvl="1"/>
            <a:r>
              <a:rPr lang="en-US"/>
              <a:t>Second level</a:t>
            </a:r>
          </a:p>
        </p:txBody>
      </p:sp>
      <p:sp>
        <p:nvSpPr>
          <p:cNvPr id="15" name="Text Placeholder 10">
            <a:extLst>
              <a:ext uri="{FF2B5EF4-FFF2-40B4-BE49-F238E27FC236}">
                <a16:creationId xmlns:a16="http://schemas.microsoft.com/office/drawing/2014/main" id="{8273DA92-4D83-9C03-15CD-2BFEB34F3B9A}"/>
              </a:ext>
            </a:extLst>
          </p:cNvPr>
          <p:cNvSpPr>
            <a:spLocks noGrp="1"/>
          </p:cNvSpPr>
          <p:nvPr>
            <p:ph type="body" sz="quarter" idx="40"/>
          </p:nvPr>
        </p:nvSpPr>
        <p:spPr>
          <a:xfrm>
            <a:off x="8226838" y="4116158"/>
            <a:ext cx="3290484" cy="1762128"/>
          </a:xfrm>
          <a:prstGeom prst="rect">
            <a:avLst/>
          </a:prstGeom>
          <a:noFill/>
        </p:spPr>
        <p:txBody>
          <a:bodyPr lIns="0" tIns="0" rIns="0" bIns="0" anchor="t" anchorCtr="0"/>
          <a:lstStyle>
            <a:lvl1pPr marL="0" indent="0">
              <a:spcAft>
                <a:spcPts val="0"/>
              </a:spcAft>
              <a:buNone/>
              <a:defRPr sz="1800">
                <a:solidFill>
                  <a:schemeClr val="accent4"/>
                </a:solidFill>
              </a:defRPr>
            </a:lvl1pPr>
            <a:lvl2pPr marL="0" indent="0">
              <a:spcAft>
                <a:spcPts val="0"/>
              </a:spcAft>
              <a:buNone/>
              <a:defRPr/>
            </a:lvl2pPr>
          </a:lstStyle>
          <a:p>
            <a:pPr lvl="0"/>
            <a:r>
              <a:rPr lang="en-US"/>
              <a:t>Click to edit Master text styles</a:t>
            </a:r>
          </a:p>
          <a:p>
            <a:pPr lvl="1"/>
            <a:r>
              <a:rPr lang="en-US"/>
              <a:t>Second level</a:t>
            </a:r>
          </a:p>
        </p:txBody>
      </p:sp>
      <p:sp>
        <p:nvSpPr>
          <p:cNvPr id="16" name="Picture Placeholder 9">
            <a:extLst>
              <a:ext uri="{FF2B5EF4-FFF2-40B4-BE49-F238E27FC236}">
                <a16:creationId xmlns:a16="http://schemas.microsoft.com/office/drawing/2014/main" id="{14811265-DF9D-7C26-1FDA-F4768A9C9148}"/>
              </a:ext>
            </a:extLst>
          </p:cNvPr>
          <p:cNvSpPr>
            <a:spLocks noGrp="1"/>
          </p:cNvSpPr>
          <p:nvPr>
            <p:ph type="pic" sz="quarter" idx="15" hasCustomPrompt="1"/>
          </p:nvPr>
        </p:nvSpPr>
        <p:spPr>
          <a:xfrm>
            <a:off x="0" y="0"/>
            <a:ext cx="12192000" cy="2852530"/>
          </a:xfrm>
          <a:custGeom>
            <a:avLst/>
            <a:gdLst>
              <a:gd name="connsiteX0" fmla="*/ 0 w 12192000"/>
              <a:gd name="connsiteY0" fmla="*/ 0 h 3683000"/>
              <a:gd name="connsiteX1" fmla="*/ 12192000 w 12192000"/>
              <a:gd name="connsiteY1" fmla="*/ 0 h 3683000"/>
              <a:gd name="connsiteX2" fmla="*/ 12192000 w 12192000"/>
              <a:gd name="connsiteY2" fmla="*/ 3683000 h 3683000"/>
              <a:gd name="connsiteX3" fmla="*/ 0 w 12192000"/>
              <a:gd name="connsiteY3" fmla="*/ 3683000 h 3683000"/>
            </a:gdLst>
            <a:ahLst/>
            <a:cxnLst>
              <a:cxn ang="0">
                <a:pos x="connsiteX0" y="connsiteY0"/>
              </a:cxn>
              <a:cxn ang="0">
                <a:pos x="connsiteX1" y="connsiteY1"/>
              </a:cxn>
              <a:cxn ang="0">
                <a:pos x="connsiteX2" y="connsiteY2"/>
              </a:cxn>
              <a:cxn ang="0">
                <a:pos x="connsiteX3" y="connsiteY3"/>
              </a:cxn>
            </a:cxnLst>
            <a:rect l="l" t="t" r="r" b="b"/>
            <a:pathLst>
              <a:path w="12192000" h="3683000">
                <a:moveTo>
                  <a:pt x="0" y="0"/>
                </a:moveTo>
                <a:lnTo>
                  <a:pt x="12192000" y="0"/>
                </a:lnTo>
                <a:lnTo>
                  <a:pt x="12192000" y="3683000"/>
                </a:lnTo>
                <a:lnTo>
                  <a:pt x="0" y="3683000"/>
                </a:lnTo>
                <a:close/>
              </a:path>
            </a:pathLst>
          </a:custGeom>
          <a:solidFill>
            <a:schemeClr val="bg1">
              <a:lumMod val="95000"/>
            </a:schemeClr>
          </a:solidFill>
        </p:spPr>
        <p:txBody>
          <a:bodyPr wrap="square">
            <a:noAutofit/>
          </a:bodyPr>
          <a:lstStyle>
            <a:lvl1pPr algn="r">
              <a:defRPr/>
            </a:lvl1pPr>
          </a:lstStyle>
          <a:p>
            <a:r>
              <a:rPr lang="en-AU"/>
              <a:t>Click on icon to insert image and send to back</a:t>
            </a:r>
          </a:p>
        </p:txBody>
      </p:sp>
      <p:sp>
        <p:nvSpPr>
          <p:cNvPr id="17" name="Title 32">
            <a:extLst>
              <a:ext uri="{FF2B5EF4-FFF2-40B4-BE49-F238E27FC236}">
                <a16:creationId xmlns:a16="http://schemas.microsoft.com/office/drawing/2014/main" id="{6D732B95-F79C-7F91-3A50-7F5BEB4DBCF1}"/>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bg1"/>
                </a:solidFill>
              </a:defRPr>
            </a:lvl1pPr>
          </a:lstStyle>
          <a:p>
            <a:r>
              <a:rPr lang="en-US"/>
              <a:t>Click to edit Master title style</a:t>
            </a:r>
            <a:endParaRPr lang="en-AU"/>
          </a:p>
        </p:txBody>
      </p:sp>
      <p:sp>
        <p:nvSpPr>
          <p:cNvPr id="2" name="Picture Placeholder 5">
            <a:extLst>
              <a:ext uri="{FF2B5EF4-FFF2-40B4-BE49-F238E27FC236}">
                <a16:creationId xmlns:a16="http://schemas.microsoft.com/office/drawing/2014/main" id="{A98C2F7E-B0E9-AF2B-0BCB-54B752C0EBFC}"/>
              </a:ext>
            </a:extLst>
          </p:cNvPr>
          <p:cNvSpPr>
            <a:spLocks noGrp="1"/>
          </p:cNvSpPr>
          <p:nvPr>
            <p:ph type="pic" sz="quarter" idx="42"/>
          </p:nvPr>
        </p:nvSpPr>
        <p:spPr>
          <a:xfrm>
            <a:off x="479425" y="3271420"/>
            <a:ext cx="612000" cy="612000"/>
          </a:xfrm>
          <a:prstGeom prst="rect">
            <a:avLst/>
          </a:prstGeom>
        </p:spPr>
        <p:txBody>
          <a:bodyPr/>
          <a:lstStyle>
            <a:lvl1pPr marL="0" indent="0">
              <a:buNone/>
              <a:defRPr sz="800"/>
            </a:lvl1pPr>
          </a:lstStyle>
          <a:p>
            <a:r>
              <a:rPr lang="en-US"/>
              <a:t>Click icon to add picture</a:t>
            </a:r>
            <a:endParaRPr lang="en-GB"/>
          </a:p>
        </p:txBody>
      </p:sp>
      <p:sp>
        <p:nvSpPr>
          <p:cNvPr id="3" name="Picture Placeholder 5">
            <a:extLst>
              <a:ext uri="{FF2B5EF4-FFF2-40B4-BE49-F238E27FC236}">
                <a16:creationId xmlns:a16="http://schemas.microsoft.com/office/drawing/2014/main" id="{E8467C0C-8107-6C63-CDCB-D40338DE2A9D}"/>
              </a:ext>
            </a:extLst>
          </p:cNvPr>
          <p:cNvSpPr>
            <a:spLocks noGrp="1"/>
          </p:cNvSpPr>
          <p:nvPr>
            <p:ph type="pic" sz="quarter" idx="43"/>
          </p:nvPr>
        </p:nvSpPr>
        <p:spPr>
          <a:xfrm>
            <a:off x="4381497" y="3271420"/>
            <a:ext cx="612000" cy="612000"/>
          </a:xfrm>
          <a:prstGeom prst="rect">
            <a:avLst/>
          </a:prstGeom>
        </p:spPr>
        <p:txBody>
          <a:bodyPr/>
          <a:lstStyle>
            <a:lvl1pPr marL="0" indent="0">
              <a:buNone/>
              <a:defRPr sz="800"/>
            </a:lvl1pPr>
          </a:lstStyle>
          <a:p>
            <a:r>
              <a:rPr lang="en-US"/>
              <a:t>Click icon to add picture</a:t>
            </a:r>
            <a:endParaRPr lang="en-GB"/>
          </a:p>
        </p:txBody>
      </p:sp>
      <p:sp>
        <p:nvSpPr>
          <p:cNvPr id="4" name="Picture Placeholder 5">
            <a:extLst>
              <a:ext uri="{FF2B5EF4-FFF2-40B4-BE49-F238E27FC236}">
                <a16:creationId xmlns:a16="http://schemas.microsoft.com/office/drawing/2014/main" id="{2096AB77-438F-96E8-A694-903344C9A4DB}"/>
              </a:ext>
            </a:extLst>
          </p:cNvPr>
          <p:cNvSpPr>
            <a:spLocks noGrp="1"/>
          </p:cNvSpPr>
          <p:nvPr>
            <p:ph type="pic" sz="quarter" idx="44"/>
          </p:nvPr>
        </p:nvSpPr>
        <p:spPr>
          <a:xfrm>
            <a:off x="8226838" y="3271420"/>
            <a:ext cx="612000" cy="612000"/>
          </a:xfrm>
          <a:prstGeom prst="rect">
            <a:avLst/>
          </a:prstGeom>
        </p:spPr>
        <p:txBody>
          <a:bodyPr/>
          <a:lstStyle>
            <a:lvl1pPr marL="0" indent="0">
              <a:buNone/>
              <a:defRPr sz="800"/>
            </a:lvl1pPr>
          </a:lstStyle>
          <a:p>
            <a:r>
              <a:rPr lang="en-US"/>
              <a:t>Click icon to add picture</a:t>
            </a:r>
            <a:endParaRPr lang="en-GB"/>
          </a:p>
        </p:txBody>
      </p:sp>
      <p:sp>
        <p:nvSpPr>
          <p:cNvPr id="5" name="Footer Placeholder 4">
            <a:extLst>
              <a:ext uri="{FF2B5EF4-FFF2-40B4-BE49-F238E27FC236}">
                <a16:creationId xmlns:a16="http://schemas.microsoft.com/office/drawing/2014/main" id="{149FB304-48FD-B3C2-F07C-5906A6CFE0C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6" name="Text Placeholder 4">
            <a:extLst>
              <a:ext uri="{FF2B5EF4-FFF2-40B4-BE49-F238E27FC236}">
                <a16:creationId xmlns:a16="http://schemas.microsoft.com/office/drawing/2014/main" id="{6A818518-599F-233F-10C2-D55AFC9D65AF}"/>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pic>
        <p:nvPicPr>
          <p:cNvPr id="7" name="Graphic 6">
            <a:extLst>
              <a:ext uri="{FF2B5EF4-FFF2-40B4-BE49-F238E27FC236}">
                <a16:creationId xmlns:a16="http://schemas.microsoft.com/office/drawing/2014/main" id="{8523717D-33E1-8616-B8D3-DDAC6387635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587244605"/>
      </p:ext>
    </p:extLst>
  </p:cSld>
  <p:clrMapOvr>
    <a:masterClrMapping/>
  </p:clrMapOvr>
  <p:extLst>
    <p:ext uri="{DCECCB84-F9BA-43D5-87BE-67443E8EF086}">
      <p15:sldGuideLst xmlns:p15="http://schemas.microsoft.com/office/powerpoint/2012/main">
        <p15:guide id="5" pos="2389">
          <p15:clr>
            <a:srgbClr val="FBAE40"/>
          </p15:clr>
        </p15:guide>
        <p15:guide id="6" pos="2816">
          <p15:clr>
            <a:srgbClr val="FBAE40"/>
          </p15:clr>
        </p15:guide>
        <p15:guide id="7" pos="4872">
          <p15:clr>
            <a:srgbClr val="FBAE40"/>
          </p15:clr>
        </p15:guide>
        <p15:guide id="8" pos="5292">
          <p15:clr>
            <a:srgbClr val="FBAE40"/>
          </p15:clr>
        </p15:guide>
      </p15:sldGuideLst>
    </p:ext>
  </p:extLst>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28_content _horizontal_3_elements_title_black">
    <p:spTree>
      <p:nvGrpSpPr>
        <p:cNvPr id="1" name=""/>
        <p:cNvGrpSpPr/>
        <p:nvPr/>
      </p:nvGrpSpPr>
      <p:grpSpPr>
        <a:xfrm>
          <a:off x="0" y="0"/>
          <a:ext cx="0" cy="0"/>
          <a:chOff x="0" y="0"/>
          <a:chExt cx="0" cy="0"/>
        </a:xfrm>
      </p:grpSpPr>
      <p:sp>
        <p:nvSpPr>
          <p:cNvPr id="9" name="Slide Number Placeholder 3">
            <a:extLst>
              <a:ext uri="{FF2B5EF4-FFF2-40B4-BE49-F238E27FC236}">
                <a16:creationId xmlns:a16="http://schemas.microsoft.com/office/drawing/2014/main" id="{1B2E24D8-414B-A734-0BE4-D1FCA9281EBF}"/>
              </a:ext>
            </a:extLst>
          </p:cNvPr>
          <p:cNvSpPr>
            <a:spLocks noGrp="1"/>
          </p:cNvSpPr>
          <p:nvPr>
            <p:ph type="sldNum" sz="quarter" idx="28"/>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13" name="Text Placeholder 10">
            <a:extLst>
              <a:ext uri="{FF2B5EF4-FFF2-40B4-BE49-F238E27FC236}">
                <a16:creationId xmlns:a16="http://schemas.microsoft.com/office/drawing/2014/main" id="{E3DF9007-54E8-3C2F-7D8D-BF0745BBF267}"/>
              </a:ext>
            </a:extLst>
          </p:cNvPr>
          <p:cNvSpPr>
            <a:spLocks noGrp="1"/>
          </p:cNvSpPr>
          <p:nvPr>
            <p:ph type="body" sz="quarter" idx="38"/>
          </p:nvPr>
        </p:nvSpPr>
        <p:spPr>
          <a:xfrm>
            <a:off x="479425" y="4116158"/>
            <a:ext cx="3290484" cy="1762128"/>
          </a:xfrm>
          <a:prstGeom prst="rect">
            <a:avLst/>
          </a:prstGeom>
          <a:noFill/>
        </p:spPr>
        <p:txBody>
          <a:bodyPr lIns="0" tIns="0" rIns="0" bIns="0" anchor="t" anchorCtr="0"/>
          <a:lstStyle>
            <a:lvl1pPr marL="0" indent="0">
              <a:spcAft>
                <a:spcPts val="0"/>
              </a:spcAft>
              <a:buNone/>
              <a:defRPr sz="1800">
                <a:solidFill>
                  <a:schemeClr val="accent2"/>
                </a:solidFill>
              </a:defRPr>
            </a:lvl1pPr>
            <a:lvl2pPr marL="0" indent="0">
              <a:spcAft>
                <a:spcPts val="0"/>
              </a:spcAft>
              <a:buNone/>
              <a:defRPr/>
            </a:lvl2pPr>
          </a:lstStyle>
          <a:p>
            <a:pPr lvl="0"/>
            <a:r>
              <a:rPr lang="en-US"/>
              <a:t>Click to edit Master text styles</a:t>
            </a:r>
          </a:p>
          <a:p>
            <a:pPr lvl="1"/>
            <a:r>
              <a:rPr lang="en-US"/>
              <a:t>Second level</a:t>
            </a:r>
          </a:p>
        </p:txBody>
      </p:sp>
      <p:sp>
        <p:nvSpPr>
          <p:cNvPr id="14" name="Text Placeholder 10">
            <a:extLst>
              <a:ext uri="{FF2B5EF4-FFF2-40B4-BE49-F238E27FC236}">
                <a16:creationId xmlns:a16="http://schemas.microsoft.com/office/drawing/2014/main" id="{8B68450B-A2D8-1410-DC84-A994413989B0}"/>
              </a:ext>
            </a:extLst>
          </p:cNvPr>
          <p:cNvSpPr>
            <a:spLocks noGrp="1"/>
          </p:cNvSpPr>
          <p:nvPr>
            <p:ph type="body" sz="quarter" idx="39"/>
          </p:nvPr>
        </p:nvSpPr>
        <p:spPr>
          <a:xfrm>
            <a:off x="4381497" y="4116158"/>
            <a:ext cx="3290484" cy="1762128"/>
          </a:xfrm>
          <a:prstGeom prst="rect">
            <a:avLst/>
          </a:prstGeom>
          <a:noFill/>
        </p:spPr>
        <p:txBody>
          <a:bodyPr lIns="0" tIns="0" rIns="0" bIns="0" anchor="t" anchorCtr="0"/>
          <a:lstStyle>
            <a:lvl1pPr marL="0" indent="0">
              <a:spcAft>
                <a:spcPts val="0"/>
              </a:spcAft>
              <a:buNone/>
              <a:defRPr sz="1800">
                <a:solidFill>
                  <a:schemeClr val="accent3"/>
                </a:solidFill>
              </a:defRPr>
            </a:lvl1pPr>
            <a:lvl2pPr marL="0" indent="0">
              <a:spcAft>
                <a:spcPts val="0"/>
              </a:spcAft>
              <a:buNone/>
              <a:defRPr/>
            </a:lvl2pPr>
          </a:lstStyle>
          <a:p>
            <a:pPr lvl="0"/>
            <a:r>
              <a:rPr lang="en-US"/>
              <a:t>Click to edit Master text styles</a:t>
            </a:r>
          </a:p>
          <a:p>
            <a:pPr lvl="1"/>
            <a:r>
              <a:rPr lang="en-US"/>
              <a:t>Second level</a:t>
            </a:r>
          </a:p>
        </p:txBody>
      </p:sp>
      <p:sp>
        <p:nvSpPr>
          <p:cNvPr id="15" name="Text Placeholder 10">
            <a:extLst>
              <a:ext uri="{FF2B5EF4-FFF2-40B4-BE49-F238E27FC236}">
                <a16:creationId xmlns:a16="http://schemas.microsoft.com/office/drawing/2014/main" id="{8273DA92-4D83-9C03-15CD-2BFEB34F3B9A}"/>
              </a:ext>
            </a:extLst>
          </p:cNvPr>
          <p:cNvSpPr>
            <a:spLocks noGrp="1"/>
          </p:cNvSpPr>
          <p:nvPr>
            <p:ph type="body" sz="quarter" idx="40"/>
          </p:nvPr>
        </p:nvSpPr>
        <p:spPr>
          <a:xfrm>
            <a:off x="8226838" y="4116158"/>
            <a:ext cx="3290484" cy="1762128"/>
          </a:xfrm>
          <a:prstGeom prst="rect">
            <a:avLst/>
          </a:prstGeom>
          <a:noFill/>
        </p:spPr>
        <p:txBody>
          <a:bodyPr lIns="0" tIns="0" rIns="0" bIns="0" anchor="t" anchorCtr="0"/>
          <a:lstStyle>
            <a:lvl1pPr marL="0" indent="0">
              <a:spcAft>
                <a:spcPts val="0"/>
              </a:spcAft>
              <a:buNone/>
              <a:defRPr sz="1800">
                <a:solidFill>
                  <a:schemeClr val="accent4"/>
                </a:solidFill>
              </a:defRPr>
            </a:lvl1pPr>
            <a:lvl2pPr marL="0" indent="0">
              <a:spcAft>
                <a:spcPts val="0"/>
              </a:spcAft>
              <a:buNone/>
              <a:defRPr/>
            </a:lvl2pPr>
          </a:lstStyle>
          <a:p>
            <a:pPr lvl="0"/>
            <a:r>
              <a:rPr lang="en-US"/>
              <a:t>Click to edit Master text styles</a:t>
            </a:r>
          </a:p>
          <a:p>
            <a:pPr lvl="1"/>
            <a:r>
              <a:rPr lang="en-US"/>
              <a:t>Second level</a:t>
            </a:r>
          </a:p>
        </p:txBody>
      </p:sp>
      <p:sp>
        <p:nvSpPr>
          <p:cNvPr id="16" name="Picture Placeholder 9">
            <a:extLst>
              <a:ext uri="{FF2B5EF4-FFF2-40B4-BE49-F238E27FC236}">
                <a16:creationId xmlns:a16="http://schemas.microsoft.com/office/drawing/2014/main" id="{14811265-DF9D-7C26-1FDA-F4768A9C9148}"/>
              </a:ext>
            </a:extLst>
          </p:cNvPr>
          <p:cNvSpPr>
            <a:spLocks noGrp="1"/>
          </p:cNvSpPr>
          <p:nvPr>
            <p:ph type="pic" sz="quarter" idx="15" hasCustomPrompt="1"/>
          </p:nvPr>
        </p:nvSpPr>
        <p:spPr>
          <a:xfrm>
            <a:off x="0" y="0"/>
            <a:ext cx="12192000" cy="2852530"/>
          </a:xfrm>
          <a:custGeom>
            <a:avLst/>
            <a:gdLst>
              <a:gd name="connsiteX0" fmla="*/ 0 w 12192000"/>
              <a:gd name="connsiteY0" fmla="*/ 0 h 3683000"/>
              <a:gd name="connsiteX1" fmla="*/ 12192000 w 12192000"/>
              <a:gd name="connsiteY1" fmla="*/ 0 h 3683000"/>
              <a:gd name="connsiteX2" fmla="*/ 12192000 w 12192000"/>
              <a:gd name="connsiteY2" fmla="*/ 3683000 h 3683000"/>
              <a:gd name="connsiteX3" fmla="*/ 0 w 12192000"/>
              <a:gd name="connsiteY3" fmla="*/ 3683000 h 3683000"/>
            </a:gdLst>
            <a:ahLst/>
            <a:cxnLst>
              <a:cxn ang="0">
                <a:pos x="connsiteX0" y="connsiteY0"/>
              </a:cxn>
              <a:cxn ang="0">
                <a:pos x="connsiteX1" y="connsiteY1"/>
              </a:cxn>
              <a:cxn ang="0">
                <a:pos x="connsiteX2" y="connsiteY2"/>
              </a:cxn>
              <a:cxn ang="0">
                <a:pos x="connsiteX3" y="connsiteY3"/>
              </a:cxn>
            </a:cxnLst>
            <a:rect l="l" t="t" r="r" b="b"/>
            <a:pathLst>
              <a:path w="12192000" h="3683000">
                <a:moveTo>
                  <a:pt x="0" y="0"/>
                </a:moveTo>
                <a:lnTo>
                  <a:pt x="12192000" y="0"/>
                </a:lnTo>
                <a:lnTo>
                  <a:pt x="12192000" y="3683000"/>
                </a:lnTo>
                <a:lnTo>
                  <a:pt x="0" y="3683000"/>
                </a:lnTo>
                <a:close/>
              </a:path>
            </a:pathLst>
          </a:custGeom>
          <a:solidFill>
            <a:schemeClr val="bg1">
              <a:lumMod val="95000"/>
            </a:schemeClr>
          </a:solidFill>
        </p:spPr>
        <p:txBody>
          <a:bodyPr wrap="square">
            <a:noAutofit/>
          </a:bodyPr>
          <a:lstStyle>
            <a:lvl1pPr algn="r">
              <a:defRPr/>
            </a:lvl1pPr>
          </a:lstStyle>
          <a:p>
            <a:r>
              <a:rPr lang="en-AU"/>
              <a:t>Click on icon to insert image and send to back</a:t>
            </a:r>
          </a:p>
        </p:txBody>
      </p:sp>
      <p:sp>
        <p:nvSpPr>
          <p:cNvPr id="17" name="Title 32">
            <a:extLst>
              <a:ext uri="{FF2B5EF4-FFF2-40B4-BE49-F238E27FC236}">
                <a16:creationId xmlns:a16="http://schemas.microsoft.com/office/drawing/2014/main" id="{6D732B95-F79C-7F91-3A50-7F5BEB4DBCF1}"/>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AU"/>
          </a:p>
        </p:txBody>
      </p:sp>
      <p:sp>
        <p:nvSpPr>
          <p:cNvPr id="2" name="Picture Placeholder 5">
            <a:extLst>
              <a:ext uri="{FF2B5EF4-FFF2-40B4-BE49-F238E27FC236}">
                <a16:creationId xmlns:a16="http://schemas.microsoft.com/office/drawing/2014/main" id="{A98C2F7E-B0E9-AF2B-0BCB-54B752C0EBFC}"/>
              </a:ext>
            </a:extLst>
          </p:cNvPr>
          <p:cNvSpPr>
            <a:spLocks noGrp="1"/>
          </p:cNvSpPr>
          <p:nvPr>
            <p:ph type="pic" sz="quarter" idx="42"/>
          </p:nvPr>
        </p:nvSpPr>
        <p:spPr>
          <a:xfrm>
            <a:off x="479425" y="3271420"/>
            <a:ext cx="612000" cy="612000"/>
          </a:xfrm>
          <a:prstGeom prst="rect">
            <a:avLst/>
          </a:prstGeom>
        </p:spPr>
        <p:txBody>
          <a:bodyPr/>
          <a:lstStyle>
            <a:lvl1pPr marL="0" indent="0">
              <a:buNone/>
              <a:defRPr sz="800"/>
            </a:lvl1pPr>
          </a:lstStyle>
          <a:p>
            <a:r>
              <a:rPr lang="en-US"/>
              <a:t>Click icon to add picture</a:t>
            </a:r>
            <a:endParaRPr lang="en-GB"/>
          </a:p>
        </p:txBody>
      </p:sp>
      <p:sp>
        <p:nvSpPr>
          <p:cNvPr id="3" name="Picture Placeholder 5">
            <a:extLst>
              <a:ext uri="{FF2B5EF4-FFF2-40B4-BE49-F238E27FC236}">
                <a16:creationId xmlns:a16="http://schemas.microsoft.com/office/drawing/2014/main" id="{E8467C0C-8107-6C63-CDCB-D40338DE2A9D}"/>
              </a:ext>
            </a:extLst>
          </p:cNvPr>
          <p:cNvSpPr>
            <a:spLocks noGrp="1"/>
          </p:cNvSpPr>
          <p:nvPr>
            <p:ph type="pic" sz="quarter" idx="43"/>
          </p:nvPr>
        </p:nvSpPr>
        <p:spPr>
          <a:xfrm>
            <a:off x="4381497" y="3271420"/>
            <a:ext cx="612000" cy="612000"/>
          </a:xfrm>
          <a:prstGeom prst="rect">
            <a:avLst/>
          </a:prstGeom>
        </p:spPr>
        <p:txBody>
          <a:bodyPr/>
          <a:lstStyle>
            <a:lvl1pPr marL="0" indent="0">
              <a:buNone/>
              <a:defRPr sz="800"/>
            </a:lvl1pPr>
          </a:lstStyle>
          <a:p>
            <a:r>
              <a:rPr lang="en-US"/>
              <a:t>Click icon to add picture</a:t>
            </a:r>
            <a:endParaRPr lang="en-GB"/>
          </a:p>
        </p:txBody>
      </p:sp>
      <p:sp>
        <p:nvSpPr>
          <p:cNvPr id="4" name="Picture Placeholder 5">
            <a:extLst>
              <a:ext uri="{FF2B5EF4-FFF2-40B4-BE49-F238E27FC236}">
                <a16:creationId xmlns:a16="http://schemas.microsoft.com/office/drawing/2014/main" id="{2096AB77-438F-96E8-A694-903344C9A4DB}"/>
              </a:ext>
            </a:extLst>
          </p:cNvPr>
          <p:cNvSpPr>
            <a:spLocks noGrp="1"/>
          </p:cNvSpPr>
          <p:nvPr>
            <p:ph type="pic" sz="quarter" idx="44"/>
          </p:nvPr>
        </p:nvSpPr>
        <p:spPr>
          <a:xfrm>
            <a:off x="8226838" y="3271420"/>
            <a:ext cx="612000" cy="612000"/>
          </a:xfrm>
          <a:prstGeom prst="rect">
            <a:avLst/>
          </a:prstGeom>
        </p:spPr>
        <p:txBody>
          <a:bodyPr/>
          <a:lstStyle>
            <a:lvl1pPr marL="0" indent="0">
              <a:buNone/>
              <a:defRPr sz="800"/>
            </a:lvl1pPr>
          </a:lstStyle>
          <a:p>
            <a:r>
              <a:rPr lang="en-US"/>
              <a:t>Click icon to add picture</a:t>
            </a:r>
            <a:endParaRPr lang="en-GB"/>
          </a:p>
        </p:txBody>
      </p:sp>
      <p:sp>
        <p:nvSpPr>
          <p:cNvPr id="5" name="Footer Placeholder 4">
            <a:extLst>
              <a:ext uri="{FF2B5EF4-FFF2-40B4-BE49-F238E27FC236}">
                <a16:creationId xmlns:a16="http://schemas.microsoft.com/office/drawing/2014/main" id="{149FB304-48FD-B3C2-F07C-5906A6CFE0C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6" name="Text Placeholder 4">
            <a:extLst>
              <a:ext uri="{FF2B5EF4-FFF2-40B4-BE49-F238E27FC236}">
                <a16:creationId xmlns:a16="http://schemas.microsoft.com/office/drawing/2014/main" id="{04DF9293-6DAA-8AF0-2226-7C81DFE789E8}"/>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pic>
        <p:nvPicPr>
          <p:cNvPr id="7" name="Graphic 6">
            <a:extLst>
              <a:ext uri="{FF2B5EF4-FFF2-40B4-BE49-F238E27FC236}">
                <a16:creationId xmlns:a16="http://schemas.microsoft.com/office/drawing/2014/main" id="{968FC4F1-4B98-7255-5C3B-96A126E5691B}"/>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2294237013"/>
      </p:ext>
    </p:extLst>
  </p:cSld>
  <p:clrMapOvr>
    <a:masterClrMapping/>
  </p:clrMapOvr>
  <p:extLst>
    <p:ext uri="{DCECCB84-F9BA-43D5-87BE-67443E8EF086}">
      <p15:sldGuideLst xmlns:p15="http://schemas.microsoft.com/office/powerpoint/2012/main">
        <p15:guide id="5" pos="2389">
          <p15:clr>
            <a:srgbClr val="FBAE40"/>
          </p15:clr>
        </p15:guide>
        <p15:guide id="6" pos="2816">
          <p15:clr>
            <a:srgbClr val="FBAE40"/>
          </p15:clr>
        </p15:guide>
        <p15:guide id="7" pos="4872">
          <p15:clr>
            <a:srgbClr val="FBAE40"/>
          </p15:clr>
        </p15:guide>
        <p15:guide id="8" pos="5292">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2_content_3_colums">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885465"/>
            <a:ext cx="3600000" cy="762266"/>
          </a:xfrm>
          <a:prstGeom prst="rect">
            <a:avLst/>
          </a:prstGeom>
        </p:spPr>
        <p:txBody>
          <a:bodyPr lIns="0" tIns="0" rIns="0" bIns="0"/>
          <a:lstStyle>
            <a:lvl1pPr marL="0" indent="0">
              <a:buNone/>
              <a:defRPr sz="1800">
                <a:latin typeface="+mj-lt"/>
              </a:defRPr>
            </a:lvl1pPr>
            <a:lvl2pPr marL="252000" indent="0">
              <a:buNone/>
              <a:defRPr/>
            </a:lvl2pPr>
          </a:lstStyle>
          <a:p>
            <a:pPr lvl="0"/>
            <a:r>
              <a:rPr lang="en-US"/>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4295999" y="2885465"/>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8112575" y="2885465"/>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4295999"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8111609"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4295999"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8112575"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4295999"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8112575"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3" name="Rectangle 2">
            <a:extLst>
              <a:ext uri="{FF2B5EF4-FFF2-40B4-BE49-F238E27FC236}">
                <a16:creationId xmlns:a16="http://schemas.microsoft.com/office/drawing/2014/main" id="{F1CC7861-AE2A-E219-C37F-81C1B31A3A26}"/>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Graphic 3">
            <a:extLst>
              <a:ext uri="{FF2B5EF4-FFF2-40B4-BE49-F238E27FC236}">
                <a16:creationId xmlns:a16="http://schemas.microsoft.com/office/drawing/2014/main" id="{AC98874E-EF4B-702D-F844-30FC36A23A7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367895500"/>
      </p:ext>
    </p:extLst>
  </p:cSld>
  <p:clrMapOvr>
    <a:masterClrMapping/>
  </p:clrMapOvr>
  <p:extLst>
    <p:ext uri="{DCECCB84-F9BA-43D5-87BE-67443E8EF086}">
      <p15:sldGuideLst xmlns:p15="http://schemas.microsoft.com/office/powerpoint/2012/main"/>
    </p:ext>
  </p:extLst>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28_content _horizontal_4_elements_title_whit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5D38BFAA-B20C-8D78-163E-1695453E5DA6}"/>
              </a:ext>
            </a:extLst>
          </p:cNvPr>
          <p:cNvSpPr>
            <a:spLocks noGrp="1"/>
          </p:cNvSpPr>
          <p:nvPr>
            <p:ph type="pic" sz="quarter" idx="15" hasCustomPrompt="1"/>
          </p:nvPr>
        </p:nvSpPr>
        <p:spPr>
          <a:xfrm>
            <a:off x="0" y="0"/>
            <a:ext cx="12192000" cy="2852530"/>
          </a:xfrm>
          <a:custGeom>
            <a:avLst/>
            <a:gdLst>
              <a:gd name="connsiteX0" fmla="*/ 0 w 12192000"/>
              <a:gd name="connsiteY0" fmla="*/ 0 h 3683000"/>
              <a:gd name="connsiteX1" fmla="*/ 12192000 w 12192000"/>
              <a:gd name="connsiteY1" fmla="*/ 0 h 3683000"/>
              <a:gd name="connsiteX2" fmla="*/ 12192000 w 12192000"/>
              <a:gd name="connsiteY2" fmla="*/ 3683000 h 3683000"/>
              <a:gd name="connsiteX3" fmla="*/ 0 w 12192000"/>
              <a:gd name="connsiteY3" fmla="*/ 3683000 h 3683000"/>
            </a:gdLst>
            <a:ahLst/>
            <a:cxnLst>
              <a:cxn ang="0">
                <a:pos x="connsiteX0" y="connsiteY0"/>
              </a:cxn>
              <a:cxn ang="0">
                <a:pos x="connsiteX1" y="connsiteY1"/>
              </a:cxn>
              <a:cxn ang="0">
                <a:pos x="connsiteX2" y="connsiteY2"/>
              </a:cxn>
              <a:cxn ang="0">
                <a:pos x="connsiteX3" y="connsiteY3"/>
              </a:cxn>
            </a:cxnLst>
            <a:rect l="l" t="t" r="r" b="b"/>
            <a:pathLst>
              <a:path w="12192000" h="3683000">
                <a:moveTo>
                  <a:pt x="0" y="0"/>
                </a:moveTo>
                <a:lnTo>
                  <a:pt x="12192000" y="0"/>
                </a:lnTo>
                <a:lnTo>
                  <a:pt x="12192000" y="3683000"/>
                </a:lnTo>
                <a:lnTo>
                  <a:pt x="0" y="3683000"/>
                </a:lnTo>
                <a:close/>
              </a:path>
            </a:pathLst>
          </a:custGeom>
          <a:solidFill>
            <a:schemeClr val="bg1">
              <a:lumMod val="95000"/>
            </a:schemeClr>
          </a:solidFill>
        </p:spPr>
        <p:txBody>
          <a:bodyPr wrap="square">
            <a:noAutofit/>
          </a:bodyPr>
          <a:lstStyle>
            <a:lvl1pPr algn="r">
              <a:defRPr/>
            </a:lvl1pPr>
          </a:lstStyle>
          <a:p>
            <a:r>
              <a:rPr lang="en-AU"/>
              <a:t>Click on icon to insert image and send to back</a:t>
            </a:r>
          </a:p>
        </p:txBody>
      </p:sp>
      <p:sp>
        <p:nvSpPr>
          <p:cNvPr id="33" name="Title 32">
            <a:extLst>
              <a:ext uri="{FF2B5EF4-FFF2-40B4-BE49-F238E27FC236}">
                <a16:creationId xmlns:a16="http://schemas.microsoft.com/office/drawing/2014/main" id="{6AEF0995-26CE-99A3-3325-282CAD29B916}"/>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bg1"/>
                </a:solidFill>
              </a:defRPr>
            </a:lvl1pPr>
          </a:lstStyle>
          <a:p>
            <a:r>
              <a:rPr lang="en-US"/>
              <a:t>Click to edit Master title style</a:t>
            </a:r>
            <a:endParaRPr lang="en-AU"/>
          </a:p>
        </p:txBody>
      </p:sp>
      <p:sp>
        <p:nvSpPr>
          <p:cNvPr id="4" name="Slide Number Placeholder 3">
            <a:extLst>
              <a:ext uri="{FF2B5EF4-FFF2-40B4-BE49-F238E27FC236}">
                <a16:creationId xmlns:a16="http://schemas.microsoft.com/office/drawing/2014/main" id="{3BE7BC2F-9BDE-EF28-6583-07B9003B15A3}"/>
              </a:ext>
            </a:extLst>
          </p:cNvPr>
          <p:cNvSpPr>
            <a:spLocks noGrp="1"/>
          </p:cNvSpPr>
          <p:nvPr>
            <p:ph type="sldNum" sz="quarter" idx="28"/>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2" name="Text Placeholder 10">
            <a:extLst>
              <a:ext uri="{FF2B5EF4-FFF2-40B4-BE49-F238E27FC236}">
                <a16:creationId xmlns:a16="http://schemas.microsoft.com/office/drawing/2014/main" id="{323EE0F5-ED38-6609-AEFD-969B1A755ECA}"/>
              </a:ext>
            </a:extLst>
          </p:cNvPr>
          <p:cNvSpPr>
            <a:spLocks noGrp="1"/>
          </p:cNvSpPr>
          <p:nvPr>
            <p:ph type="body" sz="quarter" idx="38"/>
          </p:nvPr>
        </p:nvSpPr>
        <p:spPr>
          <a:xfrm>
            <a:off x="479425" y="4114800"/>
            <a:ext cx="2592000" cy="1762128"/>
          </a:xfrm>
          <a:prstGeom prst="rect">
            <a:avLst/>
          </a:prstGeom>
          <a:noFill/>
        </p:spPr>
        <p:txBody>
          <a:bodyPr lIns="0" tIns="0" rIns="0" bIns="0" anchor="t" anchorCtr="0"/>
          <a:lstStyle>
            <a:lvl1pPr marL="0" indent="0">
              <a:spcAft>
                <a:spcPts val="0"/>
              </a:spcAft>
              <a:buNone/>
              <a:defRPr sz="1800">
                <a:solidFill>
                  <a:schemeClr val="accent2"/>
                </a:solidFill>
              </a:defRPr>
            </a:lvl1pPr>
            <a:lvl2pPr marL="0" indent="0">
              <a:spcAft>
                <a:spcPts val="0"/>
              </a:spcAft>
              <a:buNone/>
              <a:defRPr/>
            </a:lvl2pPr>
          </a:lstStyle>
          <a:p>
            <a:pPr lvl="0"/>
            <a:r>
              <a:rPr lang="en-US"/>
              <a:t>Click to edit Master text styles</a:t>
            </a:r>
          </a:p>
          <a:p>
            <a:pPr lvl="1"/>
            <a:r>
              <a:rPr lang="en-US"/>
              <a:t>Second level</a:t>
            </a:r>
          </a:p>
        </p:txBody>
      </p:sp>
      <p:sp>
        <p:nvSpPr>
          <p:cNvPr id="9" name="Text Placeholder 10">
            <a:extLst>
              <a:ext uri="{FF2B5EF4-FFF2-40B4-BE49-F238E27FC236}">
                <a16:creationId xmlns:a16="http://schemas.microsoft.com/office/drawing/2014/main" id="{E7EE042B-3C24-D878-F301-3F28CEBCA916}"/>
              </a:ext>
            </a:extLst>
          </p:cNvPr>
          <p:cNvSpPr>
            <a:spLocks noGrp="1"/>
          </p:cNvSpPr>
          <p:nvPr>
            <p:ph type="body" sz="quarter" idx="39"/>
          </p:nvPr>
        </p:nvSpPr>
        <p:spPr>
          <a:xfrm>
            <a:off x="3359809" y="4114800"/>
            <a:ext cx="2592000" cy="1762128"/>
          </a:xfrm>
          <a:prstGeom prst="rect">
            <a:avLst/>
          </a:prstGeom>
          <a:noFill/>
        </p:spPr>
        <p:txBody>
          <a:bodyPr lIns="0" tIns="0" rIns="0" bIns="0" anchor="t" anchorCtr="0"/>
          <a:lstStyle>
            <a:lvl1pPr marL="0" indent="0">
              <a:spcAft>
                <a:spcPts val="0"/>
              </a:spcAft>
              <a:buNone/>
              <a:defRPr sz="1800">
                <a:solidFill>
                  <a:schemeClr val="accent3"/>
                </a:solidFill>
              </a:defRPr>
            </a:lvl1pPr>
            <a:lvl2pPr marL="0" indent="0">
              <a:spcAft>
                <a:spcPts val="0"/>
              </a:spcAft>
              <a:buNone/>
              <a:defRPr/>
            </a:lvl2pPr>
          </a:lstStyle>
          <a:p>
            <a:pPr lvl="0"/>
            <a:r>
              <a:rPr lang="en-US"/>
              <a:t>Click to edit Master text styles</a:t>
            </a:r>
          </a:p>
          <a:p>
            <a:pPr lvl="1"/>
            <a:r>
              <a:rPr lang="en-US"/>
              <a:t>Second level</a:t>
            </a:r>
          </a:p>
        </p:txBody>
      </p:sp>
      <p:sp>
        <p:nvSpPr>
          <p:cNvPr id="12" name="Text Placeholder 10">
            <a:extLst>
              <a:ext uri="{FF2B5EF4-FFF2-40B4-BE49-F238E27FC236}">
                <a16:creationId xmlns:a16="http://schemas.microsoft.com/office/drawing/2014/main" id="{F05D9B4D-51D2-67B8-E1D6-8E6096CE0F47}"/>
              </a:ext>
            </a:extLst>
          </p:cNvPr>
          <p:cNvSpPr>
            <a:spLocks noGrp="1"/>
          </p:cNvSpPr>
          <p:nvPr>
            <p:ph type="body" sz="quarter" idx="40"/>
          </p:nvPr>
        </p:nvSpPr>
        <p:spPr>
          <a:xfrm>
            <a:off x="6240104" y="4114800"/>
            <a:ext cx="2592000" cy="1762128"/>
          </a:xfrm>
          <a:prstGeom prst="rect">
            <a:avLst/>
          </a:prstGeom>
          <a:noFill/>
        </p:spPr>
        <p:txBody>
          <a:bodyPr lIns="0" tIns="0" rIns="0" bIns="0" anchor="t" anchorCtr="0"/>
          <a:lstStyle>
            <a:lvl1pPr marL="0" indent="0">
              <a:spcAft>
                <a:spcPts val="0"/>
              </a:spcAft>
              <a:buNone/>
              <a:defRPr sz="1800">
                <a:solidFill>
                  <a:schemeClr val="accent4"/>
                </a:solidFill>
              </a:defRPr>
            </a:lvl1pPr>
            <a:lvl2pPr marL="0" indent="0">
              <a:spcAft>
                <a:spcPts val="0"/>
              </a:spcAft>
              <a:buNone/>
              <a:defRPr/>
            </a:lvl2pPr>
          </a:lstStyle>
          <a:p>
            <a:pPr lvl="0"/>
            <a:r>
              <a:rPr lang="en-US"/>
              <a:t>Click to edit Master text styles</a:t>
            </a:r>
          </a:p>
          <a:p>
            <a:pPr lvl="1"/>
            <a:r>
              <a:rPr lang="en-US"/>
              <a:t>Second level</a:t>
            </a:r>
          </a:p>
        </p:txBody>
      </p:sp>
      <p:sp>
        <p:nvSpPr>
          <p:cNvPr id="13" name="Text Placeholder 10">
            <a:extLst>
              <a:ext uri="{FF2B5EF4-FFF2-40B4-BE49-F238E27FC236}">
                <a16:creationId xmlns:a16="http://schemas.microsoft.com/office/drawing/2014/main" id="{C3B0E7A9-FBB2-6B8A-0E51-63FA12715E7B}"/>
              </a:ext>
            </a:extLst>
          </p:cNvPr>
          <p:cNvSpPr>
            <a:spLocks noGrp="1"/>
          </p:cNvSpPr>
          <p:nvPr>
            <p:ph type="body" sz="quarter" idx="41"/>
          </p:nvPr>
        </p:nvSpPr>
        <p:spPr>
          <a:xfrm>
            <a:off x="9120455" y="4114800"/>
            <a:ext cx="2592000" cy="1762128"/>
          </a:xfrm>
          <a:prstGeom prst="rect">
            <a:avLst/>
          </a:prstGeom>
          <a:noFill/>
        </p:spPr>
        <p:txBody>
          <a:bodyPr lIns="0" tIns="0" rIns="0" bIns="0" anchor="t" anchorCtr="0"/>
          <a:lstStyle>
            <a:lvl1pPr marL="0" indent="0">
              <a:spcAft>
                <a:spcPts val="0"/>
              </a:spcAft>
              <a:buNone/>
              <a:defRPr sz="1800">
                <a:solidFill>
                  <a:schemeClr val="accent5"/>
                </a:solidFill>
              </a:defRPr>
            </a:lvl1pPr>
            <a:lvl2pPr marL="0" indent="0">
              <a:spcAft>
                <a:spcPts val="0"/>
              </a:spcAft>
              <a:buNone/>
              <a:defRPr/>
            </a:lvl2pPr>
          </a:lstStyle>
          <a:p>
            <a:pPr lvl="0"/>
            <a:r>
              <a:rPr lang="en-US"/>
              <a:t>Click to edit Master text styles</a:t>
            </a:r>
          </a:p>
          <a:p>
            <a:pPr lvl="1"/>
            <a:r>
              <a:rPr lang="en-US"/>
              <a:t>Second level</a:t>
            </a:r>
          </a:p>
        </p:txBody>
      </p:sp>
      <p:sp>
        <p:nvSpPr>
          <p:cNvPr id="5" name="Picture Placeholder 5">
            <a:extLst>
              <a:ext uri="{FF2B5EF4-FFF2-40B4-BE49-F238E27FC236}">
                <a16:creationId xmlns:a16="http://schemas.microsoft.com/office/drawing/2014/main" id="{1663C430-52A9-4EC5-1F3A-E0E66AC54E59}"/>
              </a:ext>
            </a:extLst>
          </p:cNvPr>
          <p:cNvSpPr>
            <a:spLocks noGrp="1"/>
          </p:cNvSpPr>
          <p:nvPr>
            <p:ph type="pic" sz="quarter" idx="42"/>
          </p:nvPr>
        </p:nvSpPr>
        <p:spPr>
          <a:xfrm>
            <a:off x="479425" y="3271420"/>
            <a:ext cx="612000" cy="612000"/>
          </a:xfrm>
          <a:prstGeom prst="rect">
            <a:avLst/>
          </a:prstGeom>
        </p:spPr>
        <p:txBody>
          <a:bodyPr/>
          <a:lstStyle>
            <a:lvl1pPr marL="0" indent="0">
              <a:buNone/>
              <a:defRPr sz="800"/>
            </a:lvl1pPr>
          </a:lstStyle>
          <a:p>
            <a:r>
              <a:rPr lang="en-US"/>
              <a:t>Click icon to add picture</a:t>
            </a:r>
            <a:endParaRPr lang="en-GB"/>
          </a:p>
        </p:txBody>
      </p:sp>
      <p:sp>
        <p:nvSpPr>
          <p:cNvPr id="6" name="Picture Placeholder 5">
            <a:extLst>
              <a:ext uri="{FF2B5EF4-FFF2-40B4-BE49-F238E27FC236}">
                <a16:creationId xmlns:a16="http://schemas.microsoft.com/office/drawing/2014/main" id="{3482576E-BFE9-63A0-BFC6-4E2CCEB7C53E}"/>
              </a:ext>
            </a:extLst>
          </p:cNvPr>
          <p:cNvSpPr>
            <a:spLocks noGrp="1"/>
          </p:cNvSpPr>
          <p:nvPr>
            <p:ph type="pic" sz="quarter" idx="43"/>
          </p:nvPr>
        </p:nvSpPr>
        <p:spPr>
          <a:xfrm>
            <a:off x="3359809" y="3271420"/>
            <a:ext cx="612000" cy="612000"/>
          </a:xfrm>
          <a:prstGeom prst="rect">
            <a:avLst/>
          </a:prstGeom>
        </p:spPr>
        <p:txBody>
          <a:bodyPr/>
          <a:lstStyle>
            <a:lvl1pPr marL="0" indent="0">
              <a:buNone/>
              <a:defRPr sz="800"/>
            </a:lvl1pPr>
          </a:lstStyle>
          <a:p>
            <a:r>
              <a:rPr lang="en-US"/>
              <a:t>Click icon to add picture</a:t>
            </a:r>
            <a:endParaRPr lang="en-GB"/>
          </a:p>
        </p:txBody>
      </p:sp>
      <p:sp>
        <p:nvSpPr>
          <p:cNvPr id="7" name="Picture Placeholder 5">
            <a:extLst>
              <a:ext uri="{FF2B5EF4-FFF2-40B4-BE49-F238E27FC236}">
                <a16:creationId xmlns:a16="http://schemas.microsoft.com/office/drawing/2014/main" id="{8F520135-EA5F-5E5F-A9E4-34215A15A71F}"/>
              </a:ext>
            </a:extLst>
          </p:cNvPr>
          <p:cNvSpPr>
            <a:spLocks noGrp="1"/>
          </p:cNvSpPr>
          <p:nvPr>
            <p:ph type="pic" sz="quarter" idx="44"/>
          </p:nvPr>
        </p:nvSpPr>
        <p:spPr>
          <a:xfrm>
            <a:off x="6240104" y="3271420"/>
            <a:ext cx="612000" cy="612000"/>
          </a:xfrm>
          <a:prstGeom prst="rect">
            <a:avLst/>
          </a:prstGeom>
        </p:spPr>
        <p:txBody>
          <a:bodyPr/>
          <a:lstStyle>
            <a:lvl1pPr marL="0" indent="0">
              <a:buNone/>
              <a:defRPr sz="800"/>
            </a:lvl1pPr>
          </a:lstStyle>
          <a:p>
            <a:r>
              <a:rPr lang="en-US"/>
              <a:t>Click icon to add picture</a:t>
            </a:r>
            <a:endParaRPr lang="en-GB"/>
          </a:p>
        </p:txBody>
      </p:sp>
      <p:sp>
        <p:nvSpPr>
          <p:cNvPr id="11" name="Picture Placeholder 5">
            <a:extLst>
              <a:ext uri="{FF2B5EF4-FFF2-40B4-BE49-F238E27FC236}">
                <a16:creationId xmlns:a16="http://schemas.microsoft.com/office/drawing/2014/main" id="{F28E2292-926F-FD08-8C2B-F7A967D0CB9F}"/>
              </a:ext>
            </a:extLst>
          </p:cNvPr>
          <p:cNvSpPr>
            <a:spLocks noGrp="1"/>
          </p:cNvSpPr>
          <p:nvPr>
            <p:ph type="pic" sz="quarter" idx="49"/>
          </p:nvPr>
        </p:nvSpPr>
        <p:spPr>
          <a:xfrm>
            <a:off x="9120455" y="3271420"/>
            <a:ext cx="612000" cy="612000"/>
          </a:xfrm>
          <a:prstGeom prst="rect">
            <a:avLst/>
          </a:prstGeom>
        </p:spPr>
        <p:txBody>
          <a:bodyPr/>
          <a:lstStyle>
            <a:lvl1pPr marL="0" indent="0">
              <a:buNone/>
              <a:defRPr sz="800"/>
            </a:lvl1pPr>
          </a:lstStyle>
          <a:p>
            <a:r>
              <a:rPr lang="en-US"/>
              <a:t>Click icon to add picture</a:t>
            </a:r>
            <a:endParaRPr lang="en-GB"/>
          </a:p>
        </p:txBody>
      </p:sp>
      <p:sp>
        <p:nvSpPr>
          <p:cNvPr id="8" name="Footer Placeholder 4">
            <a:extLst>
              <a:ext uri="{FF2B5EF4-FFF2-40B4-BE49-F238E27FC236}">
                <a16:creationId xmlns:a16="http://schemas.microsoft.com/office/drawing/2014/main" id="{21378F9B-1DB2-CF6E-EAD8-448AF8F5CC0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3" name="Text Placeholder 4">
            <a:extLst>
              <a:ext uri="{FF2B5EF4-FFF2-40B4-BE49-F238E27FC236}">
                <a16:creationId xmlns:a16="http://schemas.microsoft.com/office/drawing/2014/main" id="{E804CFEF-3CA0-5B85-0AD8-B9261E1B473A}"/>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pic>
        <p:nvPicPr>
          <p:cNvPr id="14" name="Graphic 13">
            <a:extLst>
              <a:ext uri="{FF2B5EF4-FFF2-40B4-BE49-F238E27FC236}">
                <a16:creationId xmlns:a16="http://schemas.microsoft.com/office/drawing/2014/main" id="{ABCFEABC-313E-5ADF-2063-13D74045E59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599140299"/>
      </p:ext>
    </p:extLst>
  </p:cSld>
  <p:clrMapOvr>
    <a:masterClrMapping/>
  </p:clrMapOvr>
  <p:extLst>
    <p:ext uri="{DCECCB84-F9BA-43D5-87BE-67443E8EF086}">
      <p15:sldGuideLst xmlns:p15="http://schemas.microsoft.com/office/powerpoint/2012/main">
        <p15:guide id="7" pos="1935">
          <p15:clr>
            <a:srgbClr val="FBAE40"/>
          </p15:clr>
        </p15:guide>
        <p15:guide id="8" pos="2116">
          <p15:clr>
            <a:srgbClr val="FBAE40"/>
          </p15:clr>
        </p15:guide>
        <p15:guide id="9" pos="3752">
          <p15:clr>
            <a:srgbClr val="FBAE40"/>
          </p15:clr>
        </p15:guide>
        <p15:guide id="10" pos="3936">
          <p15:clr>
            <a:srgbClr val="FBAE40"/>
          </p15:clr>
        </p15:guide>
        <p15:guide id="11" pos="5564">
          <p15:clr>
            <a:srgbClr val="FBAE40"/>
          </p15:clr>
        </p15:guide>
        <p15:guide id="12" pos="5745">
          <p15:clr>
            <a:srgbClr val="FBAE40"/>
          </p15:clr>
        </p15:guide>
      </p15:sldGuideLst>
    </p:ext>
  </p:extLst>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28_content _horizontal_4_elements_title_black">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5D38BFAA-B20C-8D78-163E-1695453E5DA6}"/>
              </a:ext>
            </a:extLst>
          </p:cNvPr>
          <p:cNvSpPr>
            <a:spLocks noGrp="1"/>
          </p:cNvSpPr>
          <p:nvPr>
            <p:ph type="pic" sz="quarter" idx="15" hasCustomPrompt="1"/>
          </p:nvPr>
        </p:nvSpPr>
        <p:spPr>
          <a:xfrm>
            <a:off x="0" y="0"/>
            <a:ext cx="12192000" cy="2852530"/>
          </a:xfrm>
          <a:custGeom>
            <a:avLst/>
            <a:gdLst>
              <a:gd name="connsiteX0" fmla="*/ 0 w 12192000"/>
              <a:gd name="connsiteY0" fmla="*/ 0 h 3683000"/>
              <a:gd name="connsiteX1" fmla="*/ 12192000 w 12192000"/>
              <a:gd name="connsiteY1" fmla="*/ 0 h 3683000"/>
              <a:gd name="connsiteX2" fmla="*/ 12192000 w 12192000"/>
              <a:gd name="connsiteY2" fmla="*/ 3683000 h 3683000"/>
              <a:gd name="connsiteX3" fmla="*/ 0 w 12192000"/>
              <a:gd name="connsiteY3" fmla="*/ 3683000 h 3683000"/>
            </a:gdLst>
            <a:ahLst/>
            <a:cxnLst>
              <a:cxn ang="0">
                <a:pos x="connsiteX0" y="connsiteY0"/>
              </a:cxn>
              <a:cxn ang="0">
                <a:pos x="connsiteX1" y="connsiteY1"/>
              </a:cxn>
              <a:cxn ang="0">
                <a:pos x="connsiteX2" y="connsiteY2"/>
              </a:cxn>
              <a:cxn ang="0">
                <a:pos x="connsiteX3" y="connsiteY3"/>
              </a:cxn>
            </a:cxnLst>
            <a:rect l="l" t="t" r="r" b="b"/>
            <a:pathLst>
              <a:path w="12192000" h="3683000">
                <a:moveTo>
                  <a:pt x="0" y="0"/>
                </a:moveTo>
                <a:lnTo>
                  <a:pt x="12192000" y="0"/>
                </a:lnTo>
                <a:lnTo>
                  <a:pt x="12192000" y="3683000"/>
                </a:lnTo>
                <a:lnTo>
                  <a:pt x="0" y="3683000"/>
                </a:lnTo>
                <a:close/>
              </a:path>
            </a:pathLst>
          </a:custGeom>
          <a:solidFill>
            <a:schemeClr val="bg1">
              <a:lumMod val="95000"/>
            </a:schemeClr>
          </a:solidFill>
        </p:spPr>
        <p:txBody>
          <a:bodyPr wrap="square">
            <a:noAutofit/>
          </a:bodyPr>
          <a:lstStyle>
            <a:lvl1pPr algn="r">
              <a:defRPr/>
            </a:lvl1pPr>
          </a:lstStyle>
          <a:p>
            <a:r>
              <a:rPr lang="en-AU"/>
              <a:t>Click on icon to insert image and send to back</a:t>
            </a:r>
          </a:p>
        </p:txBody>
      </p:sp>
      <p:sp>
        <p:nvSpPr>
          <p:cNvPr id="33" name="Title 32">
            <a:extLst>
              <a:ext uri="{FF2B5EF4-FFF2-40B4-BE49-F238E27FC236}">
                <a16:creationId xmlns:a16="http://schemas.microsoft.com/office/drawing/2014/main" id="{6AEF0995-26CE-99A3-3325-282CAD29B916}"/>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AU"/>
          </a:p>
        </p:txBody>
      </p:sp>
      <p:sp>
        <p:nvSpPr>
          <p:cNvPr id="4" name="Slide Number Placeholder 3">
            <a:extLst>
              <a:ext uri="{FF2B5EF4-FFF2-40B4-BE49-F238E27FC236}">
                <a16:creationId xmlns:a16="http://schemas.microsoft.com/office/drawing/2014/main" id="{3BE7BC2F-9BDE-EF28-6583-07B9003B15A3}"/>
              </a:ext>
            </a:extLst>
          </p:cNvPr>
          <p:cNvSpPr>
            <a:spLocks noGrp="1"/>
          </p:cNvSpPr>
          <p:nvPr>
            <p:ph type="sldNum" sz="quarter" idx="28"/>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2" name="Text Placeholder 10">
            <a:extLst>
              <a:ext uri="{FF2B5EF4-FFF2-40B4-BE49-F238E27FC236}">
                <a16:creationId xmlns:a16="http://schemas.microsoft.com/office/drawing/2014/main" id="{323EE0F5-ED38-6609-AEFD-969B1A755ECA}"/>
              </a:ext>
            </a:extLst>
          </p:cNvPr>
          <p:cNvSpPr>
            <a:spLocks noGrp="1"/>
          </p:cNvSpPr>
          <p:nvPr>
            <p:ph type="body" sz="quarter" idx="38"/>
          </p:nvPr>
        </p:nvSpPr>
        <p:spPr>
          <a:xfrm>
            <a:off x="479425" y="4114800"/>
            <a:ext cx="2592000" cy="1762128"/>
          </a:xfrm>
          <a:prstGeom prst="rect">
            <a:avLst/>
          </a:prstGeom>
          <a:noFill/>
        </p:spPr>
        <p:txBody>
          <a:bodyPr lIns="0" tIns="0" rIns="0" bIns="0" anchor="t" anchorCtr="0"/>
          <a:lstStyle>
            <a:lvl1pPr marL="0" indent="0">
              <a:spcAft>
                <a:spcPts val="0"/>
              </a:spcAft>
              <a:buNone/>
              <a:defRPr sz="1800">
                <a:solidFill>
                  <a:schemeClr val="accent2"/>
                </a:solidFill>
              </a:defRPr>
            </a:lvl1pPr>
            <a:lvl2pPr marL="0" indent="0">
              <a:spcAft>
                <a:spcPts val="0"/>
              </a:spcAft>
              <a:buNone/>
              <a:defRPr/>
            </a:lvl2pPr>
          </a:lstStyle>
          <a:p>
            <a:pPr lvl="0"/>
            <a:r>
              <a:rPr lang="en-US"/>
              <a:t>Click to edit Master text styles</a:t>
            </a:r>
          </a:p>
          <a:p>
            <a:pPr lvl="1"/>
            <a:r>
              <a:rPr lang="en-US"/>
              <a:t>Second level</a:t>
            </a:r>
          </a:p>
        </p:txBody>
      </p:sp>
      <p:sp>
        <p:nvSpPr>
          <p:cNvPr id="9" name="Text Placeholder 10">
            <a:extLst>
              <a:ext uri="{FF2B5EF4-FFF2-40B4-BE49-F238E27FC236}">
                <a16:creationId xmlns:a16="http://schemas.microsoft.com/office/drawing/2014/main" id="{E7EE042B-3C24-D878-F301-3F28CEBCA916}"/>
              </a:ext>
            </a:extLst>
          </p:cNvPr>
          <p:cNvSpPr>
            <a:spLocks noGrp="1"/>
          </p:cNvSpPr>
          <p:nvPr>
            <p:ph type="body" sz="quarter" idx="39"/>
          </p:nvPr>
        </p:nvSpPr>
        <p:spPr>
          <a:xfrm>
            <a:off x="3359809" y="4114800"/>
            <a:ext cx="2592000" cy="1762128"/>
          </a:xfrm>
          <a:prstGeom prst="rect">
            <a:avLst/>
          </a:prstGeom>
          <a:noFill/>
        </p:spPr>
        <p:txBody>
          <a:bodyPr lIns="0" tIns="0" rIns="0" bIns="0" anchor="t" anchorCtr="0"/>
          <a:lstStyle>
            <a:lvl1pPr marL="0" indent="0">
              <a:spcAft>
                <a:spcPts val="0"/>
              </a:spcAft>
              <a:buNone/>
              <a:defRPr sz="1800">
                <a:solidFill>
                  <a:schemeClr val="accent3"/>
                </a:solidFill>
              </a:defRPr>
            </a:lvl1pPr>
            <a:lvl2pPr marL="0" indent="0">
              <a:spcAft>
                <a:spcPts val="0"/>
              </a:spcAft>
              <a:buNone/>
              <a:defRPr/>
            </a:lvl2pPr>
          </a:lstStyle>
          <a:p>
            <a:pPr lvl="0"/>
            <a:r>
              <a:rPr lang="en-US"/>
              <a:t>Click to edit Master text styles</a:t>
            </a:r>
          </a:p>
          <a:p>
            <a:pPr lvl="1"/>
            <a:r>
              <a:rPr lang="en-US"/>
              <a:t>Second level</a:t>
            </a:r>
          </a:p>
        </p:txBody>
      </p:sp>
      <p:sp>
        <p:nvSpPr>
          <p:cNvPr id="12" name="Text Placeholder 10">
            <a:extLst>
              <a:ext uri="{FF2B5EF4-FFF2-40B4-BE49-F238E27FC236}">
                <a16:creationId xmlns:a16="http://schemas.microsoft.com/office/drawing/2014/main" id="{F05D9B4D-51D2-67B8-E1D6-8E6096CE0F47}"/>
              </a:ext>
            </a:extLst>
          </p:cNvPr>
          <p:cNvSpPr>
            <a:spLocks noGrp="1"/>
          </p:cNvSpPr>
          <p:nvPr>
            <p:ph type="body" sz="quarter" idx="40"/>
          </p:nvPr>
        </p:nvSpPr>
        <p:spPr>
          <a:xfrm>
            <a:off x="6240104" y="4114800"/>
            <a:ext cx="2592000" cy="1762128"/>
          </a:xfrm>
          <a:prstGeom prst="rect">
            <a:avLst/>
          </a:prstGeom>
          <a:noFill/>
        </p:spPr>
        <p:txBody>
          <a:bodyPr lIns="0" tIns="0" rIns="0" bIns="0" anchor="t" anchorCtr="0"/>
          <a:lstStyle>
            <a:lvl1pPr marL="0" indent="0">
              <a:spcAft>
                <a:spcPts val="0"/>
              </a:spcAft>
              <a:buNone/>
              <a:defRPr sz="1800">
                <a:solidFill>
                  <a:schemeClr val="accent4"/>
                </a:solidFill>
              </a:defRPr>
            </a:lvl1pPr>
            <a:lvl2pPr marL="0" indent="0">
              <a:spcAft>
                <a:spcPts val="0"/>
              </a:spcAft>
              <a:buNone/>
              <a:defRPr/>
            </a:lvl2pPr>
          </a:lstStyle>
          <a:p>
            <a:pPr lvl="0"/>
            <a:r>
              <a:rPr lang="en-US"/>
              <a:t>Click to edit Master text styles</a:t>
            </a:r>
          </a:p>
          <a:p>
            <a:pPr lvl="1"/>
            <a:r>
              <a:rPr lang="en-US"/>
              <a:t>Second level</a:t>
            </a:r>
          </a:p>
        </p:txBody>
      </p:sp>
      <p:sp>
        <p:nvSpPr>
          <p:cNvPr id="13" name="Text Placeholder 10">
            <a:extLst>
              <a:ext uri="{FF2B5EF4-FFF2-40B4-BE49-F238E27FC236}">
                <a16:creationId xmlns:a16="http://schemas.microsoft.com/office/drawing/2014/main" id="{C3B0E7A9-FBB2-6B8A-0E51-63FA12715E7B}"/>
              </a:ext>
            </a:extLst>
          </p:cNvPr>
          <p:cNvSpPr>
            <a:spLocks noGrp="1"/>
          </p:cNvSpPr>
          <p:nvPr>
            <p:ph type="body" sz="quarter" idx="41"/>
          </p:nvPr>
        </p:nvSpPr>
        <p:spPr>
          <a:xfrm>
            <a:off x="9120455" y="4114800"/>
            <a:ext cx="2592000" cy="1762128"/>
          </a:xfrm>
          <a:prstGeom prst="rect">
            <a:avLst/>
          </a:prstGeom>
          <a:noFill/>
        </p:spPr>
        <p:txBody>
          <a:bodyPr lIns="0" tIns="0" rIns="0" bIns="0" anchor="t" anchorCtr="0"/>
          <a:lstStyle>
            <a:lvl1pPr marL="0" indent="0">
              <a:spcAft>
                <a:spcPts val="0"/>
              </a:spcAft>
              <a:buNone/>
              <a:defRPr sz="1800">
                <a:solidFill>
                  <a:schemeClr val="accent5"/>
                </a:solidFill>
              </a:defRPr>
            </a:lvl1pPr>
            <a:lvl2pPr marL="0" indent="0">
              <a:spcAft>
                <a:spcPts val="0"/>
              </a:spcAft>
              <a:buNone/>
              <a:defRPr/>
            </a:lvl2pPr>
          </a:lstStyle>
          <a:p>
            <a:pPr lvl="0"/>
            <a:r>
              <a:rPr lang="en-US"/>
              <a:t>Click to edit Master text styles</a:t>
            </a:r>
          </a:p>
          <a:p>
            <a:pPr lvl="1"/>
            <a:r>
              <a:rPr lang="en-US"/>
              <a:t>Second level</a:t>
            </a:r>
          </a:p>
        </p:txBody>
      </p:sp>
      <p:sp>
        <p:nvSpPr>
          <p:cNvPr id="5" name="Picture Placeholder 5">
            <a:extLst>
              <a:ext uri="{FF2B5EF4-FFF2-40B4-BE49-F238E27FC236}">
                <a16:creationId xmlns:a16="http://schemas.microsoft.com/office/drawing/2014/main" id="{1663C430-52A9-4EC5-1F3A-E0E66AC54E59}"/>
              </a:ext>
            </a:extLst>
          </p:cNvPr>
          <p:cNvSpPr>
            <a:spLocks noGrp="1"/>
          </p:cNvSpPr>
          <p:nvPr>
            <p:ph type="pic" sz="quarter" idx="42"/>
          </p:nvPr>
        </p:nvSpPr>
        <p:spPr>
          <a:xfrm>
            <a:off x="479425" y="3271420"/>
            <a:ext cx="612000" cy="612000"/>
          </a:xfrm>
          <a:prstGeom prst="rect">
            <a:avLst/>
          </a:prstGeom>
        </p:spPr>
        <p:txBody>
          <a:bodyPr/>
          <a:lstStyle>
            <a:lvl1pPr marL="0" indent="0">
              <a:buNone/>
              <a:defRPr sz="800"/>
            </a:lvl1pPr>
          </a:lstStyle>
          <a:p>
            <a:r>
              <a:rPr lang="en-US"/>
              <a:t>Click icon to add picture</a:t>
            </a:r>
            <a:endParaRPr lang="en-GB"/>
          </a:p>
        </p:txBody>
      </p:sp>
      <p:sp>
        <p:nvSpPr>
          <p:cNvPr id="6" name="Picture Placeholder 5">
            <a:extLst>
              <a:ext uri="{FF2B5EF4-FFF2-40B4-BE49-F238E27FC236}">
                <a16:creationId xmlns:a16="http://schemas.microsoft.com/office/drawing/2014/main" id="{3482576E-BFE9-63A0-BFC6-4E2CCEB7C53E}"/>
              </a:ext>
            </a:extLst>
          </p:cNvPr>
          <p:cNvSpPr>
            <a:spLocks noGrp="1"/>
          </p:cNvSpPr>
          <p:nvPr>
            <p:ph type="pic" sz="quarter" idx="43"/>
          </p:nvPr>
        </p:nvSpPr>
        <p:spPr>
          <a:xfrm>
            <a:off x="3359809" y="3271420"/>
            <a:ext cx="612000" cy="612000"/>
          </a:xfrm>
          <a:prstGeom prst="rect">
            <a:avLst/>
          </a:prstGeom>
        </p:spPr>
        <p:txBody>
          <a:bodyPr/>
          <a:lstStyle>
            <a:lvl1pPr marL="0" indent="0">
              <a:buNone/>
              <a:defRPr sz="800"/>
            </a:lvl1pPr>
          </a:lstStyle>
          <a:p>
            <a:r>
              <a:rPr lang="en-US"/>
              <a:t>Click icon to add picture</a:t>
            </a:r>
            <a:endParaRPr lang="en-GB"/>
          </a:p>
        </p:txBody>
      </p:sp>
      <p:sp>
        <p:nvSpPr>
          <p:cNvPr id="7" name="Picture Placeholder 5">
            <a:extLst>
              <a:ext uri="{FF2B5EF4-FFF2-40B4-BE49-F238E27FC236}">
                <a16:creationId xmlns:a16="http://schemas.microsoft.com/office/drawing/2014/main" id="{8F520135-EA5F-5E5F-A9E4-34215A15A71F}"/>
              </a:ext>
            </a:extLst>
          </p:cNvPr>
          <p:cNvSpPr>
            <a:spLocks noGrp="1"/>
          </p:cNvSpPr>
          <p:nvPr>
            <p:ph type="pic" sz="quarter" idx="44"/>
          </p:nvPr>
        </p:nvSpPr>
        <p:spPr>
          <a:xfrm>
            <a:off x="6240104" y="3271420"/>
            <a:ext cx="612000" cy="612000"/>
          </a:xfrm>
          <a:prstGeom prst="rect">
            <a:avLst/>
          </a:prstGeom>
        </p:spPr>
        <p:txBody>
          <a:bodyPr/>
          <a:lstStyle>
            <a:lvl1pPr marL="0" indent="0">
              <a:buNone/>
              <a:defRPr sz="800"/>
            </a:lvl1pPr>
          </a:lstStyle>
          <a:p>
            <a:r>
              <a:rPr lang="en-US"/>
              <a:t>Click icon to add picture</a:t>
            </a:r>
            <a:endParaRPr lang="en-GB"/>
          </a:p>
        </p:txBody>
      </p:sp>
      <p:sp>
        <p:nvSpPr>
          <p:cNvPr id="11" name="Picture Placeholder 5">
            <a:extLst>
              <a:ext uri="{FF2B5EF4-FFF2-40B4-BE49-F238E27FC236}">
                <a16:creationId xmlns:a16="http://schemas.microsoft.com/office/drawing/2014/main" id="{F28E2292-926F-FD08-8C2B-F7A967D0CB9F}"/>
              </a:ext>
            </a:extLst>
          </p:cNvPr>
          <p:cNvSpPr>
            <a:spLocks noGrp="1"/>
          </p:cNvSpPr>
          <p:nvPr>
            <p:ph type="pic" sz="quarter" idx="49"/>
          </p:nvPr>
        </p:nvSpPr>
        <p:spPr>
          <a:xfrm>
            <a:off x="9120455" y="3271420"/>
            <a:ext cx="612000" cy="612000"/>
          </a:xfrm>
          <a:prstGeom prst="rect">
            <a:avLst/>
          </a:prstGeom>
        </p:spPr>
        <p:txBody>
          <a:bodyPr/>
          <a:lstStyle>
            <a:lvl1pPr marL="0" indent="0">
              <a:buNone/>
              <a:defRPr sz="800"/>
            </a:lvl1pPr>
          </a:lstStyle>
          <a:p>
            <a:r>
              <a:rPr lang="en-US"/>
              <a:t>Click icon to add picture</a:t>
            </a:r>
            <a:endParaRPr lang="en-GB"/>
          </a:p>
        </p:txBody>
      </p:sp>
      <p:sp>
        <p:nvSpPr>
          <p:cNvPr id="8" name="Footer Placeholder 4">
            <a:extLst>
              <a:ext uri="{FF2B5EF4-FFF2-40B4-BE49-F238E27FC236}">
                <a16:creationId xmlns:a16="http://schemas.microsoft.com/office/drawing/2014/main" id="{21378F9B-1DB2-CF6E-EAD8-448AF8F5CC0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3" name="Text Placeholder 4">
            <a:extLst>
              <a:ext uri="{FF2B5EF4-FFF2-40B4-BE49-F238E27FC236}">
                <a16:creationId xmlns:a16="http://schemas.microsoft.com/office/drawing/2014/main" id="{6758EC63-258A-77C1-B89A-9A7EC98581EE}"/>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pic>
        <p:nvPicPr>
          <p:cNvPr id="14" name="Graphic 13">
            <a:extLst>
              <a:ext uri="{FF2B5EF4-FFF2-40B4-BE49-F238E27FC236}">
                <a16:creationId xmlns:a16="http://schemas.microsoft.com/office/drawing/2014/main" id="{1140A777-8A54-C087-5DB7-917DDD3A4287}"/>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893908390"/>
      </p:ext>
    </p:extLst>
  </p:cSld>
  <p:clrMapOvr>
    <a:masterClrMapping/>
  </p:clrMapOvr>
  <p:extLst>
    <p:ext uri="{DCECCB84-F9BA-43D5-87BE-67443E8EF086}">
      <p15:sldGuideLst xmlns:p15="http://schemas.microsoft.com/office/powerpoint/2012/main">
        <p15:guide id="7" pos="1935">
          <p15:clr>
            <a:srgbClr val="FBAE40"/>
          </p15:clr>
        </p15:guide>
        <p15:guide id="8" pos="2116">
          <p15:clr>
            <a:srgbClr val="FBAE40"/>
          </p15:clr>
        </p15:guide>
        <p15:guide id="9" pos="3752">
          <p15:clr>
            <a:srgbClr val="FBAE40"/>
          </p15:clr>
        </p15:guide>
        <p15:guide id="10" pos="3936">
          <p15:clr>
            <a:srgbClr val="FBAE40"/>
          </p15:clr>
        </p15:guide>
        <p15:guide id="11" pos="5564">
          <p15:clr>
            <a:srgbClr val="FBAE40"/>
          </p15:clr>
        </p15:guide>
        <p15:guide id="12" pos="5745">
          <p15:clr>
            <a:srgbClr val="FBAE40"/>
          </p15:clr>
        </p15:guide>
      </p15:sldGuideLst>
    </p:ext>
  </p:extLst>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29_content _4_element_coll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CC497-8C5B-42EA-ACBD-4C1A71D6C0C7}"/>
              </a:ext>
            </a:extLst>
          </p:cNvPr>
          <p:cNvSpPr>
            <a:spLocks noGrp="1"/>
          </p:cNvSpPr>
          <p:nvPr>
            <p:ph type="title"/>
          </p:nvPr>
        </p:nvSpPr>
        <p:spPr>
          <a:xfrm>
            <a:off x="472440" y="476250"/>
            <a:ext cx="11189335" cy="746695"/>
          </a:xfrm>
          <a:prstGeom prst="rect">
            <a:avLst/>
          </a:prstGeom>
        </p:spPr>
        <p:txBody>
          <a:bodyPr lIns="0" tIns="0" rIns="0" bIns="0"/>
          <a:lstStyle/>
          <a:p>
            <a:r>
              <a:rPr lang="en-US"/>
              <a:t>Click to edit Master title style</a:t>
            </a:r>
            <a:endParaRPr lang="en-AU"/>
          </a:p>
        </p:txBody>
      </p:sp>
      <p:sp>
        <p:nvSpPr>
          <p:cNvPr id="8" name="Picture Placeholder 3">
            <a:extLst>
              <a:ext uri="{FF2B5EF4-FFF2-40B4-BE49-F238E27FC236}">
                <a16:creationId xmlns:a16="http://schemas.microsoft.com/office/drawing/2014/main" id="{76879E1A-01F4-4C68-99E0-66948BE75074}"/>
              </a:ext>
            </a:extLst>
          </p:cNvPr>
          <p:cNvSpPr>
            <a:spLocks noGrp="1"/>
          </p:cNvSpPr>
          <p:nvPr>
            <p:ph type="pic" sz="quarter" idx="18" hasCustomPrompt="1"/>
          </p:nvPr>
        </p:nvSpPr>
        <p:spPr>
          <a:xfrm>
            <a:off x="483700" y="2097089"/>
            <a:ext cx="2592000" cy="2479738"/>
          </a:xfrm>
          <a:prstGeom prst="rect">
            <a:avLst/>
          </a:prstGeom>
          <a:solidFill>
            <a:schemeClr val="bg1">
              <a:lumMod val="95000"/>
            </a:schemeClr>
          </a:solidFill>
        </p:spPr>
        <p:txBody>
          <a:bodyPr anchor="ctr"/>
          <a:lstStyle>
            <a:lvl1pPr marL="0" indent="0" algn="ctr">
              <a:buNone/>
              <a:defRPr>
                <a:solidFill>
                  <a:schemeClr val="accent1"/>
                </a:solidFill>
              </a:defRPr>
            </a:lvl1pPr>
          </a:lstStyle>
          <a:p>
            <a:r>
              <a:rPr lang="en-AU"/>
              <a:t>image</a:t>
            </a:r>
          </a:p>
        </p:txBody>
      </p:sp>
      <p:sp>
        <p:nvSpPr>
          <p:cNvPr id="9" name="Picture Placeholder 3">
            <a:extLst>
              <a:ext uri="{FF2B5EF4-FFF2-40B4-BE49-F238E27FC236}">
                <a16:creationId xmlns:a16="http://schemas.microsoft.com/office/drawing/2014/main" id="{530CBA8C-CE2D-4E72-A0B0-C6DF286503F5}"/>
              </a:ext>
            </a:extLst>
          </p:cNvPr>
          <p:cNvSpPr>
            <a:spLocks noGrp="1"/>
          </p:cNvSpPr>
          <p:nvPr>
            <p:ph type="pic" sz="quarter" idx="22" hasCustomPrompt="1"/>
          </p:nvPr>
        </p:nvSpPr>
        <p:spPr>
          <a:xfrm>
            <a:off x="3359808" y="3413062"/>
            <a:ext cx="2592000" cy="2479738"/>
          </a:xfrm>
          <a:prstGeom prst="rect">
            <a:avLst/>
          </a:prstGeom>
          <a:solidFill>
            <a:schemeClr val="bg1">
              <a:lumMod val="95000"/>
            </a:schemeClr>
          </a:solidFill>
        </p:spPr>
        <p:txBody>
          <a:bodyPr anchor="ctr"/>
          <a:lstStyle>
            <a:lvl1pPr marL="0" indent="0" algn="ctr">
              <a:buNone/>
              <a:defRPr>
                <a:solidFill>
                  <a:schemeClr val="accent1"/>
                </a:solidFill>
              </a:defRPr>
            </a:lvl1pPr>
          </a:lstStyle>
          <a:p>
            <a:r>
              <a:rPr lang="en-AU"/>
              <a:t>image</a:t>
            </a:r>
          </a:p>
        </p:txBody>
      </p:sp>
      <p:sp>
        <p:nvSpPr>
          <p:cNvPr id="10" name="Picture Placeholder 3">
            <a:extLst>
              <a:ext uri="{FF2B5EF4-FFF2-40B4-BE49-F238E27FC236}">
                <a16:creationId xmlns:a16="http://schemas.microsoft.com/office/drawing/2014/main" id="{70EF95D0-315E-4B85-98A3-B5E68A7BEB81}"/>
              </a:ext>
            </a:extLst>
          </p:cNvPr>
          <p:cNvSpPr>
            <a:spLocks noGrp="1"/>
          </p:cNvSpPr>
          <p:nvPr>
            <p:ph type="pic" sz="quarter" idx="24" hasCustomPrompt="1"/>
          </p:nvPr>
        </p:nvSpPr>
        <p:spPr>
          <a:xfrm>
            <a:off x="6241616" y="2097089"/>
            <a:ext cx="2592000" cy="2479738"/>
          </a:xfrm>
          <a:prstGeom prst="rect">
            <a:avLst/>
          </a:prstGeom>
          <a:solidFill>
            <a:schemeClr val="bg1">
              <a:lumMod val="95000"/>
            </a:schemeClr>
          </a:solidFill>
        </p:spPr>
        <p:txBody>
          <a:bodyPr anchor="ctr"/>
          <a:lstStyle>
            <a:lvl1pPr marL="0" indent="0" algn="ctr">
              <a:buNone/>
              <a:defRPr>
                <a:solidFill>
                  <a:schemeClr val="accent1"/>
                </a:solidFill>
              </a:defRPr>
            </a:lvl1pPr>
          </a:lstStyle>
          <a:p>
            <a:r>
              <a:rPr lang="en-AU"/>
              <a:t>image</a:t>
            </a:r>
          </a:p>
        </p:txBody>
      </p:sp>
      <p:sp>
        <p:nvSpPr>
          <p:cNvPr id="11" name="Picture Placeholder 3">
            <a:extLst>
              <a:ext uri="{FF2B5EF4-FFF2-40B4-BE49-F238E27FC236}">
                <a16:creationId xmlns:a16="http://schemas.microsoft.com/office/drawing/2014/main" id="{5DD21A6A-074D-4CB0-A3FD-88124639F2FC}"/>
              </a:ext>
            </a:extLst>
          </p:cNvPr>
          <p:cNvSpPr>
            <a:spLocks noGrp="1"/>
          </p:cNvSpPr>
          <p:nvPr>
            <p:ph type="pic" sz="quarter" idx="26" hasCustomPrompt="1"/>
          </p:nvPr>
        </p:nvSpPr>
        <p:spPr>
          <a:xfrm>
            <a:off x="9120575" y="3413062"/>
            <a:ext cx="2592000" cy="2479738"/>
          </a:xfrm>
          <a:prstGeom prst="rect">
            <a:avLst/>
          </a:prstGeom>
          <a:solidFill>
            <a:schemeClr val="bg1">
              <a:lumMod val="95000"/>
            </a:schemeClr>
          </a:solidFill>
        </p:spPr>
        <p:txBody>
          <a:bodyPr anchor="ctr"/>
          <a:lstStyle>
            <a:lvl1pPr marL="0" indent="0" algn="ctr">
              <a:buNone/>
              <a:defRPr>
                <a:solidFill>
                  <a:schemeClr val="accent1"/>
                </a:solidFill>
              </a:defRPr>
            </a:lvl1pPr>
          </a:lstStyle>
          <a:p>
            <a:r>
              <a:rPr lang="en-AU"/>
              <a:t>image</a:t>
            </a:r>
          </a:p>
        </p:txBody>
      </p:sp>
      <p:sp>
        <p:nvSpPr>
          <p:cNvPr id="4" name="Slide Number Placeholder 3">
            <a:extLst>
              <a:ext uri="{FF2B5EF4-FFF2-40B4-BE49-F238E27FC236}">
                <a16:creationId xmlns:a16="http://schemas.microsoft.com/office/drawing/2014/main" id="{92C85A66-D23B-A8CF-DC3A-EB7DB35A0ECB}"/>
              </a:ext>
            </a:extLst>
          </p:cNvPr>
          <p:cNvSpPr>
            <a:spLocks noGrp="1"/>
          </p:cNvSpPr>
          <p:nvPr>
            <p:ph type="sldNum" sz="quarter" idx="67"/>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5" name="Footer Placeholder 4">
            <a:extLst>
              <a:ext uri="{FF2B5EF4-FFF2-40B4-BE49-F238E27FC236}">
                <a16:creationId xmlns:a16="http://schemas.microsoft.com/office/drawing/2014/main" id="{9F5A1E5E-8C68-9A23-1AA0-D5FA164C83E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6" name="Text Placeholder 3">
            <a:extLst>
              <a:ext uri="{FF2B5EF4-FFF2-40B4-BE49-F238E27FC236}">
                <a16:creationId xmlns:a16="http://schemas.microsoft.com/office/drawing/2014/main" id="{283A04C0-ABBD-80CB-59FA-A2129B85B458}"/>
              </a:ext>
            </a:extLst>
          </p:cNvPr>
          <p:cNvSpPr>
            <a:spLocks noGrp="1"/>
          </p:cNvSpPr>
          <p:nvPr>
            <p:ph type="body" sz="quarter" idx="17"/>
          </p:nvPr>
        </p:nvSpPr>
        <p:spPr>
          <a:xfrm>
            <a:off x="480575" y="4690254"/>
            <a:ext cx="2595125" cy="1202546"/>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3">
            <a:extLst>
              <a:ext uri="{FF2B5EF4-FFF2-40B4-BE49-F238E27FC236}">
                <a16:creationId xmlns:a16="http://schemas.microsoft.com/office/drawing/2014/main" id="{7F6E8FFC-243A-1E8F-2796-3B1AEC62F828}"/>
              </a:ext>
            </a:extLst>
          </p:cNvPr>
          <p:cNvSpPr>
            <a:spLocks noGrp="1"/>
          </p:cNvSpPr>
          <p:nvPr>
            <p:ph type="body" sz="quarter" idx="70"/>
          </p:nvPr>
        </p:nvSpPr>
        <p:spPr>
          <a:xfrm>
            <a:off x="3356025" y="2097088"/>
            <a:ext cx="2595125" cy="1202546"/>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Text Placeholder 3">
            <a:extLst>
              <a:ext uri="{FF2B5EF4-FFF2-40B4-BE49-F238E27FC236}">
                <a16:creationId xmlns:a16="http://schemas.microsoft.com/office/drawing/2014/main" id="{1C1BC27E-EE77-0FBB-33FB-A29A09D60BBF}"/>
              </a:ext>
            </a:extLst>
          </p:cNvPr>
          <p:cNvSpPr>
            <a:spLocks noGrp="1"/>
          </p:cNvSpPr>
          <p:nvPr>
            <p:ph type="body" sz="quarter" idx="71"/>
          </p:nvPr>
        </p:nvSpPr>
        <p:spPr>
          <a:xfrm>
            <a:off x="6241842" y="4690254"/>
            <a:ext cx="2595125" cy="1202546"/>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E68348DA-603B-BF8E-67ED-008539E23F6A}"/>
              </a:ext>
            </a:extLst>
          </p:cNvPr>
          <p:cNvSpPr>
            <a:spLocks noGrp="1"/>
          </p:cNvSpPr>
          <p:nvPr>
            <p:ph type="body" sz="quarter" idx="72"/>
          </p:nvPr>
        </p:nvSpPr>
        <p:spPr>
          <a:xfrm>
            <a:off x="9120575" y="2097088"/>
            <a:ext cx="2595125" cy="1202546"/>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Rectangle 2">
            <a:extLst>
              <a:ext uri="{FF2B5EF4-FFF2-40B4-BE49-F238E27FC236}">
                <a16:creationId xmlns:a16="http://schemas.microsoft.com/office/drawing/2014/main" id="{B4C82C19-DE6E-3055-006D-B5F2CA0AFA37}"/>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Graphic 12">
            <a:extLst>
              <a:ext uri="{FF2B5EF4-FFF2-40B4-BE49-F238E27FC236}">
                <a16:creationId xmlns:a16="http://schemas.microsoft.com/office/drawing/2014/main" id="{D62A97BD-A52E-1E4E-F61F-B3B46598DF63}"/>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2878107661"/>
      </p:ext>
    </p:extLst>
  </p:cSld>
  <p:clrMapOvr>
    <a:masterClrMapping/>
  </p:clrMapOvr>
  <p:extLst>
    <p:ext uri="{DCECCB84-F9BA-43D5-87BE-67443E8EF086}">
      <p15:sldGuideLst xmlns:p15="http://schemas.microsoft.com/office/powerpoint/2012/main">
        <p15:guide id="7" pos="1958">
          <p15:clr>
            <a:srgbClr val="FBAE40"/>
          </p15:clr>
        </p15:guide>
        <p15:guide id="8" pos="2116">
          <p15:clr>
            <a:srgbClr val="FBAE40"/>
          </p15:clr>
        </p15:guide>
        <p15:guide id="9" pos="3760">
          <p15:clr>
            <a:srgbClr val="FBAE40"/>
          </p15:clr>
        </p15:guide>
        <p15:guide id="10" pos="3928">
          <p15:clr>
            <a:srgbClr val="FBAE40"/>
          </p15:clr>
        </p15:guide>
        <p15:guide id="11" pos="5564">
          <p15:clr>
            <a:srgbClr val="FBAE40"/>
          </p15:clr>
        </p15:guide>
        <p15:guide id="12" pos="5745">
          <p15:clr>
            <a:srgbClr val="FBAE40"/>
          </p15:clr>
        </p15:guide>
      </p15:sldGuideLst>
    </p:ext>
  </p:extLst>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30_content _factoids">
    <p:bg>
      <p:bgPr>
        <a:solidFill>
          <a:schemeClr val="tx1"/>
        </a:solidFill>
        <a:effectLst/>
      </p:bgPr>
    </p:bg>
    <p:spTree>
      <p:nvGrpSpPr>
        <p:cNvPr id="1" name=""/>
        <p:cNvGrpSpPr/>
        <p:nvPr/>
      </p:nvGrpSpPr>
      <p:grpSpPr>
        <a:xfrm>
          <a:off x="0" y="0"/>
          <a:ext cx="0" cy="0"/>
          <a:chOff x="0" y="0"/>
          <a:chExt cx="0" cy="0"/>
        </a:xfrm>
      </p:grpSpPr>
      <p:sp>
        <p:nvSpPr>
          <p:cNvPr id="5" name="Picture Placeholder 13">
            <a:extLst>
              <a:ext uri="{FF2B5EF4-FFF2-40B4-BE49-F238E27FC236}">
                <a16:creationId xmlns:a16="http://schemas.microsoft.com/office/drawing/2014/main" id="{954C90F5-C9BC-48CA-B77A-ACA7AEBD07BA}"/>
              </a:ext>
            </a:extLst>
          </p:cNvPr>
          <p:cNvSpPr>
            <a:spLocks noGrp="1"/>
          </p:cNvSpPr>
          <p:nvPr>
            <p:ph type="pic" sz="quarter" idx="54" hasCustomPrompt="1"/>
          </p:nvPr>
        </p:nvSpPr>
        <p:spPr>
          <a:xfrm>
            <a:off x="6418629" y="1918790"/>
            <a:ext cx="2700838" cy="2700000"/>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a:defRPr lang="en-AU" sz="1800" dirty="0">
                <a:solidFill>
                  <a:schemeClr val="tx1">
                    <a:alpha val="0"/>
                  </a:schemeClr>
                </a:solidFill>
                <a:latin typeface="+mn-lt"/>
                <a:cs typeface="+mn-cs"/>
              </a:defRPr>
            </a:lvl1pPr>
          </a:lstStyle>
          <a:p>
            <a:pPr lvl="0" algn="ctr"/>
            <a:r>
              <a:rPr lang="en-AU"/>
              <a:t>Image placeholder</a:t>
            </a:r>
          </a:p>
        </p:txBody>
      </p:sp>
      <p:sp>
        <p:nvSpPr>
          <p:cNvPr id="8" name="Content Placeholder 58">
            <a:extLst>
              <a:ext uri="{FF2B5EF4-FFF2-40B4-BE49-F238E27FC236}">
                <a16:creationId xmlns:a16="http://schemas.microsoft.com/office/drawing/2014/main" id="{355945AA-164A-4F0C-8563-99900CB69B7A}"/>
              </a:ext>
            </a:extLst>
          </p:cNvPr>
          <p:cNvSpPr>
            <a:spLocks noGrp="1"/>
          </p:cNvSpPr>
          <p:nvPr>
            <p:ph sz="quarter" idx="78" hasCustomPrompt="1"/>
          </p:nvPr>
        </p:nvSpPr>
        <p:spPr>
          <a:xfrm>
            <a:off x="7203900" y="2382319"/>
            <a:ext cx="1130298" cy="678480"/>
          </a:xfrm>
          <a:prstGeom prst="rect">
            <a:avLst/>
          </a:prstGeom>
        </p:spPr>
        <p:txBody>
          <a:bodyPr anchor="ctr"/>
          <a:lstStyle>
            <a:lvl1pPr marL="0" indent="0" algn="ctr">
              <a:buNone/>
              <a:defRPr sz="3200" b="1">
                <a:solidFill>
                  <a:schemeClr val="bg1"/>
                </a:solidFill>
                <a:latin typeface="+mn-lt"/>
              </a:defRPr>
            </a:lvl1pPr>
          </a:lstStyle>
          <a:p>
            <a:pPr lvl="0"/>
            <a:r>
              <a:rPr lang="en-AU"/>
              <a:t>99%</a:t>
            </a:r>
          </a:p>
        </p:txBody>
      </p:sp>
      <p:sp>
        <p:nvSpPr>
          <p:cNvPr id="10" name="Text Placeholder 58">
            <a:extLst>
              <a:ext uri="{FF2B5EF4-FFF2-40B4-BE49-F238E27FC236}">
                <a16:creationId xmlns:a16="http://schemas.microsoft.com/office/drawing/2014/main" id="{47743944-8EE0-4915-8C37-6F1A933F6199}"/>
              </a:ext>
            </a:extLst>
          </p:cNvPr>
          <p:cNvSpPr>
            <a:spLocks noGrp="1"/>
          </p:cNvSpPr>
          <p:nvPr>
            <p:ph type="body" sz="quarter" idx="80"/>
          </p:nvPr>
        </p:nvSpPr>
        <p:spPr>
          <a:xfrm>
            <a:off x="6697437" y="3200198"/>
            <a:ext cx="2143222" cy="738952"/>
          </a:xfrm>
          <a:prstGeom prst="rect">
            <a:avLst/>
          </a:prstGeom>
        </p:spPr>
        <p:txBody>
          <a:bodyPr anchor="t"/>
          <a:lstStyle>
            <a:lvl1pPr marL="0" indent="0" algn="ctr">
              <a:spcAft>
                <a:spcPts val="0"/>
              </a:spcAft>
              <a:buNone/>
              <a:defRPr sz="1400" b="1">
                <a:solidFill>
                  <a:schemeClr val="bg1"/>
                </a:solidFill>
                <a:latin typeface="+mn-lt"/>
              </a:defRPr>
            </a:lvl1pPr>
            <a:lvl2pPr marL="0" indent="0" algn="ctr">
              <a:spcAft>
                <a:spcPts val="0"/>
              </a:spcAft>
              <a:buNone/>
              <a:defRPr sz="1200" b="0">
                <a:solidFill>
                  <a:schemeClr val="bg1"/>
                </a:solidFill>
                <a:latin typeface="+mn-lt"/>
              </a:defRPr>
            </a:lvl2pPr>
            <a:lvl3pPr marL="0" indent="0">
              <a:buNone/>
              <a:defRPr/>
            </a:lvl3pPr>
          </a:lstStyle>
          <a:p>
            <a:pPr lvl="0"/>
            <a:r>
              <a:rPr lang="en-US"/>
              <a:t>Click to edit Master text styles</a:t>
            </a:r>
          </a:p>
          <a:p>
            <a:pPr lvl="1"/>
            <a:r>
              <a:rPr lang="en-US"/>
              <a:t>Second level</a:t>
            </a:r>
          </a:p>
        </p:txBody>
      </p:sp>
      <p:sp>
        <p:nvSpPr>
          <p:cNvPr id="6" name="Picture Placeholder 13">
            <a:extLst>
              <a:ext uri="{FF2B5EF4-FFF2-40B4-BE49-F238E27FC236}">
                <a16:creationId xmlns:a16="http://schemas.microsoft.com/office/drawing/2014/main" id="{63CC16D4-E7FD-480C-8179-F4C78FB2D717}"/>
              </a:ext>
            </a:extLst>
          </p:cNvPr>
          <p:cNvSpPr>
            <a:spLocks noGrp="1"/>
          </p:cNvSpPr>
          <p:nvPr>
            <p:ph type="pic" sz="quarter" idx="55" hasCustomPrompt="1"/>
          </p:nvPr>
        </p:nvSpPr>
        <p:spPr>
          <a:xfrm>
            <a:off x="8641724" y="4004320"/>
            <a:ext cx="2098954" cy="2028856"/>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a:defRPr lang="en-AU" sz="1800" dirty="0">
                <a:solidFill>
                  <a:schemeClr val="tx1">
                    <a:alpha val="0"/>
                  </a:schemeClr>
                </a:solidFill>
                <a:latin typeface="+mn-lt"/>
                <a:cs typeface="+mn-cs"/>
              </a:defRPr>
            </a:lvl1pPr>
          </a:lstStyle>
          <a:p>
            <a:pPr lvl="0" algn="ctr"/>
            <a:r>
              <a:rPr lang="en-AU"/>
              <a:t>Image placeholder</a:t>
            </a:r>
          </a:p>
        </p:txBody>
      </p:sp>
      <p:sp>
        <p:nvSpPr>
          <p:cNvPr id="9" name="Content Placeholder 58">
            <a:extLst>
              <a:ext uri="{FF2B5EF4-FFF2-40B4-BE49-F238E27FC236}">
                <a16:creationId xmlns:a16="http://schemas.microsoft.com/office/drawing/2014/main" id="{68416E2B-D32F-4F96-BA7F-7F845269C448}"/>
              </a:ext>
            </a:extLst>
          </p:cNvPr>
          <p:cNvSpPr>
            <a:spLocks noGrp="1"/>
          </p:cNvSpPr>
          <p:nvPr>
            <p:ph sz="quarter" idx="79" hasCustomPrompt="1"/>
          </p:nvPr>
        </p:nvSpPr>
        <p:spPr>
          <a:xfrm>
            <a:off x="9208134" y="4237798"/>
            <a:ext cx="966136" cy="579940"/>
          </a:xfrm>
          <a:prstGeom prst="rect">
            <a:avLst/>
          </a:prstGeom>
        </p:spPr>
        <p:txBody>
          <a:bodyPr anchor="ctr"/>
          <a:lstStyle>
            <a:lvl1pPr marL="0" indent="0" algn="ctr">
              <a:buNone/>
              <a:defRPr sz="3200" b="1">
                <a:solidFill>
                  <a:schemeClr val="bg1"/>
                </a:solidFill>
                <a:latin typeface="+mn-lt"/>
              </a:defRPr>
            </a:lvl1pPr>
          </a:lstStyle>
          <a:p>
            <a:pPr lvl="0"/>
            <a:r>
              <a:rPr lang="en-AU"/>
              <a:t>55%</a:t>
            </a:r>
          </a:p>
        </p:txBody>
      </p:sp>
      <p:sp>
        <p:nvSpPr>
          <p:cNvPr id="11" name="Text Placeholder 58">
            <a:extLst>
              <a:ext uri="{FF2B5EF4-FFF2-40B4-BE49-F238E27FC236}">
                <a16:creationId xmlns:a16="http://schemas.microsoft.com/office/drawing/2014/main" id="{877C08CD-3FE0-4A80-84FB-D9088A4AC1DB}"/>
              </a:ext>
            </a:extLst>
          </p:cNvPr>
          <p:cNvSpPr>
            <a:spLocks noGrp="1"/>
          </p:cNvSpPr>
          <p:nvPr>
            <p:ph type="body" sz="quarter" idx="81"/>
          </p:nvPr>
        </p:nvSpPr>
        <p:spPr>
          <a:xfrm>
            <a:off x="8775229" y="4955997"/>
            <a:ext cx="1831944" cy="639720"/>
          </a:xfrm>
          <a:prstGeom prst="rect">
            <a:avLst/>
          </a:prstGeom>
        </p:spPr>
        <p:txBody>
          <a:bodyPr anchor="t"/>
          <a:lstStyle>
            <a:lvl1pPr marL="0" indent="0" algn="ctr">
              <a:spcAft>
                <a:spcPts val="0"/>
              </a:spcAft>
              <a:buNone/>
              <a:defRPr sz="1400" b="1">
                <a:solidFill>
                  <a:schemeClr val="bg1"/>
                </a:solidFill>
                <a:latin typeface="+mn-lt"/>
              </a:defRPr>
            </a:lvl1pPr>
            <a:lvl2pPr marL="0" indent="0" algn="ctr">
              <a:spcAft>
                <a:spcPts val="0"/>
              </a:spcAft>
              <a:buNone/>
              <a:defRPr sz="1200" b="0">
                <a:solidFill>
                  <a:schemeClr val="bg1"/>
                </a:solidFill>
                <a:latin typeface="+mn-lt"/>
              </a:defRPr>
            </a:lvl2pPr>
            <a:lvl3pPr marL="0" indent="0">
              <a:buNone/>
              <a:defRPr/>
            </a:lvl3pPr>
          </a:lstStyle>
          <a:p>
            <a:pPr lvl="0"/>
            <a:r>
              <a:rPr lang="en-US"/>
              <a:t>Click to edit Master text styles</a:t>
            </a:r>
          </a:p>
          <a:p>
            <a:pPr lvl="1"/>
            <a:r>
              <a:rPr lang="en-US"/>
              <a:t>Second level</a:t>
            </a:r>
          </a:p>
        </p:txBody>
      </p:sp>
      <p:sp>
        <p:nvSpPr>
          <p:cNvPr id="4" name="Title 3">
            <a:extLst>
              <a:ext uri="{FF2B5EF4-FFF2-40B4-BE49-F238E27FC236}">
                <a16:creationId xmlns:a16="http://schemas.microsoft.com/office/drawing/2014/main" id="{5286B89D-2C55-BB7D-053A-05AC730ABFCC}"/>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a:p>
        </p:txBody>
      </p:sp>
      <p:sp>
        <p:nvSpPr>
          <p:cNvPr id="3" name="Slide Number Placeholder 3">
            <a:extLst>
              <a:ext uri="{FF2B5EF4-FFF2-40B4-BE49-F238E27FC236}">
                <a16:creationId xmlns:a16="http://schemas.microsoft.com/office/drawing/2014/main" id="{7A6FABFB-D00A-3FAC-DBA2-2A7A5D51BD44}"/>
              </a:ext>
            </a:extLst>
          </p:cNvPr>
          <p:cNvSpPr>
            <a:spLocks noGrp="1"/>
          </p:cNvSpPr>
          <p:nvPr>
            <p:ph type="sldNum" sz="quarter" idx="67"/>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7" name="Footer Placeholder 4">
            <a:extLst>
              <a:ext uri="{FF2B5EF4-FFF2-40B4-BE49-F238E27FC236}">
                <a16:creationId xmlns:a16="http://schemas.microsoft.com/office/drawing/2014/main" id="{70D1E36D-5A90-47AA-145B-EF2B4635580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2" name="Text Placeholder 3">
            <a:extLst>
              <a:ext uri="{FF2B5EF4-FFF2-40B4-BE49-F238E27FC236}">
                <a16:creationId xmlns:a16="http://schemas.microsoft.com/office/drawing/2014/main" id="{BE96ABEA-9524-7DE6-A403-65E6ECBCC557}"/>
              </a:ext>
            </a:extLst>
          </p:cNvPr>
          <p:cNvSpPr>
            <a:spLocks noGrp="1"/>
          </p:cNvSpPr>
          <p:nvPr>
            <p:ph type="body" sz="quarter" idx="17"/>
          </p:nvPr>
        </p:nvSpPr>
        <p:spPr>
          <a:xfrm>
            <a:off x="480575" y="2097086"/>
            <a:ext cx="5107425" cy="3795713"/>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Rectangle 11">
            <a:extLst>
              <a:ext uri="{FF2B5EF4-FFF2-40B4-BE49-F238E27FC236}">
                <a16:creationId xmlns:a16="http://schemas.microsoft.com/office/drawing/2014/main" id="{4F2DA0E7-BD21-C784-6AC9-294B76DDB691}"/>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Graphic 12">
            <a:extLst>
              <a:ext uri="{FF2B5EF4-FFF2-40B4-BE49-F238E27FC236}">
                <a16:creationId xmlns:a16="http://schemas.microsoft.com/office/drawing/2014/main" id="{8C0C7047-06EB-C1DB-2CA3-48F0BCEF39D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910738486"/>
      </p:ext>
    </p:extLst>
  </p:cSld>
  <p:clrMapOvr>
    <a:overrideClrMapping bg1="lt1" tx1="dk1" bg2="lt2" tx2="dk2" accent1="accent1" accent2="accent2" accent3="accent3" accent4="accent4" accent5="accent5" accent6="accent6" hlink="hlink" folHlink="folHlink"/>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31_content _horizontal_4_elements_logo_black">
    <p:spTree>
      <p:nvGrpSpPr>
        <p:cNvPr id="1" name=""/>
        <p:cNvGrpSpPr/>
        <p:nvPr/>
      </p:nvGrpSpPr>
      <p:grpSpPr>
        <a:xfrm>
          <a:off x="0" y="0"/>
          <a:ext cx="0" cy="0"/>
          <a:chOff x="0" y="0"/>
          <a:chExt cx="0" cy="0"/>
        </a:xfrm>
      </p:grpSpPr>
      <p:sp>
        <p:nvSpPr>
          <p:cNvPr id="4" name="Picture Placeholder 10">
            <a:extLst>
              <a:ext uri="{FF2B5EF4-FFF2-40B4-BE49-F238E27FC236}">
                <a16:creationId xmlns:a16="http://schemas.microsoft.com/office/drawing/2014/main" id="{26AF362E-0C64-5A7B-97BC-7BC191E4FA55}"/>
              </a:ext>
            </a:extLst>
          </p:cNvPr>
          <p:cNvSpPr>
            <a:spLocks noGrp="1"/>
          </p:cNvSpPr>
          <p:nvPr>
            <p:ph type="pic" sz="quarter" idx="54" hasCustomPrompt="1"/>
          </p:nvPr>
        </p:nvSpPr>
        <p:spPr>
          <a:xfrm>
            <a:off x="0" y="3997960"/>
            <a:ext cx="12192001" cy="286004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tx1">
              <a:alpha val="20000"/>
            </a:schemeClr>
          </a:solidFill>
        </p:spPr>
        <p:txBody>
          <a:bodyPr wrap="square" lIns="0" rIns="0" anchor="b" anchorCtr="1">
            <a:noAutofit/>
          </a:bodyPr>
          <a:lstStyle>
            <a:lvl1pPr algn="ctr">
              <a:defRPr/>
            </a:lvl1pPr>
          </a:lstStyle>
          <a:p>
            <a:r>
              <a:rPr lang="en-AU"/>
              <a:t> </a:t>
            </a:r>
          </a:p>
        </p:txBody>
      </p:sp>
      <p:sp>
        <p:nvSpPr>
          <p:cNvPr id="8" name="Picture Placeholder 10">
            <a:extLst>
              <a:ext uri="{FF2B5EF4-FFF2-40B4-BE49-F238E27FC236}">
                <a16:creationId xmlns:a16="http://schemas.microsoft.com/office/drawing/2014/main" id="{8AAE1BA5-EA96-2CA9-0103-C09C7104CFC0}"/>
              </a:ext>
            </a:extLst>
          </p:cNvPr>
          <p:cNvSpPr>
            <a:spLocks noGrp="1"/>
          </p:cNvSpPr>
          <p:nvPr>
            <p:ph type="pic" sz="quarter" idx="34" hasCustomPrompt="1"/>
          </p:nvPr>
        </p:nvSpPr>
        <p:spPr>
          <a:xfrm>
            <a:off x="0" y="3997960"/>
            <a:ext cx="12192001" cy="286004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lvl1pPr>
          </a:lstStyle>
          <a:p>
            <a:r>
              <a:rPr lang="en-AU"/>
              <a:t>Click on icon to insert image and send to back</a:t>
            </a:r>
          </a:p>
        </p:txBody>
      </p:sp>
      <p:sp>
        <p:nvSpPr>
          <p:cNvPr id="20" name="Text Placeholder 19">
            <a:extLst>
              <a:ext uri="{FF2B5EF4-FFF2-40B4-BE49-F238E27FC236}">
                <a16:creationId xmlns:a16="http://schemas.microsoft.com/office/drawing/2014/main" id="{340BA62A-590F-4C2C-BBD5-5A53EA82F37E}"/>
              </a:ext>
            </a:extLst>
          </p:cNvPr>
          <p:cNvSpPr>
            <a:spLocks noGrp="1"/>
          </p:cNvSpPr>
          <p:nvPr>
            <p:ph type="body" sz="quarter" idx="19" hasCustomPrompt="1"/>
          </p:nvPr>
        </p:nvSpPr>
        <p:spPr>
          <a:xfrm>
            <a:off x="443681" y="4885705"/>
            <a:ext cx="1915477" cy="1007095"/>
          </a:xfrm>
          <a:prstGeom prst="rect">
            <a:avLst/>
          </a:prstGeom>
        </p:spPr>
        <p:txBody>
          <a:bodyPr/>
          <a:lstStyle>
            <a:lvl1pPr marL="0" indent="0">
              <a:lnSpc>
                <a:spcPct val="100000"/>
              </a:lnSpc>
              <a:spcBef>
                <a:spcPts val="0"/>
              </a:spcBef>
              <a:spcAft>
                <a:spcPts val="0"/>
              </a:spcAft>
              <a:buNone/>
              <a:defRPr lang="en-US" sz="4000" b="1" kern="1200" dirty="0" smtClean="0">
                <a:solidFill>
                  <a:schemeClr val="bg1"/>
                </a:solidFill>
                <a:latin typeface="+mj-lt"/>
                <a:ea typeface="+mn-ea"/>
                <a:cs typeface="+mn-cs"/>
              </a:defRPr>
            </a:lvl1pPr>
            <a:lvl2pPr marL="0" indent="0">
              <a:lnSpc>
                <a:spcPct val="100000"/>
              </a:lnSpc>
              <a:spcBef>
                <a:spcPts val="0"/>
              </a:spcBef>
              <a:spcAft>
                <a:spcPts val="0"/>
              </a:spcAft>
              <a:buNone/>
              <a:defRPr lang="en-US" sz="1400" kern="1200" dirty="0" smtClean="0">
                <a:solidFill>
                  <a:schemeClr val="bg1"/>
                </a:solidFill>
                <a:latin typeface="+mn-lt"/>
                <a:ea typeface="+mn-ea"/>
                <a:cs typeface="+mn-cs"/>
              </a:defRPr>
            </a:lvl2pPr>
          </a:lstStyle>
          <a:p>
            <a:pPr lvl="0"/>
            <a:r>
              <a:rPr lang="en-US"/>
              <a:t>##</a:t>
            </a:r>
          </a:p>
          <a:p>
            <a:pPr lvl="1"/>
            <a:r>
              <a:rPr lang="en-US"/>
              <a:t>Second level</a:t>
            </a:r>
            <a:endParaRPr lang="en-AU"/>
          </a:p>
        </p:txBody>
      </p:sp>
      <p:sp>
        <p:nvSpPr>
          <p:cNvPr id="22" name="Text Placeholder 19">
            <a:extLst>
              <a:ext uri="{FF2B5EF4-FFF2-40B4-BE49-F238E27FC236}">
                <a16:creationId xmlns:a16="http://schemas.microsoft.com/office/drawing/2014/main" id="{4E934AF0-667D-4EFD-9E56-14D14E492C4C}"/>
              </a:ext>
            </a:extLst>
          </p:cNvPr>
          <p:cNvSpPr>
            <a:spLocks noGrp="1"/>
          </p:cNvSpPr>
          <p:nvPr>
            <p:ph type="body" sz="quarter" idx="21" hasCustomPrompt="1"/>
          </p:nvPr>
        </p:nvSpPr>
        <p:spPr>
          <a:xfrm>
            <a:off x="2928331" y="4885705"/>
            <a:ext cx="1915477" cy="1007095"/>
          </a:xfrm>
          <a:prstGeom prst="rect">
            <a:avLst/>
          </a:prstGeom>
        </p:spPr>
        <p:txBody>
          <a:bodyPr/>
          <a:lstStyle>
            <a:lvl1pPr marL="0" indent="0">
              <a:lnSpc>
                <a:spcPct val="100000"/>
              </a:lnSpc>
              <a:spcBef>
                <a:spcPts val="0"/>
              </a:spcBef>
              <a:spcAft>
                <a:spcPts val="0"/>
              </a:spcAft>
              <a:buNone/>
              <a:defRPr lang="en-US" sz="4000" b="1" kern="1200" dirty="0" smtClean="0">
                <a:solidFill>
                  <a:schemeClr val="bg1"/>
                </a:solidFill>
                <a:latin typeface="+mj-lt"/>
                <a:ea typeface="+mn-ea"/>
                <a:cs typeface="+mn-cs"/>
              </a:defRPr>
            </a:lvl1pPr>
            <a:lvl2pPr marL="0" indent="0">
              <a:lnSpc>
                <a:spcPct val="100000"/>
              </a:lnSpc>
              <a:spcBef>
                <a:spcPts val="0"/>
              </a:spcBef>
              <a:spcAft>
                <a:spcPts val="0"/>
              </a:spcAft>
              <a:buNone/>
              <a:defRPr lang="en-US" sz="1400" kern="1200" dirty="0" smtClean="0">
                <a:solidFill>
                  <a:schemeClr val="bg1"/>
                </a:solidFill>
                <a:latin typeface="+mn-lt"/>
                <a:ea typeface="+mn-ea"/>
                <a:cs typeface="+mn-cs"/>
              </a:defRPr>
            </a:lvl2pPr>
          </a:lstStyle>
          <a:p>
            <a:pPr lvl="0"/>
            <a:r>
              <a:rPr lang="en-US"/>
              <a:t>##</a:t>
            </a:r>
          </a:p>
          <a:p>
            <a:pPr lvl="1"/>
            <a:r>
              <a:rPr lang="en-US"/>
              <a:t>Second level</a:t>
            </a:r>
            <a:endParaRPr lang="en-AU"/>
          </a:p>
        </p:txBody>
      </p:sp>
      <p:sp>
        <p:nvSpPr>
          <p:cNvPr id="24" name="Text Placeholder 19">
            <a:extLst>
              <a:ext uri="{FF2B5EF4-FFF2-40B4-BE49-F238E27FC236}">
                <a16:creationId xmlns:a16="http://schemas.microsoft.com/office/drawing/2014/main" id="{8C15FB2A-52D1-4976-B95C-A8335C5CEA69}"/>
              </a:ext>
            </a:extLst>
          </p:cNvPr>
          <p:cNvSpPr>
            <a:spLocks noGrp="1"/>
          </p:cNvSpPr>
          <p:nvPr>
            <p:ph type="body" sz="quarter" idx="23" hasCustomPrompt="1"/>
          </p:nvPr>
        </p:nvSpPr>
        <p:spPr>
          <a:xfrm>
            <a:off x="5383303" y="4885705"/>
            <a:ext cx="1915477" cy="1007095"/>
          </a:xfrm>
          <a:prstGeom prst="rect">
            <a:avLst/>
          </a:prstGeom>
        </p:spPr>
        <p:txBody>
          <a:bodyPr/>
          <a:lstStyle>
            <a:lvl1pPr marL="0" indent="0">
              <a:lnSpc>
                <a:spcPct val="100000"/>
              </a:lnSpc>
              <a:spcBef>
                <a:spcPts val="0"/>
              </a:spcBef>
              <a:spcAft>
                <a:spcPts val="0"/>
              </a:spcAft>
              <a:buNone/>
              <a:defRPr lang="en-US" sz="4000" b="1" kern="1200" dirty="0" smtClean="0">
                <a:solidFill>
                  <a:schemeClr val="bg1"/>
                </a:solidFill>
                <a:latin typeface="+mj-lt"/>
                <a:ea typeface="+mn-ea"/>
                <a:cs typeface="+mn-cs"/>
              </a:defRPr>
            </a:lvl1pPr>
            <a:lvl2pPr marL="0" indent="0">
              <a:lnSpc>
                <a:spcPct val="100000"/>
              </a:lnSpc>
              <a:spcBef>
                <a:spcPts val="0"/>
              </a:spcBef>
              <a:spcAft>
                <a:spcPts val="0"/>
              </a:spcAft>
              <a:buNone/>
              <a:defRPr lang="en-US" sz="1400" kern="1200" dirty="0" smtClean="0">
                <a:solidFill>
                  <a:schemeClr val="bg1"/>
                </a:solidFill>
                <a:latin typeface="+mn-lt"/>
                <a:ea typeface="+mn-ea"/>
                <a:cs typeface="+mn-cs"/>
              </a:defRPr>
            </a:lvl2pPr>
          </a:lstStyle>
          <a:p>
            <a:pPr lvl="0"/>
            <a:r>
              <a:rPr lang="en-US"/>
              <a:t>##</a:t>
            </a:r>
          </a:p>
          <a:p>
            <a:pPr lvl="1"/>
            <a:r>
              <a:rPr lang="en-US"/>
              <a:t>Second level</a:t>
            </a:r>
            <a:endParaRPr lang="en-AU"/>
          </a:p>
        </p:txBody>
      </p:sp>
      <p:sp>
        <p:nvSpPr>
          <p:cNvPr id="31" name="Text Placeholder 19">
            <a:extLst>
              <a:ext uri="{FF2B5EF4-FFF2-40B4-BE49-F238E27FC236}">
                <a16:creationId xmlns:a16="http://schemas.microsoft.com/office/drawing/2014/main" id="{E10F307D-AA6D-4390-AFBD-EA5C9846CD80}"/>
              </a:ext>
            </a:extLst>
          </p:cNvPr>
          <p:cNvSpPr>
            <a:spLocks noGrp="1"/>
          </p:cNvSpPr>
          <p:nvPr>
            <p:ph type="body" sz="quarter" idx="31" hasCustomPrompt="1"/>
          </p:nvPr>
        </p:nvSpPr>
        <p:spPr>
          <a:xfrm>
            <a:off x="7897631" y="4885705"/>
            <a:ext cx="1915477" cy="1007095"/>
          </a:xfrm>
          <a:prstGeom prst="rect">
            <a:avLst/>
          </a:prstGeom>
        </p:spPr>
        <p:txBody>
          <a:bodyPr/>
          <a:lstStyle>
            <a:lvl1pPr marL="0" indent="0">
              <a:lnSpc>
                <a:spcPct val="100000"/>
              </a:lnSpc>
              <a:spcBef>
                <a:spcPts val="0"/>
              </a:spcBef>
              <a:spcAft>
                <a:spcPts val="0"/>
              </a:spcAft>
              <a:buNone/>
              <a:defRPr lang="en-US" sz="4000" b="1" kern="1200" dirty="0" smtClean="0">
                <a:solidFill>
                  <a:schemeClr val="bg1"/>
                </a:solidFill>
                <a:latin typeface="+mj-lt"/>
                <a:ea typeface="+mn-ea"/>
                <a:cs typeface="+mn-cs"/>
              </a:defRPr>
            </a:lvl1pPr>
            <a:lvl2pPr marL="0" indent="0">
              <a:lnSpc>
                <a:spcPct val="100000"/>
              </a:lnSpc>
              <a:spcBef>
                <a:spcPts val="0"/>
              </a:spcBef>
              <a:spcAft>
                <a:spcPts val="0"/>
              </a:spcAft>
              <a:buNone/>
              <a:defRPr lang="en-US" sz="1400" kern="1200" dirty="0" smtClean="0">
                <a:solidFill>
                  <a:schemeClr val="bg1"/>
                </a:solidFill>
                <a:latin typeface="+mn-lt"/>
                <a:ea typeface="+mn-ea"/>
                <a:cs typeface="+mn-cs"/>
              </a:defRPr>
            </a:lvl2pPr>
          </a:lstStyle>
          <a:p>
            <a:pPr lvl="0"/>
            <a:r>
              <a:rPr lang="en-US"/>
              <a:t>##</a:t>
            </a:r>
          </a:p>
          <a:p>
            <a:pPr lvl="1"/>
            <a:r>
              <a:rPr lang="en-US"/>
              <a:t>Second level</a:t>
            </a:r>
            <a:endParaRPr lang="en-AU"/>
          </a:p>
        </p:txBody>
      </p:sp>
      <p:sp>
        <p:nvSpPr>
          <p:cNvPr id="5" name="Slide Number Placeholder 4">
            <a:extLst>
              <a:ext uri="{FF2B5EF4-FFF2-40B4-BE49-F238E27FC236}">
                <a16:creationId xmlns:a16="http://schemas.microsoft.com/office/drawing/2014/main" id="{63CE5F13-5902-5B22-8E1F-7EE207133FF7}"/>
              </a:ext>
            </a:extLst>
          </p:cNvPr>
          <p:cNvSpPr>
            <a:spLocks noGrp="1"/>
          </p:cNvSpPr>
          <p:nvPr>
            <p:ph type="sldNum" sz="quarter" idx="53"/>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a:p>
        </p:txBody>
      </p:sp>
      <p:sp>
        <p:nvSpPr>
          <p:cNvPr id="7" name="Picture Placeholder 5">
            <a:extLst>
              <a:ext uri="{FF2B5EF4-FFF2-40B4-BE49-F238E27FC236}">
                <a16:creationId xmlns:a16="http://schemas.microsoft.com/office/drawing/2014/main" id="{9506383C-06C7-1EFF-E3B2-8949B6AB75D2}"/>
              </a:ext>
            </a:extLst>
          </p:cNvPr>
          <p:cNvSpPr>
            <a:spLocks noGrp="1"/>
          </p:cNvSpPr>
          <p:nvPr>
            <p:ph type="pic" sz="quarter" idx="42"/>
          </p:nvPr>
        </p:nvSpPr>
        <p:spPr>
          <a:xfrm>
            <a:off x="443681" y="4159991"/>
            <a:ext cx="504000" cy="504000"/>
          </a:xfrm>
          <a:prstGeom prst="rect">
            <a:avLst/>
          </a:prstGeom>
        </p:spPr>
        <p:txBody>
          <a:bodyPr/>
          <a:lstStyle>
            <a:lvl1pPr>
              <a:defRPr sz="800"/>
            </a:lvl1pPr>
          </a:lstStyle>
          <a:p>
            <a:r>
              <a:rPr lang="en-US"/>
              <a:t>Click icon to add picture</a:t>
            </a:r>
            <a:endParaRPr lang="en-GB"/>
          </a:p>
        </p:txBody>
      </p:sp>
      <p:sp>
        <p:nvSpPr>
          <p:cNvPr id="10" name="Picture Placeholder 5">
            <a:extLst>
              <a:ext uri="{FF2B5EF4-FFF2-40B4-BE49-F238E27FC236}">
                <a16:creationId xmlns:a16="http://schemas.microsoft.com/office/drawing/2014/main" id="{3E4A84B4-6B0B-20E7-7467-DDAB41C66C31}"/>
              </a:ext>
            </a:extLst>
          </p:cNvPr>
          <p:cNvSpPr>
            <a:spLocks noGrp="1"/>
          </p:cNvSpPr>
          <p:nvPr>
            <p:ph type="pic" sz="quarter" idx="43"/>
          </p:nvPr>
        </p:nvSpPr>
        <p:spPr>
          <a:xfrm>
            <a:off x="5383303" y="4159991"/>
            <a:ext cx="504000" cy="504000"/>
          </a:xfrm>
          <a:prstGeom prst="rect">
            <a:avLst/>
          </a:prstGeom>
        </p:spPr>
        <p:txBody>
          <a:bodyPr/>
          <a:lstStyle>
            <a:lvl1pPr>
              <a:defRPr sz="800"/>
            </a:lvl1pPr>
          </a:lstStyle>
          <a:p>
            <a:r>
              <a:rPr lang="en-US"/>
              <a:t>Click icon to add picture</a:t>
            </a:r>
            <a:endParaRPr lang="en-GB"/>
          </a:p>
        </p:txBody>
      </p:sp>
      <p:sp>
        <p:nvSpPr>
          <p:cNvPr id="11" name="Picture Placeholder 5">
            <a:extLst>
              <a:ext uri="{FF2B5EF4-FFF2-40B4-BE49-F238E27FC236}">
                <a16:creationId xmlns:a16="http://schemas.microsoft.com/office/drawing/2014/main" id="{A4C9A676-EA0F-A171-70A7-0F2D566CD817}"/>
              </a:ext>
            </a:extLst>
          </p:cNvPr>
          <p:cNvSpPr>
            <a:spLocks noGrp="1"/>
          </p:cNvSpPr>
          <p:nvPr>
            <p:ph type="pic" sz="quarter" idx="44"/>
          </p:nvPr>
        </p:nvSpPr>
        <p:spPr>
          <a:xfrm>
            <a:off x="7897631" y="4159991"/>
            <a:ext cx="504000" cy="504000"/>
          </a:xfrm>
          <a:prstGeom prst="rect">
            <a:avLst/>
          </a:prstGeom>
        </p:spPr>
        <p:txBody>
          <a:bodyPr/>
          <a:lstStyle>
            <a:lvl1pPr>
              <a:defRPr sz="800"/>
            </a:lvl1pPr>
          </a:lstStyle>
          <a:p>
            <a:r>
              <a:rPr lang="en-US"/>
              <a:t>Click icon to add picture</a:t>
            </a:r>
            <a:endParaRPr lang="en-GB"/>
          </a:p>
        </p:txBody>
      </p:sp>
      <p:sp>
        <p:nvSpPr>
          <p:cNvPr id="12" name="Picture Placeholder 5">
            <a:extLst>
              <a:ext uri="{FF2B5EF4-FFF2-40B4-BE49-F238E27FC236}">
                <a16:creationId xmlns:a16="http://schemas.microsoft.com/office/drawing/2014/main" id="{965109F7-7C31-6127-4C3B-D6A476D04EB3}"/>
              </a:ext>
            </a:extLst>
          </p:cNvPr>
          <p:cNvSpPr>
            <a:spLocks noGrp="1"/>
          </p:cNvSpPr>
          <p:nvPr>
            <p:ph type="pic" sz="quarter" idx="55"/>
          </p:nvPr>
        </p:nvSpPr>
        <p:spPr>
          <a:xfrm>
            <a:off x="2928331" y="4159991"/>
            <a:ext cx="504000" cy="504000"/>
          </a:xfrm>
          <a:prstGeom prst="rect">
            <a:avLst/>
          </a:prstGeom>
        </p:spPr>
        <p:txBody>
          <a:bodyPr/>
          <a:lstStyle>
            <a:lvl1pPr>
              <a:defRPr sz="800"/>
            </a:lvl1pPr>
          </a:lstStyle>
          <a:p>
            <a:r>
              <a:rPr lang="en-US"/>
              <a:t>Click icon to add picture</a:t>
            </a:r>
            <a:endParaRPr lang="en-GB"/>
          </a:p>
        </p:txBody>
      </p:sp>
      <p:sp>
        <p:nvSpPr>
          <p:cNvPr id="13" name="Footer Placeholder 4">
            <a:extLst>
              <a:ext uri="{FF2B5EF4-FFF2-40B4-BE49-F238E27FC236}">
                <a16:creationId xmlns:a16="http://schemas.microsoft.com/office/drawing/2014/main" id="{B0D3F8FC-957D-8D9C-D30D-CE34BBE87F2F}"/>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a:p>
        </p:txBody>
      </p:sp>
      <p:sp>
        <p:nvSpPr>
          <p:cNvPr id="3" name="Title 3">
            <a:extLst>
              <a:ext uri="{FF2B5EF4-FFF2-40B4-BE49-F238E27FC236}">
                <a16:creationId xmlns:a16="http://schemas.microsoft.com/office/drawing/2014/main" id="{F781FC24-B706-25FF-E42D-9FD95F34020E}"/>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a:p>
        </p:txBody>
      </p:sp>
      <p:sp>
        <p:nvSpPr>
          <p:cNvPr id="2" name="Text Placeholder 3">
            <a:extLst>
              <a:ext uri="{FF2B5EF4-FFF2-40B4-BE49-F238E27FC236}">
                <a16:creationId xmlns:a16="http://schemas.microsoft.com/office/drawing/2014/main" id="{68EC848A-9F82-DFAC-9642-7323BC3A87A6}"/>
              </a:ext>
            </a:extLst>
          </p:cNvPr>
          <p:cNvSpPr>
            <a:spLocks noGrp="1"/>
          </p:cNvSpPr>
          <p:nvPr>
            <p:ph type="body" sz="quarter" idx="17"/>
          </p:nvPr>
        </p:nvSpPr>
        <p:spPr>
          <a:xfrm>
            <a:off x="480575" y="2097087"/>
            <a:ext cx="11228824" cy="167916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logo_black">
            <a:extLst>
              <a:ext uri="{FF2B5EF4-FFF2-40B4-BE49-F238E27FC236}">
                <a16:creationId xmlns:a16="http://schemas.microsoft.com/office/drawing/2014/main" id="{5E4FC764-938A-907A-6EA3-18CE52AA3A40}"/>
              </a:ext>
            </a:extLst>
          </p:cNvPr>
          <p:cNvSpPr>
            <a:spLocks noGrp="1"/>
          </p:cNvSpPr>
          <p:nvPr>
            <p:ph type="body" sz="quarter" idx="56"/>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6" name="Rectangle 5">
            <a:extLst>
              <a:ext uri="{FF2B5EF4-FFF2-40B4-BE49-F238E27FC236}">
                <a16:creationId xmlns:a16="http://schemas.microsoft.com/office/drawing/2014/main" id="{5D05E9BA-8CE7-FFE0-22F2-9D7A8BE90C91}"/>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494829375"/>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31_content _horizontal_4_elements_logo_white">
    <p:spTree>
      <p:nvGrpSpPr>
        <p:cNvPr id="1" name=""/>
        <p:cNvGrpSpPr/>
        <p:nvPr/>
      </p:nvGrpSpPr>
      <p:grpSpPr>
        <a:xfrm>
          <a:off x="0" y="0"/>
          <a:ext cx="0" cy="0"/>
          <a:chOff x="0" y="0"/>
          <a:chExt cx="0" cy="0"/>
        </a:xfrm>
      </p:grpSpPr>
      <p:sp>
        <p:nvSpPr>
          <p:cNvPr id="8" name="Picture Placeholder 10">
            <a:extLst>
              <a:ext uri="{FF2B5EF4-FFF2-40B4-BE49-F238E27FC236}">
                <a16:creationId xmlns:a16="http://schemas.microsoft.com/office/drawing/2014/main" id="{8AAE1BA5-EA96-2CA9-0103-C09C7104CFC0}"/>
              </a:ext>
            </a:extLst>
          </p:cNvPr>
          <p:cNvSpPr>
            <a:spLocks noGrp="1"/>
          </p:cNvSpPr>
          <p:nvPr>
            <p:ph type="pic" sz="quarter" idx="34" hasCustomPrompt="1"/>
          </p:nvPr>
        </p:nvSpPr>
        <p:spPr>
          <a:xfrm>
            <a:off x="0" y="3997960"/>
            <a:ext cx="12192001" cy="286004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lvl1pPr>
          </a:lstStyle>
          <a:p>
            <a:r>
              <a:rPr lang="en-AU"/>
              <a:t>Click on icon to insert image and send to back</a:t>
            </a:r>
          </a:p>
        </p:txBody>
      </p:sp>
      <p:sp>
        <p:nvSpPr>
          <p:cNvPr id="5" name="Slide Number Placeholder 4">
            <a:extLst>
              <a:ext uri="{FF2B5EF4-FFF2-40B4-BE49-F238E27FC236}">
                <a16:creationId xmlns:a16="http://schemas.microsoft.com/office/drawing/2014/main" id="{63CE5F13-5902-5B22-8E1F-7EE207133FF7}"/>
              </a:ext>
            </a:extLst>
          </p:cNvPr>
          <p:cNvSpPr>
            <a:spLocks noGrp="1"/>
          </p:cNvSpPr>
          <p:nvPr>
            <p:ph type="sldNum" sz="quarter" idx="53"/>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a:p>
        </p:txBody>
      </p:sp>
      <p:sp>
        <p:nvSpPr>
          <p:cNvPr id="4" name="Footer Placeholder 4">
            <a:extLst>
              <a:ext uri="{FF2B5EF4-FFF2-40B4-BE49-F238E27FC236}">
                <a16:creationId xmlns:a16="http://schemas.microsoft.com/office/drawing/2014/main" id="{C391192F-0C63-3B0C-92BF-3FB97FCD304B}"/>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a:p>
        </p:txBody>
      </p:sp>
      <p:sp>
        <p:nvSpPr>
          <p:cNvPr id="3" name="Title 3">
            <a:extLst>
              <a:ext uri="{FF2B5EF4-FFF2-40B4-BE49-F238E27FC236}">
                <a16:creationId xmlns:a16="http://schemas.microsoft.com/office/drawing/2014/main" id="{C3D34A27-97C7-10C1-5C67-59F142CD698D}"/>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a:p>
        </p:txBody>
      </p:sp>
      <p:sp>
        <p:nvSpPr>
          <p:cNvPr id="2" name="Text Placeholder 3">
            <a:extLst>
              <a:ext uri="{FF2B5EF4-FFF2-40B4-BE49-F238E27FC236}">
                <a16:creationId xmlns:a16="http://schemas.microsoft.com/office/drawing/2014/main" id="{8E39E484-2261-1364-6E06-34A1E625A0B6}"/>
              </a:ext>
            </a:extLst>
          </p:cNvPr>
          <p:cNvSpPr>
            <a:spLocks noGrp="1"/>
          </p:cNvSpPr>
          <p:nvPr>
            <p:ph type="body" sz="quarter" idx="17"/>
          </p:nvPr>
        </p:nvSpPr>
        <p:spPr>
          <a:xfrm>
            <a:off x="480576" y="2097087"/>
            <a:ext cx="3310850" cy="167926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ext Placeholder 3">
            <a:extLst>
              <a:ext uri="{FF2B5EF4-FFF2-40B4-BE49-F238E27FC236}">
                <a16:creationId xmlns:a16="http://schemas.microsoft.com/office/drawing/2014/main" id="{035B474E-FF78-83C2-B691-8317E2987CBF}"/>
              </a:ext>
            </a:extLst>
          </p:cNvPr>
          <p:cNvSpPr>
            <a:spLocks noGrp="1"/>
          </p:cNvSpPr>
          <p:nvPr>
            <p:ph type="body" sz="quarter" idx="57"/>
          </p:nvPr>
        </p:nvSpPr>
        <p:spPr>
          <a:xfrm>
            <a:off x="4439840" y="2097087"/>
            <a:ext cx="3310850" cy="167926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Text Placeholder 3">
            <a:extLst>
              <a:ext uri="{FF2B5EF4-FFF2-40B4-BE49-F238E27FC236}">
                <a16:creationId xmlns:a16="http://schemas.microsoft.com/office/drawing/2014/main" id="{3E28BD06-B511-185D-CC38-A6F25F602FE2}"/>
              </a:ext>
            </a:extLst>
          </p:cNvPr>
          <p:cNvSpPr>
            <a:spLocks noGrp="1"/>
          </p:cNvSpPr>
          <p:nvPr>
            <p:ph type="body" sz="quarter" idx="58"/>
          </p:nvPr>
        </p:nvSpPr>
        <p:spPr>
          <a:xfrm>
            <a:off x="8388071" y="2097087"/>
            <a:ext cx="3310850" cy="167926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logo_white">
            <a:extLst>
              <a:ext uri="{FF2B5EF4-FFF2-40B4-BE49-F238E27FC236}">
                <a16:creationId xmlns:a16="http://schemas.microsoft.com/office/drawing/2014/main" id="{0B20CB57-D6DE-60E6-5BC9-7480DD12DC46}"/>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6" name="Rectangle 5">
            <a:extLst>
              <a:ext uri="{FF2B5EF4-FFF2-40B4-BE49-F238E27FC236}">
                <a16:creationId xmlns:a16="http://schemas.microsoft.com/office/drawing/2014/main" id="{4898070B-13B8-35AE-C6F6-D13EB56112C9}"/>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586019983"/>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32_speaker_3">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AA4CF962-EF4B-7935-DBC7-D5BF55036010}"/>
              </a:ext>
            </a:extLst>
          </p:cNvPr>
          <p:cNvSpPr>
            <a:spLocks noGrp="1"/>
          </p:cNvSpPr>
          <p:nvPr>
            <p:ph type="pic" sz="quarter" idx="43"/>
          </p:nvPr>
        </p:nvSpPr>
        <p:spPr>
          <a:xfrm>
            <a:off x="479425" y="1812608"/>
            <a:ext cx="1440000" cy="1440000"/>
          </a:xfrm>
          <a:prstGeom prst="ellipse">
            <a:avLst/>
          </a:prstGeom>
          <a:solidFill>
            <a:schemeClr val="bg1">
              <a:lumMod val="85000"/>
            </a:schemeClr>
          </a:solidFill>
        </p:spPr>
        <p:txBody>
          <a:bodyPr wrap="square" anchor="ctr" anchorCtr="1">
            <a:noAutofit/>
          </a:bodyPr>
          <a:lstStyle>
            <a:lvl1pPr marL="0" indent="0">
              <a:buNone/>
              <a:defRPr/>
            </a:lvl1pPr>
          </a:lstStyle>
          <a:p>
            <a:r>
              <a:rPr lang="en-US"/>
              <a:t>Click icon to add picture</a:t>
            </a:r>
            <a:endParaRPr lang="en-AU"/>
          </a:p>
        </p:txBody>
      </p:sp>
      <p:sp>
        <p:nvSpPr>
          <p:cNvPr id="11" name="Picture Placeholder 10">
            <a:extLst>
              <a:ext uri="{FF2B5EF4-FFF2-40B4-BE49-F238E27FC236}">
                <a16:creationId xmlns:a16="http://schemas.microsoft.com/office/drawing/2014/main" id="{068C090C-06EA-B09D-C552-B2DCDCF6A11F}"/>
              </a:ext>
            </a:extLst>
          </p:cNvPr>
          <p:cNvSpPr>
            <a:spLocks noGrp="1"/>
          </p:cNvSpPr>
          <p:nvPr>
            <p:ph type="pic" sz="quarter" idx="44"/>
          </p:nvPr>
        </p:nvSpPr>
        <p:spPr>
          <a:xfrm>
            <a:off x="4394795" y="1812608"/>
            <a:ext cx="1440000" cy="1440000"/>
          </a:xfrm>
          <a:prstGeom prst="ellipse">
            <a:avLst/>
          </a:prstGeom>
          <a:solidFill>
            <a:schemeClr val="bg1">
              <a:lumMod val="85000"/>
            </a:schemeClr>
          </a:solidFill>
        </p:spPr>
        <p:txBody>
          <a:bodyPr wrap="square" anchor="ctr" anchorCtr="1">
            <a:noAutofit/>
          </a:bodyPr>
          <a:lstStyle>
            <a:lvl1pPr marL="0" indent="0">
              <a:buNone/>
              <a:defRPr/>
            </a:lvl1pPr>
          </a:lstStyle>
          <a:p>
            <a:r>
              <a:rPr lang="en-US"/>
              <a:t>Click icon to add picture</a:t>
            </a:r>
            <a:endParaRPr lang="en-AU"/>
          </a:p>
        </p:txBody>
      </p:sp>
      <p:sp>
        <p:nvSpPr>
          <p:cNvPr id="12" name="Picture Placeholder 11">
            <a:extLst>
              <a:ext uri="{FF2B5EF4-FFF2-40B4-BE49-F238E27FC236}">
                <a16:creationId xmlns:a16="http://schemas.microsoft.com/office/drawing/2014/main" id="{C4D78195-4C67-76F1-A75E-D0F87A64BF31}"/>
              </a:ext>
            </a:extLst>
          </p:cNvPr>
          <p:cNvSpPr>
            <a:spLocks noGrp="1"/>
          </p:cNvSpPr>
          <p:nvPr>
            <p:ph type="pic" sz="quarter" idx="45"/>
          </p:nvPr>
        </p:nvSpPr>
        <p:spPr>
          <a:xfrm>
            <a:off x="8279700" y="1812608"/>
            <a:ext cx="1440000" cy="1440000"/>
          </a:xfrm>
          <a:prstGeom prst="ellipse">
            <a:avLst/>
          </a:prstGeom>
          <a:solidFill>
            <a:schemeClr val="bg1">
              <a:lumMod val="85000"/>
            </a:schemeClr>
          </a:solidFill>
        </p:spPr>
        <p:txBody>
          <a:bodyPr wrap="square" anchor="ctr" anchorCtr="1">
            <a:noAutofit/>
          </a:bodyPr>
          <a:lstStyle>
            <a:lvl1pPr marL="0" indent="0">
              <a:buNone/>
              <a:defRPr/>
            </a:lvl1pPr>
          </a:lstStyle>
          <a:p>
            <a:r>
              <a:rPr lang="en-US"/>
              <a:t>Click icon to add picture</a:t>
            </a:r>
            <a:endParaRPr lang="en-AU"/>
          </a:p>
        </p:txBody>
      </p:sp>
      <p:sp>
        <p:nvSpPr>
          <p:cNvPr id="3" name="Slide Number Placeholder 2">
            <a:extLst>
              <a:ext uri="{FF2B5EF4-FFF2-40B4-BE49-F238E27FC236}">
                <a16:creationId xmlns:a16="http://schemas.microsoft.com/office/drawing/2014/main" id="{4978B75F-8596-C551-9150-335E50FD9FF6}"/>
              </a:ext>
            </a:extLst>
          </p:cNvPr>
          <p:cNvSpPr>
            <a:spLocks noGrp="1"/>
          </p:cNvSpPr>
          <p:nvPr>
            <p:ph type="sldNum" sz="quarter" idx="46"/>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13" name="Text Placeholder 7">
            <a:extLst>
              <a:ext uri="{FF2B5EF4-FFF2-40B4-BE49-F238E27FC236}">
                <a16:creationId xmlns:a16="http://schemas.microsoft.com/office/drawing/2014/main" id="{EC3546C6-FF97-A9DD-45B0-E21F7C99A104}"/>
              </a:ext>
            </a:extLst>
          </p:cNvPr>
          <p:cNvSpPr>
            <a:spLocks noGrp="1"/>
          </p:cNvSpPr>
          <p:nvPr>
            <p:ph type="body" sz="quarter" idx="49" hasCustomPrompt="1"/>
          </p:nvPr>
        </p:nvSpPr>
        <p:spPr>
          <a:xfrm>
            <a:off x="1928813" y="2781935"/>
            <a:ext cx="1876425" cy="438150"/>
          </a:xfrm>
          <a:prstGeom prst="rect">
            <a:avLst/>
          </a:prstGeom>
        </p:spPr>
        <p:txBody>
          <a:bodyPr lIns="0" tIns="0" rIns="0" bIns="0" anchor="b" anchorCtr="0"/>
          <a:lstStyle>
            <a:lvl1pPr marL="0" indent="0">
              <a:spcAft>
                <a:spcPts val="0"/>
              </a:spcAft>
              <a:buNone/>
              <a:defRPr sz="1400" b="1">
                <a:solidFill>
                  <a:schemeClr val="bg1"/>
                </a:solidFill>
                <a:latin typeface="+mn-lt"/>
                <a:cs typeface="Arial" panose="020B0604020202020204" pitchFamily="34" charset="0"/>
              </a:defRPr>
            </a:lvl1pPr>
            <a:lvl2pPr marL="0" indent="0">
              <a:spcAft>
                <a:spcPts val="0"/>
              </a:spcAft>
              <a:buNone/>
              <a:defRPr sz="1400" b="1">
                <a:solidFill>
                  <a:schemeClr val="bg1"/>
                </a:solidFill>
                <a:latin typeface="+mn-lt"/>
              </a:defRPr>
            </a:lvl2pPr>
          </a:lstStyle>
          <a:p>
            <a:pPr lvl="0"/>
            <a:r>
              <a:rPr lang="en-US"/>
              <a:t>Name Surname</a:t>
            </a:r>
          </a:p>
          <a:p>
            <a:pPr lvl="1"/>
            <a:r>
              <a:rPr lang="en-US"/>
              <a:t>Position</a:t>
            </a:r>
            <a:endParaRPr lang="en-AU"/>
          </a:p>
        </p:txBody>
      </p:sp>
      <p:sp>
        <p:nvSpPr>
          <p:cNvPr id="5" name="Text Placeholder 7">
            <a:extLst>
              <a:ext uri="{FF2B5EF4-FFF2-40B4-BE49-F238E27FC236}">
                <a16:creationId xmlns:a16="http://schemas.microsoft.com/office/drawing/2014/main" id="{0E4AEDDC-73BD-3E43-6648-CE97BD51E8B5}"/>
              </a:ext>
            </a:extLst>
          </p:cNvPr>
          <p:cNvSpPr>
            <a:spLocks noGrp="1"/>
          </p:cNvSpPr>
          <p:nvPr>
            <p:ph type="body" sz="quarter" idx="50" hasCustomPrompt="1"/>
          </p:nvPr>
        </p:nvSpPr>
        <p:spPr>
          <a:xfrm>
            <a:off x="5890285" y="2781935"/>
            <a:ext cx="1876425" cy="438150"/>
          </a:xfrm>
          <a:prstGeom prst="rect">
            <a:avLst/>
          </a:prstGeom>
        </p:spPr>
        <p:txBody>
          <a:bodyPr lIns="0" tIns="0" rIns="0" bIns="0" anchor="b" anchorCtr="0"/>
          <a:lstStyle>
            <a:lvl1pPr marL="0" indent="0">
              <a:spcAft>
                <a:spcPts val="0"/>
              </a:spcAft>
              <a:buNone/>
              <a:defRPr sz="1400" b="1">
                <a:solidFill>
                  <a:schemeClr val="bg1"/>
                </a:solidFill>
                <a:latin typeface="+mn-lt"/>
                <a:cs typeface="Arial" panose="020B0604020202020204" pitchFamily="34" charset="0"/>
              </a:defRPr>
            </a:lvl1pPr>
            <a:lvl2pPr marL="0" indent="0">
              <a:spcAft>
                <a:spcPts val="0"/>
              </a:spcAft>
              <a:buNone/>
              <a:defRPr sz="1400" b="1">
                <a:solidFill>
                  <a:schemeClr val="bg1"/>
                </a:solidFill>
                <a:latin typeface="+mn-lt"/>
              </a:defRPr>
            </a:lvl2pPr>
          </a:lstStyle>
          <a:p>
            <a:pPr lvl="0"/>
            <a:r>
              <a:rPr lang="en-US"/>
              <a:t>Name Surname</a:t>
            </a:r>
          </a:p>
          <a:p>
            <a:pPr lvl="1"/>
            <a:r>
              <a:rPr lang="en-US"/>
              <a:t>Position</a:t>
            </a:r>
            <a:endParaRPr lang="en-AU"/>
          </a:p>
        </p:txBody>
      </p:sp>
      <p:sp>
        <p:nvSpPr>
          <p:cNvPr id="6" name="Text Placeholder 7">
            <a:extLst>
              <a:ext uri="{FF2B5EF4-FFF2-40B4-BE49-F238E27FC236}">
                <a16:creationId xmlns:a16="http://schemas.microsoft.com/office/drawing/2014/main" id="{F3977470-8E46-61D8-B78B-4956491B32F6}"/>
              </a:ext>
            </a:extLst>
          </p:cNvPr>
          <p:cNvSpPr>
            <a:spLocks noGrp="1"/>
          </p:cNvSpPr>
          <p:nvPr>
            <p:ph type="body" sz="quarter" idx="51" hasCustomPrompt="1"/>
          </p:nvPr>
        </p:nvSpPr>
        <p:spPr>
          <a:xfrm>
            <a:off x="9836150" y="2781935"/>
            <a:ext cx="1876425" cy="438150"/>
          </a:xfrm>
          <a:prstGeom prst="rect">
            <a:avLst/>
          </a:prstGeom>
        </p:spPr>
        <p:txBody>
          <a:bodyPr lIns="0" tIns="0" rIns="0" bIns="0" anchor="b" anchorCtr="0"/>
          <a:lstStyle>
            <a:lvl1pPr marL="0" indent="0">
              <a:spcAft>
                <a:spcPts val="0"/>
              </a:spcAft>
              <a:buNone/>
              <a:defRPr sz="1400" b="1">
                <a:solidFill>
                  <a:schemeClr val="bg1"/>
                </a:solidFill>
                <a:latin typeface="+mn-lt"/>
                <a:cs typeface="Arial" panose="020B0604020202020204" pitchFamily="34" charset="0"/>
              </a:defRPr>
            </a:lvl1pPr>
            <a:lvl2pPr marL="0" indent="0">
              <a:spcAft>
                <a:spcPts val="0"/>
              </a:spcAft>
              <a:buNone/>
              <a:defRPr sz="1400" b="1">
                <a:solidFill>
                  <a:schemeClr val="bg1"/>
                </a:solidFill>
                <a:latin typeface="+mn-lt"/>
              </a:defRPr>
            </a:lvl2pPr>
          </a:lstStyle>
          <a:p>
            <a:pPr lvl="0"/>
            <a:r>
              <a:rPr lang="en-US"/>
              <a:t>Name Surname</a:t>
            </a:r>
          </a:p>
          <a:p>
            <a:pPr lvl="1"/>
            <a:r>
              <a:rPr lang="en-US"/>
              <a:t>Position</a:t>
            </a:r>
            <a:endParaRPr lang="en-AU"/>
          </a:p>
        </p:txBody>
      </p:sp>
      <p:sp>
        <p:nvSpPr>
          <p:cNvPr id="7" name="Footer Placeholder 4">
            <a:extLst>
              <a:ext uri="{FF2B5EF4-FFF2-40B4-BE49-F238E27FC236}">
                <a16:creationId xmlns:a16="http://schemas.microsoft.com/office/drawing/2014/main" id="{F45D439A-08C9-D742-4047-31170CE30D80}"/>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4" name="Title 3">
            <a:extLst>
              <a:ext uri="{FF2B5EF4-FFF2-40B4-BE49-F238E27FC236}">
                <a16:creationId xmlns:a16="http://schemas.microsoft.com/office/drawing/2014/main" id="{5978BE05-82B3-36F4-A9CD-5AFDC116C38D}"/>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a:p>
        </p:txBody>
      </p:sp>
      <p:sp>
        <p:nvSpPr>
          <p:cNvPr id="2" name="Text Placeholder 3">
            <a:extLst>
              <a:ext uri="{FF2B5EF4-FFF2-40B4-BE49-F238E27FC236}">
                <a16:creationId xmlns:a16="http://schemas.microsoft.com/office/drawing/2014/main" id="{23063521-884D-0F02-A327-EDF181387AAA}"/>
              </a:ext>
            </a:extLst>
          </p:cNvPr>
          <p:cNvSpPr>
            <a:spLocks noGrp="1"/>
          </p:cNvSpPr>
          <p:nvPr>
            <p:ph type="body" sz="quarter" idx="17"/>
          </p:nvPr>
        </p:nvSpPr>
        <p:spPr>
          <a:xfrm>
            <a:off x="480576" y="3530277"/>
            <a:ext cx="2929695" cy="2362521"/>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Text Placeholder 3">
            <a:extLst>
              <a:ext uri="{FF2B5EF4-FFF2-40B4-BE49-F238E27FC236}">
                <a16:creationId xmlns:a16="http://schemas.microsoft.com/office/drawing/2014/main" id="{0985BF3E-64D9-5308-96F5-08DBC78C3604}"/>
              </a:ext>
            </a:extLst>
          </p:cNvPr>
          <p:cNvSpPr>
            <a:spLocks noGrp="1"/>
          </p:cNvSpPr>
          <p:nvPr>
            <p:ph type="body" sz="quarter" idx="57"/>
          </p:nvPr>
        </p:nvSpPr>
        <p:spPr>
          <a:xfrm>
            <a:off x="4439840" y="3530277"/>
            <a:ext cx="2929695" cy="2362521"/>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Text Placeholder 3">
            <a:extLst>
              <a:ext uri="{FF2B5EF4-FFF2-40B4-BE49-F238E27FC236}">
                <a16:creationId xmlns:a16="http://schemas.microsoft.com/office/drawing/2014/main" id="{030D9D8C-BDB1-6F65-2CAD-75E15CEDBC8D}"/>
              </a:ext>
            </a:extLst>
          </p:cNvPr>
          <p:cNvSpPr>
            <a:spLocks noGrp="1"/>
          </p:cNvSpPr>
          <p:nvPr>
            <p:ph type="body" sz="quarter" idx="58"/>
          </p:nvPr>
        </p:nvSpPr>
        <p:spPr>
          <a:xfrm>
            <a:off x="8388071" y="3530277"/>
            <a:ext cx="2929695" cy="2362521"/>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Rectangle 13">
            <a:extLst>
              <a:ext uri="{FF2B5EF4-FFF2-40B4-BE49-F238E27FC236}">
                <a16:creationId xmlns:a16="http://schemas.microsoft.com/office/drawing/2014/main" id="{E179F1D4-CEB3-5CBE-F525-E05E8871DA23}"/>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5" name="Graphic 14">
            <a:extLst>
              <a:ext uri="{FF2B5EF4-FFF2-40B4-BE49-F238E27FC236}">
                <a16:creationId xmlns:a16="http://schemas.microsoft.com/office/drawing/2014/main" id="{D23E6C7C-AC33-4A05-9B95-E42532A31B9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550487316"/>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userDrawn="1">
  <p:cSld name="32_speaker_4">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6E3EF60-66D7-8E7C-6B17-15875880217C}"/>
              </a:ext>
            </a:extLst>
          </p:cNvPr>
          <p:cNvSpPr>
            <a:spLocks noGrp="1"/>
          </p:cNvSpPr>
          <p:nvPr>
            <p:ph type="pic" sz="quarter" idx="55"/>
          </p:nvPr>
        </p:nvSpPr>
        <p:spPr>
          <a:xfrm>
            <a:off x="479424" y="1570674"/>
            <a:ext cx="1440000" cy="1440000"/>
          </a:xfrm>
          <a:prstGeom prst="ellipse">
            <a:avLst/>
          </a:prstGeom>
          <a:solidFill>
            <a:schemeClr val="bg1">
              <a:lumMod val="85000"/>
            </a:schemeClr>
          </a:solidFill>
        </p:spPr>
        <p:txBody>
          <a:bodyPr wrap="square" anchor="ctr" anchorCtr="1">
            <a:noAutofit/>
          </a:bodyPr>
          <a:lstStyle>
            <a:lvl1pPr marL="0" indent="0">
              <a:buNone/>
              <a:defRPr/>
            </a:lvl1pPr>
          </a:lstStyle>
          <a:p>
            <a:r>
              <a:rPr lang="en-US"/>
              <a:t>Click icon to add picture</a:t>
            </a:r>
            <a:endParaRPr lang="en-AU"/>
          </a:p>
        </p:txBody>
      </p:sp>
      <p:sp>
        <p:nvSpPr>
          <p:cNvPr id="5" name="Picture Placeholder 4">
            <a:extLst>
              <a:ext uri="{FF2B5EF4-FFF2-40B4-BE49-F238E27FC236}">
                <a16:creationId xmlns:a16="http://schemas.microsoft.com/office/drawing/2014/main" id="{3575652B-BC7C-3AC5-8D62-CF63BC4F22D8}"/>
              </a:ext>
            </a:extLst>
          </p:cNvPr>
          <p:cNvSpPr>
            <a:spLocks noGrp="1"/>
          </p:cNvSpPr>
          <p:nvPr>
            <p:ph type="pic" sz="quarter" idx="56"/>
          </p:nvPr>
        </p:nvSpPr>
        <p:spPr>
          <a:xfrm>
            <a:off x="3381427" y="1570674"/>
            <a:ext cx="1440000" cy="1440000"/>
          </a:xfrm>
          <a:prstGeom prst="ellipse">
            <a:avLst/>
          </a:prstGeom>
          <a:solidFill>
            <a:schemeClr val="bg1">
              <a:lumMod val="85000"/>
            </a:schemeClr>
          </a:solidFill>
        </p:spPr>
        <p:txBody>
          <a:bodyPr wrap="square" anchor="ctr" anchorCtr="1">
            <a:noAutofit/>
          </a:bodyPr>
          <a:lstStyle>
            <a:lvl1pPr marL="0" indent="0">
              <a:buNone/>
              <a:defRPr/>
            </a:lvl1pPr>
          </a:lstStyle>
          <a:p>
            <a:r>
              <a:rPr lang="en-US"/>
              <a:t>Click icon to add picture</a:t>
            </a:r>
            <a:endParaRPr lang="en-AU"/>
          </a:p>
        </p:txBody>
      </p:sp>
      <p:sp>
        <p:nvSpPr>
          <p:cNvPr id="6" name="Picture Placeholder 5">
            <a:extLst>
              <a:ext uri="{FF2B5EF4-FFF2-40B4-BE49-F238E27FC236}">
                <a16:creationId xmlns:a16="http://schemas.microsoft.com/office/drawing/2014/main" id="{D0957C38-E5F3-17FB-5AD0-B122A8C6F5AC}"/>
              </a:ext>
            </a:extLst>
          </p:cNvPr>
          <p:cNvSpPr>
            <a:spLocks noGrp="1"/>
          </p:cNvSpPr>
          <p:nvPr>
            <p:ph type="pic" sz="quarter" idx="57"/>
          </p:nvPr>
        </p:nvSpPr>
        <p:spPr>
          <a:xfrm>
            <a:off x="6283430" y="1570674"/>
            <a:ext cx="1440000" cy="1440000"/>
          </a:xfrm>
          <a:prstGeom prst="ellipse">
            <a:avLst/>
          </a:prstGeom>
          <a:solidFill>
            <a:schemeClr val="bg1">
              <a:lumMod val="85000"/>
            </a:schemeClr>
          </a:solidFill>
        </p:spPr>
        <p:txBody>
          <a:bodyPr wrap="square" anchor="ctr" anchorCtr="1">
            <a:noAutofit/>
          </a:bodyPr>
          <a:lstStyle>
            <a:lvl1pPr marL="0" indent="0">
              <a:buNone/>
              <a:defRPr/>
            </a:lvl1pPr>
          </a:lstStyle>
          <a:p>
            <a:r>
              <a:rPr lang="en-US"/>
              <a:t>Click icon to add picture</a:t>
            </a:r>
            <a:endParaRPr lang="en-AU"/>
          </a:p>
        </p:txBody>
      </p:sp>
      <p:sp>
        <p:nvSpPr>
          <p:cNvPr id="7" name="Picture Placeholder 6">
            <a:extLst>
              <a:ext uri="{FF2B5EF4-FFF2-40B4-BE49-F238E27FC236}">
                <a16:creationId xmlns:a16="http://schemas.microsoft.com/office/drawing/2014/main" id="{54F82259-E36E-D1B0-6A0A-C0899E3F2C61}"/>
              </a:ext>
            </a:extLst>
          </p:cNvPr>
          <p:cNvSpPr>
            <a:spLocks noGrp="1"/>
          </p:cNvSpPr>
          <p:nvPr>
            <p:ph type="pic" sz="quarter" idx="58"/>
          </p:nvPr>
        </p:nvSpPr>
        <p:spPr>
          <a:xfrm>
            <a:off x="9185433" y="1570674"/>
            <a:ext cx="1440000" cy="1440000"/>
          </a:xfrm>
          <a:prstGeom prst="ellipse">
            <a:avLst/>
          </a:prstGeom>
          <a:solidFill>
            <a:schemeClr val="bg1">
              <a:lumMod val="85000"/>
            </a:schemeClr>
          </a:solidFill>
        </p:spPr>
        <p:txBody>
          <a:bodyPr wrap="square" anchor="ctr" anchorCtr="1">
            <a:noAutofit/>
          </a:bodyPr>
          <a:lstStyle>
            <a:lvl1pPr marL="0" indent="0">
              <a:buNone/>
              <a:defRPr/>
            </a:lvl1pPr>
          </a:lstStyle>
          <a:p>
            <a:r>
              <a:rPr lang="en-US"/>
              <a:t>Click icon to add picture</a:t>
            </a:r>
            <a:endParaRPr lang="en-AU"/>
          </a:p>
        </p:txBody>
      </p:sp>
      <p:sp>
        <p:nvSpPr>
          <p:cNvPr id="8" name="Slide Number Placeholder 7">
            <a:extLst>
              <a:ext uri="{FF2B5EF4-FFF2-40B4-BE49-F238E27FC236}">
                <a16:creationId xmlns:a16="http://schemas.microsoft.com/office/drawing/2014/main" id="{265A11B8-1055-540F-EC0D-B4B7401969C0}"/>
              </a:ext>
            </a:extLst>
          </p:cNvPr>
          <p:cNvSpPr>
            <a:spLocks noGrp="1"/>
          </p:cNvSpPr>
          <p:nvPr>
            <p:ph type="sldNum" sz="quarter" idx="59"/>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9" name="Text Placeholder 7">
            <a:extLst>
              <a:ext uri="{FF2B5EF4-FFF2-40B4-BE49-F238E27FC236}">
                <a16:creationId xmlns:a16="http://schemas.microsoft.com/office/drawing/2014/main" id="{B3256FB0-86D9-B7ED-5818-3E3C4EB09578}"/>
              </a:ext>
            </a:extLst>
          </p:cNvPr>
          <p:cNvSpPr>
            <a:spLocks noGrp="1"/>
          </p:cNvSpPr>
          <p:nvPr>
            <p:ph type="body" sz="quarter" idx="60" hasCustomPrompt="1"/>
          </p:nvPr>
        </p:nvSpPr>
        <p:spPr>
          <a:xfrm>
            <a:off x="479425" y="3152775"/>
            <a:ext cx="2456815" cy="438150"/>
          </a:xfrm>
          <a:prstGeom prst="rect">
            <a:avLst/>
          </a:prstGeom>
        </p:spPr>
        <p:txBody>
          <a:bodyPr lIns="0" tIns="0" rIns="0" bIns="0" anchor="b" anchorCtr="0"/>
          <a:lstStyle>
            <a:lvl1pPr marL="0" indent="0">
              <a:spcAft>
                <a:spcPts val="0"/>
              </a:spcAft>
              <a:buNone/>
              <a:defRPr sz="1400" b="1">
                <a:solidFill>
                  <a:schemeClr val="bg1"/>
                </a:solidFill>
                <a:latin typeface="+mn-lt"/>
                <a:cs typeface="Arial" panose="020B0604020202020204" pitchFamily="34" charset="0"/>
              </a:defRPr>
            </a:lvl1pPr>
            <a:lvl2pPr marL="0" indent="0">
              <a:spcAft>
                <a:spcPts val="0"/>
              </a:spcAft>
              <a:buNone/>
              <a:defRPr sz="1400" b="1">
                <a:solidFill>
                  <a:schemeClr val="bg1"/>
                </a:solidFill>
                <a:latin typeface="+mn-lt"/>
              </a:defRPr>
            </a:lvl2pPr>
          </a:lstStyle>
          <a:p>
            <a:pPr lvl="0"/>
            <a:r>
              <a:rPr lang="en-US"/>
              <a:t>Name Surname</a:t>
            </a:r>
          </a:p>
          <a:p>
            <a:pPr lvl="1"/>
            <a:r>
              <a:rPr lang="en-US"/>
              <a:t>Position</a:t>
            </a:r>
            <a:endParaRPr lang="en-AU"/>
          </a:p>
        </p:txBody>
      </p:sp>
      <p:sp>
        <p:nvSpPr>
          <p:cNvPr id="10" name="Text Placeholder 7">
            <a:extLst>
              <a:ext uri="{FF2B5EF4-FFF2-40B4-BE49-F238E27FC236}">
                <a16:creationId xmlns:a16="http://schemas.microsoft.com/office/drawing/2014/main" id="{E0A118BD-44EF-CC85-4811-0BDC1F239F41}"/>
              </a:ext>
            </a:extLst>
          </p:cNvPr>
          <p:cNvSpPr>
            <a:spLocks noGrp="1"/>
          </p:cNvSpPr>
          <p:nvPr>
            <p:ph type="body" sz="quarter" idx="61" hasCustomPrompt="1"/>
          </p:nvPr>
        </p:nvSpPr>
        <p:spPr>
          <a:xfrm>
            <a:off x="3409315" y="3152775"/>
            <a:ext cx="2456815" cy="438150"/>
          </a:xfrm>
          <a:prstGeom prst="rect">
            <a:avLst/>
          </a:prstGeom>
        </p:spPr>
        <p:txBody>
          <a:bodyPr lIns="0" tIns="0" rIns="0" bIns="0" anchor="b" anchorCtr="0"/>
          <a:lstStyle>
            <a:lvl1pPr marL="0" indent="0">
              <a:spcAft>
                <a:spcPts val="0"/>
              </a:spcAft>
              <a:buNone/>
              <a:defRPr sz="1400" b="1">
                <a:solidFill>
                  <a:schemeClr val="bg1"/>
                </a:solidFill>
                <a:latin typeface="+mn-lt"/>
                <a:cs typeface="Arial" panose="020B0604020202020204" pitchFamily="34" charset="0"/>
              </a:defRPr>
            </a:lvl1pPr>
            <a:lvl2pPr marL="0" indent="0">
              <a:spcAft>
                <a:spcPts val="0"/>
              </a:spcAft>
              <a:buNone/>
              <a:defRPr sz="1400" b="1">
                <a:solidFill>
                  <a:schemeClr val="bg1"/>
                </a:solidFill>
                <a:latin typeface="+mn-lt"/>
              </a:defRPr>
            </a:lvl2pPr>
          </a:lstStyle>
          <a:p>
            <a:pPr lvl="0"/>
            <a:r>
              <a:rPr lang="en-US"/>
              <a:t>Name Surname</a:t>
            </a:r>
          </a:p>
          <a:p>
            <a:pPr lvl="1"/>
            <a:r>
              <a:rPr lang="en-US"/>
              <a:t>Position</a:t>
            </a:r>
            <a:endParaRPr lang="en-AU"/>
          </a:p>
        </p:txBody>
      </p:sp>
      <p:sp>
        <p:nvSpPr>
          <p:cNvPr id="11" name="Text Placeholder 7">
            <a:extLst>
              <a:ext uri="{FF2B5EF4-FFF2-40B4-BE49-F238E27FC236}">
                <a16:creationId xmlns:a16="http://schemas.microsoft.com/office/drawing/2014/main" id="{00E966BE-CCBA-0360-4F91-21E6B76D2A35}"/>
              </a:ext>
            </a:extLst>
          </p:cNvPr>
          <p:cNvSpPr>
            <a:spLocks noGrp="1"/>
          </p:cNvSpPr>
          <p:nvPr>
            <p:ph type="body" sz="quarter" idx="62" hasCustomPrompt="1"/>
          </p:nvPr>
        </p:nvSpPr>
        <p:spPr>
          <a:xfrm>
            <a:off x="6339205" y="3152775"/>
            <a:ext cx="2456815" cy="438150"/>
          </a:xfrm>
          <a:prstGeom prst="rect">
            <a:avLst/>
          </a:prstGeom>
        </p:spPr>
        <p:txBody>
          <a:bodyPr lIns="0" tIns="0" rIns="0" bIns="0" anchor="b" anchorCtr="0"/>
          <a:lstStyle>
            <a:lvl1pPr marL="0" indent="0">
              <a:spcAft>
                <a:spcPts val="0"/>
              </a:spcAft>
              <a:buNone/>
              <a:defRPr sz="1400" b="1">
                <a:solidFill>
                  <a:schemeClr val="bg1"/>
                </a:solidFill>
                <a:latin typeface="+mn-lt"/>
                <a:cs typeface="Arial" panose="020B0604020202020204" pitchFamily="34" charset="0"/>
              </a:defRPr>
            </a:lvl1pPr>
            <a:lvl2pPr marL="0" indent="0">
              <a:spcAft>
                <a:spcPts val="0"/>
              </a:spcAft>
              <a:buNone/>
              <a:defRPr sz="1400" b="1">
                <a:solidFill>
                  <a:schemeClr val="bg1"/>
                </a:solidFill>
                <a:latin typeface="+mn-lt"/>
              </a:defRPr>
            </a:lvl2pPr>
          </a:lstStyle>
          <a:p>
            <a:pPr lvl="0"/>
            <a:r>
              <a:rPr lang="en-US"/>
              <a:t>Name Surname</a:t>
            </a:r>
          </a:p>
          <a:p>
            <a:pPr lvl="1"/>
            <a:r>
              <a:rPr lang="en-US"/>
              <a:t>Position</a:t>
            </a:r>
            <a:endParaRPr lang="en-AU"/>
          </a:p>
        </p:txBody>
      </p:sp>
      <p:sp>
        <p:nvSpPr>
          <p:cNvPr id="12" name="Text Placeholder 7">
            <a:extLst>
              <a:ext uri="{FF2B5EF4-FFF2-40B4-BE49-F238E27FC236}">
                <a16:creationId xmlns:a16="http://schemas.microsoft.com/office/drawing/2014/main" id="{FADBE32A-6C66-18E4-DB2A-39C2AE5B7C1A}"/>
              </a:ext>
            </a:extLst>
          </p:cNvPr>
          <p:cNvSpPr>
            <a:spLocks noGrp="1"/>
          </p:cNvSpPr>
          <p:nvPr>
            <p:ph type="body" sz="quarter" idx="63" hasCustomPrompt="1"/>
          </p:nvPr>
        </p:nvSpPr>
        <p:spPr>
          <a:xfrm>
            <a:off x="9269095" y="3152775"/>
            <a:ext cx="2456815" cy="438150"/>
          </a:xfrm>
          <a:prstGeom prst="rect">
            <a:avLst/>
          </a:prstGeom>
        </p:spPr>
        <p:txBody>
          <a:bodyPr lIns="0" tIns="0" rIns="0" bIns="0" anchor="b" anchorCtr="0"/>
          <a:lstStyle>
            <a:lvl1pPr marL="0" indent="0">
              <a:spcAft>
                <a:spcPts val="0"/>
              </a:spcAft>
              <a:buNone/>
              <a:defRPr sz="1400" b="1">
                <a:solidFill>
                  <a:schemeClr val="bg1"/>
                </a:solidFill>
                <a:latin typeface="+mn-lt"/>
                <a:cs typeface="Arial" panose="020B0604020202020204" pitchFamily="34" charset="0"/>
              </a:defRPr>
            </a:lvl1pPr>
            <a:lvl2pPr marL="0" indent="0">
              <a:spcAft>
                <a:spcPts val="0"/>
              </a:spcAft>
              <a:buNone/>
              <a:defRPr sz="1400" b="1">
                <a:solidFill>
                  <a:schemeClr val="bg1"/>
                </a:solidFill>
                <a:latin typeface="+mn-lt"/>
              </a:defRPr>
            </a:lvl2pPr>
          </a:lstStyle>
          <a:p>
            <a:pPr lvl="0"/>
            <a:r>
              <a:rPr lang="en-US"/>
              <a:t>Name Surname</a:t>
            </a:r>
          </a:p>
          <a:p>
            <a:pPr lvl="1"/>
            <a:r>
              <a:rPr lang="en-US"/>
              <a:t>Position</a:t>
            </a:r>
            <a:endParaRPr lang="en-AU"/>
          </a:p>
        </p:txBody>
      </p:sp>
      <p:sp>
        <p:nvSpPr>
          <p:cNvPr id="13" name="Footer Placeholder 4">
            <a:extLst>
              <a:ext uri="{FF2B5EF4-FFF2-40B4-BE49-F238E27FC236}">
                <a16:creationId xmlns:a16="http://schemas.microsoft.com/office/drawing/2014/main" id="{137EB4DC-78A3-EFD2-F64B-FCFA887F2139}"/>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4" name="Title 3">
            <a:extLst>
              <a:ext uri="{FF2B5EF4-FFF2-40B4-BE49-F238E27FC236}">
                <a16:creationId xmlns:a16="http://schemas.microsoft.com/office/drawing/2014/main" id="{ED4C3793-E6C3-8FE0-EE66-9ACE6E2C3EC2}"/>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a:p>
        </p:txBody>
      </p:sp>
      <p:sp>
        <p:nvSpPr>
          <p:cNvPr id="2" name="Text Placeholder 3">
            <a:extLst>
              <a:ext uri="{FF2B5EF4-FFF2-40B4-BE49-F238E27FC236}">
                <a16:creationId xmlns:a16="http://schemas.microsoft.com/office/drawing/2014/main" id="{64FAEDA5-5DE6-8BFB-BC91-BABDDC261BD5}"/>
              </a:ext>
            </a:extLst>
          </p:cNvPr>
          <p:cNvSpPr>
            <a:spLocks noGrp="1"/>
          </p:cNvSpPr>
          <p:nvPr>
            <p:ph type="body" sz="quarter" idx="17"/>
          </p:nvPr>
        </p:nvSpPr>
        <p:spPr>
          <a:xfrm>
            <a:off x="480576" y="3709037"/>
            <a:ext cx="2442329" cy="2183764"/>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41A69CD3-7AFC-7DF2-E6D0-CD7AEB1A98BA}"/>
              </a:ext>
            </a:extLst>
          </p:cNvPr>
          <p:cNvSpPr>
            <a:spLocks noGrp="1"/>
          </p:cNvSpPr>
          <p:nvPr>
            <p:ph type="body" sz="quarter" idx="65"/>
          </p:nvPr>
        </p:nvSpPr>
        <p:spPr>
          <a:xfrm>
            <a:off x="3410466" y="3709037"/>
            <a:ext cx="2442329" cy="2183764"/>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7" name="Text Placeholder 3">
            <a:extLst>
              <a:ext uri="{FF2B5EF4-FFF2-40B4-BE49-F238E27FC236}">
                <a16:creationId xmlns:a16="http://schemas.microsoft.com/office/drawing/2014/main" id="{FB5D0A3A-3F4C-C400-489E-1A3B2FD51729}"/>
              </a:ext>
            </a:extLst>
          </p:cNvPr>
          <p:cNvSpPr>
            <a:spLocks noGrp="1"/>
          </p:cNvSpPr>
          <p:nvPr>
            <p:ph type="body" sz="quarter" idx="67"/>
          </p:nvPr>
        </p:nvSpPr>
        <p:spPr>
          <a:xfrm>
            <a:off x="6339205" y="3709037"/>
            <a:ext cx="2442329" cy="2183764"/>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9" name="Text Placeholder 3">
            <a:extLst>
              <a:ext uri="{FF2B5EF4-FFF2-40B4-BE49-F238E27FC236}">
                <a16:creationId xmlns:a16="http://schemas.microsoft.com/office/drawing/2014/main" id="{E1E10FE4-76F2-CADD-A468-908F92FFCB9F}"/>
              </a:ext>
            </a:extLst>
          </p:cNvPr>
          <p:cNvSpPr>
            <a:spLocks noGrp="1"/>
          </p:cNvSpPr>
          <p:nvPr>
            <p:ph type="body" sz="quarter" idx="69"/>
          </p:nvPr>
        </p:nvSpPr>
        <p:spPr>
          <a:xfrm>
            <a:off x="9267944" y="3709037"/>
            <a:ext cx="2442329" cy="2183764"/>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Rectangle 13">
            <a:extLst>
              <a:ext uri="{FF2B5EF4-FFF2-40B4-BE49-F238E27FC236}">
                <a16:creationId xmlns:a16="http://schemas.microsoft.com/office/drawing/2014/main" id="{99EEE4F5-5A80-4DE0-0A31-BB4550209D20}"/>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a:extLst>
              <a:ext uri="{FF2B5EF4-FFF2-40B4-BE49-F238E27FC236}">
                <a16:creationId xmlns:a16="http://schemas.microsoft.com/office/drawing/2014/main" id="{23AE4627-AFB8-F6B5-3F98-A7FEDAAB5820}"/>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107602689"/>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33_takeaways">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19" name="Content Placeholder 89">
            <a:extLst>
              <a:ext uri="{FF2B5EF4-FFF2-40B4-BE49-F238E27FC236}">
                <a16:creationId xmlns:a16="http://schemas.microsoft.com/office/drawing/2014/main" id="{CE105CEB-5C59-BE35-37CC-93952A71A1DF}"/>
              </a:ext>
            </a:extLst>
          </p:cNvPr>
          <p:cNvSpPr>
            <a:spLocks noGrp="1"/>
          </p:cNvSpPr>
          <p:nvPr userDrawn="1">
            <p:ph sz="quarter" idx="54"/>
          </p:nvPr>
        </p:nvSpPr>
        <p:spPr>
          <a:xfrm>
            <a:off x="479425" y="2609287"/>
            <a:ext cx="3589200" cy="140400"/>
          </a:xfrm>
          <a:prstGeom prst="rect">
            <a:avLst/>
          </a:prstGeom>
          <a:solidFill>
            <a:schemeClr val="bg1"/>
          </a:solidFill>
        </p:spPr>
        <p:txBody>
          <a:bodyPr/>
          <a:lstStyle>
            <a:lvl1pPr marL="0" indent="0">
              <a:buNone/>
              <a:defRPr>
                <a:noFill/>
              </a:defRPr>
            </a:lvl1pPr>
          </a:lstStyle>
          <a:p>
            <a:pPr lvl="0"/>
            <a:r>
              <a:rPr lang="en-US"/>
              <a:t>Click to edit Master text styles</a:t>
            </a:r>
          </a:p>
        </p:txBody>
      </p:sp>
      <p:sp>
        <p:nvSpPr>
          <p:cNvPr id="20" name="Content Placeholder 89">
            <a:extLst>
              <a:ext uri="{FF2B5EF4-FFF2-40B4-BE49-F238E27FC236}">
                <a16:creationId xmlns:a16="http://schemas.microsoft.com/office/drawing/2014/main" id="{3F083E6A-394F-2F11-9ADC-9353D3CCF977}"/>
              </a:ext>
            </a:extLst>
          </p:cNvPr>
          <p:cNvSpPr>
            <a:spLocks noGrp="1"/>
          </p:cNvSpPr>
          <p:nvPr userDrawn="1">
            <p:ph sz="quarter" idx="55"/>
          </p:nvPr>
        </p:nvSpPr>
        <p:spPr>
          <a:xfrm>
            <a:off x="4301399" y="2609287"/>
            <a:ext cx="3589200" cy="140400"/>
          </a:xfrm>
          <a:prstGeom prst="rect">
            <a:avLst/>
          </a:prstGeom>
          <a:solidFill>
            <a:schemeClr val="bg1"/>
          </a:solidFill>
        </p:spPr>
        <p:txBody>
          <a:bodyPr/>
          <a:lstStyle>
            <a:lvl1pPr marL="0" indent="0">
              <a:buNone/>
              <a:defRPr>
                <a:noFill/>
              </a:defRPr>
            </a:lvl1pPr>
          </a:lstStyle>
          <a:p>
            <a:pPr lvl="0"/>
            <a:r>
              <a:rPr lang="en-US"/>
              <a:t>Click to edit Master text styles</a:t>
            </a:r>
          </a:p>
        </p:txBody>
      </p:sp>
      <p:sp>
        <p:nvSpPr>
          <p:cNvPr id="21" name="Content Placeholder 89">
            <a:extLst>
              <a:ext uri="{FF2B5EF4-FFF2-40B4-BE49-F238E27FC236}">
                <a16:creationId xmlns:a16="http://schemas.microsoft.com/office/drawing/2014/main" id="{3B4197A3-366D-56D2-A23F-C2738CC76C1B}"/>
              </a:ext>
            </a:extLst>
          </p:cNvPr>
          <p:cNvSpPr>
            <a:spLocks noGrp="1"/>
          </p:cNvSpPr>
          <p:nvPr userDrawn="1">
            <p:ph sz="quarter" idx="56" hasCustomPrompt="1"/>
          </p:nvPr>
        </p:nvSpPr>
        <p:spPr>
          <a:xfrm>
            <a:off x="8123375" y="2609287"/>
            <a:ext cx="3589200" cy="140400"/>
          </a:xfrm>
          <a:prstGeom prst="rect">
            <a:avLst/>
          </a:prstGeom>
          <a:solidFill>
            <a:schemeClr val="bg1"/>
          </a:solidFill>
        </p:spPr>
        <p:txBody>
          <a:bodyPr/>
          <a:lstStyle>
            <a:lvl1pPr marL="0" indent="0">
              <a:buNone/>
              <a:defRPr>
                <a:noFill/>
              </a:defRPr>
            </a:lvl1pPr>
          </a:lstStyle>
          <a:p>
            <a:pPr lvl="0"/>
            <a:r>
              <a:rPr lang="en-US"/>
              <a:t>lick to edit Master text styles</a:t>
            </a:r>
          </a:p>
        </p:txBody>
      </p:sp>
      <p:sp>
        <p:nvSpPr>
          <p:cNvPr id="22" name="Content Placeholder 11">
            <a:extLst>
              <a:ext uri="{FF2B5EF4-FFF2-40B4-BE49-F238E27FC236}">
                <a16:creationId xmlns:a16="http://schemas.microsoft.com/office/drawing/2014/main" id="{F61B57C4-DA76-F895-EA19-A197CDFCEFD1}"/>
              </a:ext>
            </a:extLst>
          </p:cNvPr>
          <p:cNvSpPr>
            <a:spLocks noGrp="1"/>
          </p:cNvSpPr>
          <p:nvPr userDrawn="1">
            <p:ph sz="quarter" idx="20" hasCustomPrompt="1"/>
          </p:nvPr>
        </p:nvSpPr>
        <p:spPr>
          <a:xfrm>
            <a:off x="479425" y="2849650"/>
            <a:ext cx="1855561" cy="497707"/>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lIns="0" tIns="0" rIns="0" bIns="0">
            <a:noAutofit/>
          </a:bodyPr>
          <a:lstStyle>
            <a:lvl1pPr marL="0" indent="0">
              <a:buNone/>
              <a:defRPr sz="1800" b="1">
                <a:solidFill>
                  <a:schemeClr val="accent2"/>
                </a:solidFill>
              </a:defRPr>
            </a:lvl1pPr>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a:t>##</a:t>
            </a:r>
          </a:p>
        </p:txBody>
      </p:sp>
      <p:sp>
        <p:nvSpPr>
          <p:cNvPr id="23" name="Content Placeholder 11">
            <a:extLst>
              <a:ext uri="{FF2B5EF4-FFF2-40B4-BE49-F238E27FC236}">
                <a16:creationId xmlns:a16="http://schemas.microsoft.com/office/drawing/2014/main" id="{CBB83583-57C5-260D-D24C-6372E51B0BB7}"/>
              </a:ext>
            </a:extLst>
          </p:cNvPr>
          <p:cNvSpPr>
            <a:spLocks noGrp="1"/>
          </p:cNvSpPr>
          <p:nvPr userDrawn="1">
            <p:ph sz="quarter" idx="57" hasCustomPrompt="1"/>
          </p:nvPr>
        </p:nvSpPr>
        <p:spPr>
          <a:xfrm>
            <a:off x="4301401" y="2849650"/>
            <a:ext cx="1855561" cy="497707"/>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lIns="0" tIns="0" rIns="0" bIns="0">
            <a:noAutofit/>
          </a:bodyPr>
          <a:lstStyle>
            <a:lvl1pPr marL="0" indent="0">
              <a:buNone/>
              <a:defRPr sz="1800" b="1">
                <a:solidFill>
                  <a:schemeClr val="accent2"/>
                </a:solidFill>
              </a:defRPr>
            </a:lvl1pPr>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a:t>##</a:t>
            </a:r>
          </a:p>
        </p:txBody>
      </p:sp>
      <p:sp>
        <p:nvSpPr>
          <p:cNvPr id="24" name="Content Placeholder 11">
            <a:extLst>
              <a:ext uri="{FF2B5EF4-FFF2-40B4-BE49-F238E27FC236}">
                <a16:creationId xmlns:a16="http://schemas.microsoft.com/office/drawing/2014/main" id="{41D22D39-D14C-ACFA-CC56-51DFF4A514B6}"/>
              </a:ext>
            </a:extLst>
          </p:cNvPr>
          <p:cNvSpPr>
            <a:spLocks noGrp="1"/>
          </p:cNvSpPr>
          <p:nvPr userDrawn="1">
            <p:ph sz="quarter" idx="58" hasCustomPrompt="1"/>
          </p:nvPr>
        </p:nvSpPr>
        <p:spPr>
          <a:xfrm>
            <a:off x="8123375" y="2849650"/>
            <a:ext cx="1855561" cy="497707"/>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lIns="0" tIns="0" rIns="0" bIns="0">
            <a:noAutofit/>
          </a:bodyPr>
          <a:lstStyle>
            <a:lvl1pPr marL="0" indent="0">
              <a:buNone/>
              <a:defRPr sz="1800" b="1">
                <a:solidFill>
                  <a:schemeClr val="accent2"/>
                </a:solidFill>
              </a:defRPr>
            </a:lvl1pPr>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a:t>##</a:t>
            </a:r>
          </a:p>
        </p:txBody>
      </p:sp>
      <p:sp>
        <p:nvSpPr>
          <p:cNvPr id="26" name="Text Placeholder 25">
            <a:extLst>
              <a:ext uri="{FF2B5EF4-FFF2-40B4-BE49-F238E27FC236}">
                <a16:creationId xmlns:a16="http://schemas.microsoft.com/office/drawing/2014/main" id="{F0BBD79E-B4EF-F797-C676-3BC92C59F3E4}"/>
              </a:ext>
            </a:extLst>
          </p:cNvPr>
          <p:cNvSpPr>
            <a:spLocks noGrp="1"/>
          </p:cNvSpPr>
          <p:nvPr userDrawn="1">
            <p:ph type="body" sz="quarter" idx="59"/>
          </p:nvPr>
        </p:nvSpPr>
        <p:spPr>
          <a:xfrm>
            <a:off x="479425" y="3522692"/>
            <a:ext cx="3499301" cy="2322937"/>
          </a:xfrm>
          <a:prstGeom prst="rect">
            <a:avLst/>
          </a:prstGeom>
        </p:spPr>
        <p:txBody>
          <a:bodyPr lIns="0" tIns="0" rIns="0" bIns="0"/>
          <a:lstStyle>
            <a:lvl1pPr marL="0" indent="0">
              <a:buNone/>
              <a:defRPr sz="2000"/>
            </a:lvl1pPr>
          </a:lstStyle>
          <a:p>
            <a:pPr lvl="0"/>
            <a:r>
              <a:rPr lang="en-US"/>
              <a:t>Click to edit Master text styles</a:t>
            </a:r>
          </a:p>
        </p:txBody>
      </p:sp>
      <p:sp>
        <p:nvSpPr>
          <p:cNvPr id="27" name="Text Placeholder 25">
            <a:extLst>
              <a:ext uri="{FF2B5EF4-FFF2-40B4-BE49-F238E27FC236}">
                <a16:creationId xmlns:a16="http://schemas.microsoft.com/office/drawing/2014/main" id="{4EEE285A-B6D5-5172-A8C5-AB9C4EF21A8F}"/>
              </a:ext>
            </a:extLst>
          </p:cNvPr>
          <p:cNvSpPr>
            <a:spLocks noGrp="1"/>
          </p:cNvSpPr>
          <p:nvPr userDrawn="1">
            <p:ph type="body" sz="quarter" idx="60"/>
          </p:nvPr>
        </p:nvSpPr>
        <p:spPr>
          <a:xfrm>
            <a:off x="4301401" y="3522692"/>
            <a:ext cx="3499301" cy="2322937"/>
          </a:xfrm>
          <a:prstGeom prst="rect">
            <a:avLst/>
          </a:prstGeom>
        </p:spPr>
        <p:txBody>
          <a:bodyPr lIns="0" tIns="0" rIns="0" bIns="0"/>
          <a:lstStyle>
            <a:lvl1pPr marL="0" indent="0">
              <a:buNone/>
              <a:defRPr sz="2000"/>
            </a:lvl1pPr>
          </a:lstStyle>
          <a:p>
            <a:pPr lvl="0"/>
            <a:r>
              <a:rPr lang="en-US"/>
              <a:t>Click to edit Master text styles</a:t>
            </a:r>
          </a:p>
        </p:txBody>
      </p:sp>
      <p:sp>
        <p:nvSpPr>
          <p:cNvPr id="29" name="Text Placeholder 25">
            <a:extLst>
              <a:ext uri="{FF2B5EF4-FFF2-40B4-BE49-F238E27FC236}">
                <a16:creationId xmlns:a16="http://schemas.microsoft.com/office/drawing/2014/main" id="{7BF5FB76-98C4-F44D-D34F-7AD17A4FF36D}"/>
              </a:ext>
            </a:extLst>
          </p:cNvPr>
          <p:cNvSpPr>
            <a:spLocks noGrp="1"/>
          </p:cNvSpPr>
          <p:nvPr userDrawn="1">
            <p:ph type="body" sz="quarter" idx="61"/>
          </p:nvPr>
        </p:nvSpPr>
        <p:spPr>
          <a:xfrm>
            <a:off x="8123375" y="3522692"/>
            <a:ext cx="3589198" cy="2322937"/>
          </a:xfrm>
          <a:prstGeom prst="rect">
            <a:avLst/>
          </a:prstGeom>
        </p:spPr>
        <p:txBody>
          <a:bodyPr lIns="0" tIns="0" rIns="0" bIns="0"/>
          <a:lstStyle>
            <a:lvl1pPr>
              <a:defRPr sz="2000"/>
            </a:lvl1pPr>
          </a:lstStyle>
          <a:p>
            <a:pPr lvl="0"/>
            <a:r>
              <a:rPr lang="en-US"/>
              <a:t>Click to edit Master text styles</a:t>
            </a:r>
          </a:p>
        </p:txBody>
      </p:sp>
      <p:sp>
        <p:nvSpPr>
          <p:cNvPr id="30" name="Content Placeholder 89">
            <a:extLst>
              <a:ext uri="{FF2B5EF4-FFF2-40B4-BE49-F238E27FC236}">
                <a16:creationId xmlns:a16="http://schemas.microsoft.com/office/drawing/2014/main" id="{1974933D-E249-CF87-4D7F-460523602B18}"/>
              </a:ext>
            </a:extLst>
          </p:cNvPr>
          <p:cNvSpPr>
            <a:spLocks noGrp="1"/>
          </p:cNvSpPr>
          <p:nvPr>
            <p:ph sz="quarter" idx="62" hasCustomPrompt="1"/>
          </p:nvPr>
        </p:nvSpPr>
        <p:spPr>
          <a:xfrm>
            <a:off x="4181412" y="2609287"/>
            <a:ext cx="7200" cy="3236400"/>
          </a:xfrm>
          <a:prstGeom prst="rect">
            <a:avLst/>
          </a:prstGeom>
          <a:solidFill>
            <a:schemeClr val="tx1"/>
          </a:solidFill>
          <a:ln>
            <a:solidFill>
              <a:schemeClr val="bg1"/>
            </a:solidFill>
          </a:ln>
        </p:spPr>
        <p:txBody>
          <a:bodyPr/>
          <a:lstStyle>
            <a:lvl1pPr marL="0" indent="0">
              <a:buNone/>
              <a:defRPr>
                <a:noFill/>
              </a:defRPr>
            </a:lvl1pPr>
          </a:lstStyle>
          <a:p>
            <a:pPr lvl="0"/>
            <a:r>
              <a:rPr lang="en-US"/>
              <a:t>edit Master text styles</a:t>
            </a:r>
          </a:p>
        </p:txBody>
      </p:sp>
      <p:sp>
        <p:nvSpPr>
          <p:cNvPr id="31" name="Content Placeholder 89">
            <a:extLst>
              <a:ext uri="{FF2B5EF4-FFF2-40B4-BE49-F238E27FC236}">
                <a16:creationId xmlns:a16="http://schemas.microsoft.com/office/drawing/2014/main" id="{91660A77-4B6D-9B76-41F8-73FD63E2B13B}"/>
              </a:ext>
            </a:extLst>
          </p:cNvPr>
          <p:cNvSpPr>
            <a:spLocks noGrp="1"/>
          </p:cNvSpPr>
          <p:nvPr>
            <p:ph sz="quarter" idx="63"/>
          </p:nvPr>
        </p:nvSpPr>
        <p:spPr>
          <a:xfrm>
            <a:off x="8003386" y="2609287"/>
            <a:ext cx="7200" cy="3236400"/>
          </a:xfrm>
          <a:prstGeom prst="rect">
            <a:avLst/>
          </a:prstGeom>
          <a:solidFill>
            <a:schemeClr val="tx1"/>
          </a:solidFill>
          <a:ln>
            <a:solidFill>
              <a:schemeClr val="bg1"/>
            </a:solidFill>
          </a:ln>
        </p:spPr>
        <p:txBody>
          <a:bodyPr/>
          <a:lstStyle>
            <a:lvl1pPr marL="0" indent="0">
              <a:buNone/>
              <a:defRPr>
                <a:noFill/>
              </a:defRPr>
            </a:lvl1pPr>
          </a:lstStyle>
          <a:p>
            <a:pPr lvl="0"/>
            <a:r>
              <a:rPr lang="en-US"/>
              <a:t>Click to edit Master text styles</a:t>
            </a:r>
          </a:p>
        </p:txBody>
      </p:sp>
      <p:sp>
        <p:nvSpPr>
          <p:cNvPr id="3" name="Footer Placeholder 4">
            <a:extLst>
              <a:ext uri="{FF2B5EF4-FFF2-40B4-BE49-F238E27FC236}">
                <a16:creationId xmlns:a16="http://schemas.microsoft.com/office/drawing/2014/main" id="{EA0F1775-A767-20CD-CC6F-AB450D1D6919}"/>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4" name="Content Placeholder 2">
            <a:extLst>
              <a:ext uri="{FF2B5EF4-FFF2-40B4-BE49-F238E27FC236}">
                <a16:creationId xmlns:a16="http://schemas.microsoft.com/office/drawing/2014/main" id="{44D423E5-1E8E-B62E-D4C5-38827102FEC6}"/>
              </a:ext>
            </a:extLst>
          </p:cNvPr>
          <p:cNvSpPr>
            <a:spLocks noGrp="1"/>
          </p:cNvSpPr>
          <p:nvPr>
            <p:ph idx="13" hasCustomPrompt="1"/>
          </p:nvPr>
        </p:nvSpPr>
        <p:spPr>
          <a:xfrm>
            <a:off x="479424" y="1356831"/>
            <a:ext cx="11233151"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5" name="Title 6">
            <a:extLst>
              <a:ext uri="{FF2B5EF4-FFF2-40B4-BE49-F238E27FC236}">
                <a16:creationId xmlns:a16="http://schemas.microsoft.com/office/drawing/2014/main" id="{2878982E-7FAE-3E81-A4E4-FBA13C8E0DB6}"/>
              </a:ext>
            </a:extLst>
          </p:cNvPr>
          <p:cNvSpPr>
            <a:spLocks noGrp="1"/>
          </p:cNvSpPr>
          <p:nvPr>
            <p:ph type="title"/>
          </p:nvPr>
        </p:nvSpPr>
        <p:spPr>
          <a:xfrm>
            <a:off x="479424" y="476250"/>
            <a:ext cx="11233151" cy="746695"/>
          </a:xfrm>
          <a:prstGeom prst="rect">
            <a:avLst/>
          </a:prstGeom>
        </p:spPr>
        <p:txBody>
          <a:bodyPr lIns="0" tIns="0" rIns="0" bIns="0"/>
          <a:lstStyle/>
          <a:p>
            <a:r>
              <a:rPr lang="en-US"/>
              <a:t>Click to edit Master title style</a:t>
            </a:r>
            <a:endParaRPr lang="en-GB"/>
          </a:p>
        </p:txBody>
      </p:sp>
      <p:sp>
        <p:nvSpPr>
          <p:cNvPr id="6" name="Rectangle 5">
            <a:extLst>
              <a:ext uri="{FF2B5EF4-FFF2-40B4-BE49-F238E27FC236}">
                <a16:creationId xmlns:a16="http://schemas.microsoft.com/office/drawing/2014/main" id="{7B67FE4D-BF8C-6B6F-50D1-824A627B99FF}"/>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Graphic 6">
            <a:extLst>
              <a:ext uri="{FF2B5EF4-FFF2-40B4-BE49-F238E27FC236}">
                <a16:creationId xmlns:a16="http://schemas.microsoft.com/office/drawing/2014/main" id="{33EF404C-1410-808E-8608-DE3870706F4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691125523"/>
      </p:ext>
    </p:extLst>
  </p:cSld>
  <p:clrMapOvr>
    <a:masterClrMapping/>
  </p:clrMapOvr>
  <p:extLst>
    <p:ext uri="{DCECCB84-F9BA-43D5-87BE-67443E8EF086}">
      <p15:sldGuideLst xmlns:p15="http://schemas.microsoft.com/office/powerpoint/2012/main"/>
    </p:ext>
  </p:extLst>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p:cSld name="34_closing">
    <p:bg>
      <p:bgPr>
        <a:solidFill>
          <a:schemeClr val="tx1"/>
        </a:solidFill>
        <a:effectLst/>
      </p:bgPr>
    </p:bg>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04964198-D302-9FAF-B96B-84DB79051B4B}"/>
              </a:ext>
            </a:extLst>
          </p:cNvPr>
          <p:cNvSpPr/>
          <p:nvPr/>
        </p:nvSpPr>
        <p:spPr>
          <a:xfrm>
            <a:off x="9410218" y="6041403"/>
            <a:ext cx="2417180" cy="52144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a:extLst>
              <a:ext uri="{FF2B5EF4-FFF2-40B4-BE49-F238E27FC236}">
                <a16:creationId xmlns:a16="http://schemas.microsoft.com/office/drawing/2014/main" id="{CF9A0213-0E70-D87C-D460-5E293897683B}"/>
              </a:ext>
            </a:extLst>
          </p:cNvPr>
          <p:cNvSpPr>
            <a:spLocks noGrp="1"/>
          </p:cNvSpPr>
          <p:nvPr>
            <p:ph type="title" hasCustomPrompt="1"/>
          </p:nvPr>
        </p:nvSpPr>
        <p:spPr>
          <a:xfrm>
            <a:off x="479425" y="1689563"/>
            <a:ext cx="2555193" cy="1494091"/>
          </a:xfrm>
          <a:prstGeom prst="rect">
            <a:avLst/>
          </a:prstGeom>
        </p:spPr>
        <p:txBody>
          <a:bodyPr lIns="0" tIns="0" rIns="0" bIns="0"/>
          <a:lstStyle>
            <a:lvl1pPr>
              <a:lnSpc>
                <a:spcPct val="100000"/>
              </a:lnSpc>
              <a:tabLst>
                <a:tab pos="896938" algn="l"/>
              </a:tabLst>
              <a:defRPr sz="3400">
                <a:solidFill>
                  <a:schemeClr val="bg1"/>
                </a:solidFill>
              </a:defRPr>
            </a:lvl1pPr>
          </a:lstStyle>
          <a:p>
            <a:r>
              <a:rPr lang="en-US"/>
              <a:t>Thank You</a:t>
            </a:r>
            <a:endParaRPr lang="en-AU"/>
          </a:p>
        </p:txBody>
      </p:sp>
      <p:sp>
        <p:nvSpPr>
          <p:cNvPr id="4" name="Text Placeholder 8">
            <a:extLst>
              <a:ext uri="{FF2B5EF4-FFF2-40B4-BE49-F238E27FC236}">
                <a16:creationId xmlns:a16="http://schemas.microsoft.com/office/drawing/2014/main" id="{49395E8C-2043-558C-DB8F-2BA0BAECC652}"/>
              </a:ext>
            </a:extLst>
          </p:cNvPr>
          <p:cNvSpPr>
            <a:spLocks noGrp="1"/>
          </p:cNvSpPr>
          <p:nvPr>
            <p:ph type="body" sz="quarter" idx="10" hasCustomPrompt="1"/>
          </p:nvPr>
        </p:nvSpPr>
        <p:spPr>
          <a:xfrm>
            <a:off x="479425" y="1481895"/>
            <a:ext cx="11268000" cy="10800"/>
          </a:xfrm>
          <a:prstGeom prst="rect">
            <a:avLst/>
          </a:prstGeom>
          <a:solidFill>
            <a:schemeClr val="bg1"/>
          </a:solidFill>
        </p:spPr>
        <p:txBody>
          <a:bodyPr/>
          <a:lstStyle>
            <a:lvl1pPr marL="0" indent="0">
              <a:buNone/>
              <a:defRPr/>
            </a:lvl1pPr>
          </a:lstStyle>
          <a:p>
            <a:pPr lvl="0"/>
            <a:r>
              <a:rPr lang="en-US"/>
              <a:t> </a:t>
            </a:r>
            <a:endParaRPr lang="en-AU"/>
          </a:p>
        </p:txBody>
      </p:sp>
      <p:sp>
        <p:nvSpPr>
          <p:cNvPr id="6" name="Text Placeholder 8">
            <a:extLst>
              <a:ext uri="{FF2B5EF4-FFF2-40B4-BE49-F238E27FC236}">
                <a16:creationId xmlns:a16="http://schemas.microsoft.com/office/drawing/2014/main" id="{FE20994F-CA5A-7773-0B6C-2EC812F04F46}"/>
              </a:ext>
            </a:extLst>
          </p:cNvPr>
          <p:cNvSpPr>
            <a:spLocks noGrp="1"/>
          </p:cNvSpPr>
          <p:nvPr>
            <p:ph type="body" sz="quarter" idx="11" hasCustomPrompt="1"/>
          </p:nvPr>
        </p:nvSpPr>
        <p:spPr>
          <a:xfrm>
            <a:off x="479425" y="3566727"/>
            <a:ext cx="11268000" cy="10800"/>
          </a:xfrm>
          <a:prstGeom prst="rect">
            <a:avLst/>
          </a:prstGeom>
          <a:solidFill>
            <a:schemeClr val="bg1"/>
          </a:solidFill>
        </p:spPr>
        <p:txBody>
          <a:bodyPr/>
          <a:lstStyle>
            <a:lvl1pPr marL="0" indent="0">
              <a:buNone/>
              <a:defRPr/>
            </a:lvl1pPr>
          </a:lstStyle>
          <a:p>
            <a:pPr lvl="0"/>
            <a:r>
              <a:rPr lang="en-US"/>
              <a:t> </a:t>
            </a:r>
            <a:endParaRPr lang="en-AU"/>
          </a:p>
        </p:txBody>
      </p:sp>
      <p:sp>
        <p:nvSpPr>
          <p:cNvPr id="22" name="Text Placeholder 21">
            <a:extLst>
              <a:ext uri="{FF2B5EF4-FFF2-40B4-BE49-F238E27FC236}">
                <a16:creationId xmlns:a16="http://schemas.microsoft.com/office/drawing/2014/main" id="{4DD5F2FC-66BA-538C-441F-8B6F9CE26CAF}"/>
              </a:ext>
            </a:extLst>
          </p:cNvPr>
          <p:cNvSpPr>
            <a:spLocks noGrp="1"/>
          </p:cNvSpPr>
          <p:nvPr>
            <p:ph type="body" sz="quarter" idx="12" hasCustomPrompt="1"/>
          </p:nvPr>
        </p:nvSpPr>
        <p:spPr>
          <a:xfrm>
            <a:off x="6956907" y="1689564"/>
            <a:ext cx="4797184" cy="1412452"/>
          </a:xfrm>
          <a:prstGeom prst="rect">
            <a:avLst/>
          </a:prstGeom>
        </p:spPr>
        <p:txBody>
          <a:bodyPr lIns="0" tIns="0" rIns="0" bIns="0"/>
          <a:lstStyle>
            <a:lvl1pPr marL="0" indent="0">
              <a:spcAft>
                <a:spcPts val="0"/>
              </a:spcAft>
              <a:buNone/>
              <a:defRPr sz="1500" b="1">
                <a:solidFill>
                  <a:schemeClr val="accent2"/>
                </a:solidFill>
              </a:defRPr>
            </a:lvl1pPr>
            <a:lvl2pPr marL="0" indent="0">
              <a:spcAft>
                <a:spcPts val="0"/>
              </a:spcAft>
              <a:buNone/>
              <a:defRPr sz="1500" b="1">
                <a:solidFill>
                  <a:schemeClr val="bg1"/>
                </a:solidFill>
              </a:defRPr>
            </a:lvl2pPr>
          </a:lstStyle>
          <a:p>
            <a:pPr lvl="0"/>
            <a:r>
              <a:rPr lang="en-US"/>
              <a:t>Get in Touch</a:t>
            </a:r>
          </a:p>
          <a:p>
            <a:pPr lvl="1"/>
            <a:r>
              <a:rPr lang="en-US"/>
              <a:t>+001 123 45 678 99</a:t>
            </a:r>
          </a:p>
          <a:p>
            <a:pPr lvl="1"/>
            <a:r>
              <a:rPr lang="en-US"/>
              <a:t>info@softwareone.com </a:t>
            </a:r>
          </a:p>
          <a:p>
            <a:pPr lvl="1"/>
            <a:r>
              <a:rPr lang="en-US"/>
              <a:t>7788 One City, One Country</a:t>
            </a:r>
          </a:p>
        </p:txBody>
      </p:sp>
      <p:sp>
        <p:nvSpPr>
          <p:cNvPr id="3" name="Rectangle 2">
            <a:extLst>
              <a:ext uri="{FF2B5EF4-FFF2-40B4-BE49-F238E27FC236}">
                <a16:creationId xmlns:a16="http://schemas.microsoft.com/office/drawing/2014/main" id="{51373A4E-2151-FD5A-E7AC-BC6DDFAEF897}"/>
              </a:ext>
            </a:extLst>
          </p:cNvPr>
          <p:cNvSpPr/>
          <p:nvPr userDrawn="1"/>
        </p:nvSpPr>
        <p:spPr>
          <a:xfrm>
            <a:off x="9410218" y="6041403"/>
            <a:ext cx="2417180" cy="52144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14" name="Graphic 12">
            <a:extLst>
              <a:ext uri="{FF2B5EF4-FFF2-40B4-BE49-F238E27FC236}">
                <a16:creationId xmlns:a16="http://schemas.microsoft.com/office/drawing/2014/main" id="{4495F24D-6E27-CB42-E61E-C5A266FFB3B7}"/>
              </a:ext>
            </a:extLst>
          </p:cNvPr>
          <p:cNvGrpSpPr/>
          <p:nvPr userDrawn="1"/>
        </p:nvGrpSpPr>
        <p:grpSpPr>
          <a:xfrm>
            <a:off x="4406014" y="3950038"/>
            <a:ext cx="7306561" cy="2549145"/>
            <a:chOff x="544194" y="1803553"/>
            <a:chExt cx="11044607" cy="3853290"/>
          </a:xfrm>
          <a:solidFill>
            <a:schemeClr val="tx1"/>
          </a:solidFill>
        </p:grpSpPr>
        <p:sp>
          <p:nvSpPr>
            <p:cNvPr id="15" name="Freeform: Shape 14">
              <a:extLst>
                <a:ext uri="{FF2B5EF4-FFF2-40B4-BE49-F238E27FC236}">
                  <a16:creationId xmlns:a16="http://schemas.microsoft.com/office/drawing/2014/main" id="{0066D90C-4C99-470A-7531-C48BEEACDB34}"/>
                </a:ext>
              </a:extLst>
            </p:cNvPr>
            <p:cNvSpPr/>
            <p:nvPr/>
          </p:nvSpPr>
          <p:spPr>
            <a:xfrm>
              <a:off x="544194" y="1803553"/>
              <a:ext cx="11044607" cy="3853290"/>
            </a:xfrm>
            <a:custGeom>
              <a:avLst/>
              <a:gdLst>
                <a:gd name="connsiteX0" fmla="*/ 9185820 w 11044607"/>
                <a:gd name="connsiteY0" fmla="*/ 796494 h 3853290"/>
                <a:gd name="connsiteX1" fmla="*/ 9894834 w 11044607"/>
                <a:gd name="connsiteY1" fmla="*/ 1510737 h 3853290"/>
                <a:gd name="connsiteX2" fmla="*/ 8420696 w 11044607"/>
                <a:gd name="connsiteY2" fmla="*/ 1510737 h 3853290"/>
                <a:gd name="connsiteX3" fmla="*/ 9185820 w 11044607"/>
                <a:gd name="connsiteY3" fmla="*/ 796494 h 3853290"/>
                <a:gd name="connsiteX4" fmla="*/ 9250218 w 11044607"/>
                <a:gd name="connsiteY4" fmla="*/ 3042514 h 3853290"/>
                <a:gd name="connsiteX5" fmla="*/ 8410240 w 11044607"/>
                <a:gd name="connsiteY5" fmla="*/ 2226255 h 3853290"/>
                <a:gd name="connsiteX6" fmla="*/ 8407434 w 11044607"/>
                <a:gd name="connsiteY6" fmla="*/ 2206872 h 3853290"/>
                <a:gd name="connsiteX7" fmla="*/ 11044560 w 11044607"/>
                <a:gd name="connsiteY7" fmla="*/ 2206872 h 3853290"/>
                <a:gd name="connsiteX8" fmla="*/ 10405682 w 11044607"/>
                <a:gd name="connsiteY8" fmla="*/ 453718 h 3853290"/>
                <a:gd name="connsiteX9" fmla="*/ 9164269 w 11044607"/>
                <a:gd name="connsiteY9" fmla="*/ 0 h 3853290"/>
                <a:gd name="connsiteX10" fmla="*/ 7323892 w 11044607"/>
                <a:gd name="connsiteY10" fmla="*/ 1579853 h 3853290"/>
                <a:gd name="connsiteX11" fmla="*/ 7323892 w 11044607"/>
                <a:gd name="connsiteY11" fmla="*/ 1371867 h 3853290"/>
                <a:gd name="connsiteX12" fmla="*/ 6076230 w 11044607"/>
                <a:gd name="connsiteY12" fmla="*/ 0 h 3853290"/>
                <a:gd name="connsiteX13" fmla="*/ 4945249 w 11044607"/>
                <a:gd name="connsiteY13" fmla="*/ 608528 h 3853290"/>
                <a:gd name="connsiteX14" fmla="*/ 4923826 w 11044607"/>
                <a:gd name="connsiteY14" fmla="*/ 608528 h 3853290"/>
                <a:gd name="connsiteX15" fmla="*/ 4923826 w 11044607"/>
                <a:gd name="connsiteY15" fmla="*/ 107372 h 3853290"/>
                <a:gd name="connsiteX16" fmla="*/ 3826384 w 11044607"/>
                <a:gd name="connsiteY16" fmla="*/ 107372 h 3853290"/>
                <a:gd name="connsiteX17" fmla="*/ 3826384 w 11044607"/>
                <a:gd name="connsiteY17" fmla="*/ 1616579 h 3853290"/>
                <a:gd name="connsiteX18" fmla="*/ 1925816 w 11044607"/>
                <a:gd name="connsiteY18" fmla="*/ 1658 h 3853290"/>
                <a:gd name="connsiteX19" fmla="*/ 0 w 11044607"/>
                <a:gd name="connsiteY19" fmla="*/ 1927474 h 3853290"/>
                <a:gd name="connsiteX20" fmla="*/ 1925816 w 11044607"/>
                <a:gd name="connsiteY20" fmla="*/ 3853290 h 3853290"/>
                <a:gd name="connsiteX21" fmla="*/ 3826256 w 11044607"/>
                <a:gd name="connsiteY21" fmla="*/ 2238369 h 3853290"/>
                <a:gd name="connsiteX22" fmla="*/ 3826256 w 11044607"/>
                <a:gd name="connsiteY22" fmla="*/ 3738777 h 3853290"/>
                <a:gd name="connsiteX23" fmla="*/ 4949585 w 11044607"/>
                <a:gd name="connsiteY23" fmla="*/ 3738777 h 3853290"/>
                <a:gd name="connsiteX24" fmla="*/ 4949585 w 11044607"/>
                <a:gd name="connsiteY24" fmla="*/ 1729817 h 3853290"/>
                <a:gd name="connsiteX25" fmla="*/ 5610907 w 11044607"/>
                <a:gd name="connsiteY25" fmla="*/ 939699 h 3853290"/>
                <a:gd name="connsiteX26" fmla="*/ 6200562 w 11044607"/>
                <a:gd name="connsiteY26" fmla="*/ 1608162 h 3853290"/>
                <a:gd name="connsiteX27" fmla="*/ 6200562 w 11044607"/>
                <a:gd name="connsiteY27" fmla="*/ 3738904 h 3853290"/>
                <a:gd name="connsiteX28" fmla="*/ 7323892 w 11044607"/>
                <a:gd name="connsiteY28" fmla="*/ 3738904 h 3853290"/>
                <a:gd name="connsiteX29" fmla="*/ 7323892 w 11044607"/>
                <a:gd name="connsiteY29" fmla="*/ 2264256 h 3853290"/>
                <a:gd name="connsiteX30" fmla="*/ 9235808 w 11044607"/>
                <a:gd name="connsiteY30" fmla="*/ 3846276 h 3853290"/>
                <a:gd name="connsiteX31" fmla="*/ 10371507 w 11044607"/>
                <a:gd name="connsiteY31" fmla="*/ 3512810 h 3853290"/>
                <a:gd name="connsiteX32" fmla="*/ 10975189 w 11044607"/>
                <a:gd name="connsiteY32" fmla="*/ 2677423 h 3853290"/>
                <a:gd name="connsiteX33" fmla="*/ 9869586 w 11044607"/>
                <a:gd name="connsiteY33" fmla="*/ 2677423 h 3853290"/>
                <a:gd name="connsiteX34" fmla="*/ 9250090 w 11044607"/>
                <a:gd name="connsiteY34" fmla="*/ 3042514 h 385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1044607" h="3853290">
                  <a:moveTo>
                    <a:pt x="9185820" y="796494"/>
                  </a:moveTo>
                  <a:cubicBezTo>
                    <a:pt x="9569147" y="796494"/>
                    <a:pt x="9845612" y="1076401"/>
                    <a:pt x="9894834" y="1510737"/>
                  </a:cubicBezTo>
                  <a:lnTo>
                    <a:pt x="8420696" y="1510737"/>
                  </a:lnTo>
                  <a:cubicBezTo>
                    <a:pt x="8510726" y="1036998"/>
                    <a:pt x="8767935" y="796494"/>
                    <a:pt x="9185820" y="796494"/>
                  </a:cubicBezTo>
                  <a:moveTo>
                    <a:pt x="9250218" y="3042514"/>
                  </a:moveTo>
                  <a:cubicBezTo>
                    <a:pt x="8784768" y="3042514"/>
                    <a:pt x="8486369" y="2752532"/>
                    <a:pt x="8410240" y="2226255"/>
                  </a:cubicBezTo>
                  <a:lnTo>
                    <a:pt x="8407434" y="2206872"/>
                  </a:lnTo>
                  <a:lnTo>
                    <a:pt x="11044560" y="2206872"/>
                  </a:lnTo>
                  <a:cubicBezTo>
                    <a:pt x="11048386" y="1457816"/>
                    <a:pt x="10821782" y="835770"/>
                    <a:pt x="10405682" y="453718"/>
                  </a:cubicBezTo>
                  <a:cubicBezTo>
                    <a:pt x="10074511" y="152642"/>
                    <a:pt x="9656754" y="0"/>
                    <a:pt x="9164269" y="0"/>
                  </a:cubicBezTo>
                  <a:cubicBezTo>
                    <a:pt x="8195750" y="0"/>
                    <a:pt x="7465567" y="646912"/>
                    <a:pt x="7323892" y="1579853"/>
                  </a:cubicBezTo>
                  <a:lnTo>
                    <a:pt x="7323892" y="1371867"/>
                  </a:lnTo>
                  <a:cubicBezTo>
                    <a:pt x="7323892" y="538520"/>
                    <a:pt x="6839951" y="0"/>
                    <a:pt x="6076230" y="0"/>
                  </a:cubicBezTo>
                  <a:cubicBezTo>
                    <a:pt x="5567933" y="0"/>
                    <a:pt x="5217251" y="214745"/>
                    <a:pt x="4945249" y="608528"/>
                  </a:cubicBezTo>
                  <a:lnTo>
                    <a:pt x="4923826" y="608528"/>
                  </a:lnTo>
                  <a:lnTo>
                    <a:pt x="4923826" y="107372"/>
                  </a:lnTo>
                  <a:lnTo>
                    <a:pt x="3826384" y="107372"/>
                  </a:lnTo>
                  <a:lnTo>
                    <a:pt x="3826384" y="1616579"/>
                  </a:lnTo>
                  <a:cubicBezTo>
                    <a:pt x="3677184" y="702001"/>
                    <a:pt x="2881966" y="1658"/>
                    <a:pt x="1925816" y="1658"/>
                  </a:cubicBezTo>
                  <a:cubicBezTo>
                    <a:pt x="863952" y="1658"/>
                    <a:pt x="0" y="865482"/>
                    <a:pt x="0" y="1927474"/>
                  </a:cubicBezTo>
                  <a:cubicBezTo>
                    <a:pt x="0" y="2989465"/>
                    <a:pt x="863952" y="3853290"/>
                    <a:pt x="1925816" y="3853290"/>
                  </a:cubicBezTo>
                  <a:cubicBezTo>
                    <a:pt x="2881839" y="3853290"/>
                    <a:pt x="3677057" y="3152947"/>
                    <a:pt x="3826256" y="2238369"/>
                  </a:cubicBezTo>
                  <a:lnTo>
                    <a:pt x="3826256" y="3738777"/>
                  </a:lnTo>
                  <a:lnTo>
                    <a:pt x="4949585" y="3738777"/>
                  </a:lnTo>
                  <a:lnTo>
                    <a:pt x="4949585" y="1729817"/>
                  </a:lnTo>
                  <a:cubicBezTo>
                    <a:pt x="4949585" y="1264622"/>
                    <a:pt x="5221459" y="939699"/>
                    <a:pt x="5610907" y="939699"/>
                  </a:cubicBezTo>
                  <a:cubicBezTo>
                    <a:pt x="5980080" y="939699"/>
                    <a:pt x="6200562" y="1189640"/>
                    <a:pt x="6200562" y="1608162"/>
                  </a:cubicBezTo>
                  <a:lnTo>
                    <a:pt x="6200562" y="3738904"/>
                  </a:lnTo>
                  <a:lnTo>
                    <a:pt x="7323892" y="3738904"/>
                  </a:lnTo>
                  <a:lnTo>
                    <a:pt x="7323892" y="2264256"/>
                  </a:lnTo>
                  <a:cubicBezTo>
                    <a:pt x="7465439" y="3223721"/>
                    <a:pt x="8197918" y="3846276"/>
                    <a:pt x="9235808" y="3846276"/>
                  </a:cubicBezTo>
                  <a:cubicBezTo>
                    <a:pt x="9678432" y="3846276"/>
                    <a:pt x="10050027" y="3737246"/>
                    <a:pt x="10371507" y="3512810"/>
                  </a:cubicBezTo>
                  <a:cubicBezTo>
                    <a:pt x="10677173" y="3302273"/>
                    <a:pt x="10890770" y="3006426"/>
                    <a:pt x="10975189" y="2677423"/>
                  </a:cubicBezTo>
                  <a:lnTo>
                    <a:pt x="9869586" y="2677423"/>
                  </a:lnTo>
                  <a:cubicBezTo>
                    <a:pt x="9760682" y="2916396"/>
                    <a:pt x="9546703" y="3042514"/>
                    <a:pt x="9250090" y="3042514"/>
                  </a:cubicBezTo>
                </a:path>
              </a:pathLst>
            </a:custGeom>
            <a:solidFill>
              <a:schemeClr val="bg1"/>
            </a:solidFill>
            <a:ln w="12748" cap="flat">
              <a:noFill/>
              <a:prstDash val="solid"/>
              <a:miter/>
            </a:ln>
          </p:spPr>
          <p:txBody>
            <a:bodyPr rtlCol="0" anchor="ctr"/>
            <a:lstStyle/>
            <a:p>
              <a:endParaRPr lang="en-AU"/>
            </a:p>
          </p:txBody>
        </p:sp>
        <p:sp>
          <p:nvSpPr>
            <p:cNvPr id="16" name="Freeform: Shape 15">
              <a:extLst>
                <a:ext uri="{FF2B5EF4-FFF2-40B4-BE49-F238E27FC236}">
                  <a16:creationId xmlns:a16="http://schemas.microsoft.com/office/drawing/2014/main" id="{135EEA4B-5438-934C-F817-C6659D3C156D}"/>
                </a:ext>
              </a:extLst>
            </p:cNvPr>
            <p:cNvSpPr/>
            <p:nvPr/>
          </p:nvSpPr>
          <p:spPr>
            <a:xfrm>
              <a:off x="704232" y="3467314"/>
              <a:ext cx="448745" cy="511357"/>
            </a:xfrm>
            <a:custGeom>
              <a:avLst/>
              <a:gdLst>
                <a:gd name="connsiteX0" fmla="*/ 264860 w 448745"/>
                <a:gd name="connsiteY0" fmla="*/ 193066 h 511357"/>
                <a:gd name="connsiteX1" fmla="*/ 146011 w 448745"/>
                <a:gd name="connsiteY1" fmla="*/ 139635 h 511357"/>
                <a:gd name="connsiteX2" fmla="*/ 217678 w 448745"/>
                <a:gd name="connsiteY2" fmla="*/ 90667 h 511357"/>
                <a:gd name="connsiteX3" fmla="*/ 299291 w 448745"/>
                <a:gd name="connsiteY3" fmla="*/ 142313 h 511357"/>
                <a:gd name="connsiteX4" fmla="*/ 431657 w 448745"/>
                <a:gd name="connsiteY4" fmla="*/ 142313 h 511357"/>
                <a:gd name="connsiteX5" fmla="*/ 217678 w 448745"/>
                <a:gd name="connsiteY5" fmla="*/ 0 h 511357"/>
                <a:gd name="connsiteX6" fmla="*/ 14537 w 448745"/>
                <a:gd name="connsiteY6" fmla="*/ 150474 h 511357"/>
                <a:gd name="connsiteX7" fmla="*/ 187710 w 448745"/>
                <a:gd name="connsiteY7" fmla="*/ 300949 h 511357"/>
                <a:gd name="connsiteX8" fmla="*/ 311915 w 448745"/>
                <a:gd name="connsiteY8" fmla="*/ 362669 h 511357"/>
                <a:gd name="connsiteX9" fmla="*/ 232088 w 448745"/>
                <a:gd name="connsiteY9" fmla="*/ 418013 h 511357"/>
                <a:gd name="connsiteX10" fmla="*/ 134152 w 448745"/>
                <a:gd name="connsiteY10" fmla="*/ 347239 h 511357"/>
                <a:gd name="connsiteX11" fmla="*/ 0 w 448745"/>
                <a:gd name="connsiteY11" fmla="*/ 347239 h 511357"/>
                <a:gd name="connsiteX12" fmla="*/ 231195 w 448745"/>
                <a:gd name="connsiteY12" fmla="*/ 511358 h 511357"/>
                <a:gd name="connsiteX13" fmla="*/ 448745 w 448745"/>
                <a:gd name="connsiteY13" fmla="*/ 352722 h 511357"/>
                <a:gd name="connsiteX14" fmla="*/ 264733 w 448745"/>
                <a:gd name="connsiteY14" fmla="*/ 193066 h 511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8745" h="511357">
                  <a:moveTo>
                    <a:pt x="264860" y="193066"/>
                  </a:moveTo>
                  <a:cubicBezTo>
                    <a:pt x="198677" y="181334"/>
                    <a:pt x="146011" y="175851"/>
                    <a:pt x="146011" y="139635"/>
                  </a:cubicBezTo>
                  <a:cubicBezTo>
                    <a:pt x="146011" y="108775"/>
                    <a:pt x="174193" y="90667"/>
                    <a:pt x="217678" y="90667"/>
                  </a:cubicBezTo>
                  <a:cubicBezTo>
                    <a:pt x="261162" y="90667"/>
                    <a:pt x="290237" y="107882"/>
                    <a:pt x="299291" y="142313"/>
                  </a:cubicBezTo>
                  <a:lnTo>
                    <a:pt x="431657" y="142313"/>
                  </a:lnTo>
                  <a:cubicBezTo>
                    <a:pt x="418905" y="58022"/>
                    <a:pt x="351829" y="0"/>
                    <a:pt x="217678" y="0"/>
                  </a:cubicBezTo>
                  <a:cubicBezTo>
                    <a:pt x="104312" y="0"/>
                    <a:pt x="14537" y="51646"/>
                    <a:pt x="14537" y="150474"/>
                  </a:cubicBezTo>
                  <a:cubicBezTo>
                    <a:pt x="14537" y="262947"/>
                    <a:pt x="101634" y="284626"/>
                    <a:pt x="187710" y="300949"/>
                  </a:cubicBezTo>
                  <a:cubicBezTo>
                    <a:pt x="254786" y="313701"/>
                    <a:pt x="311915" y="319057"/>
                    <a:pt x="311915" y="362669"/>
                  </a:cubicBezTo>
                  <a:cubicBezTo>
                    <a:pt x="311915" y="397099"/>
                    <a:pt x="282841" y="418013"/>
                    <a:pt x="232088" y="418013"/>
                  </a:cubicBezTo>
                  <a:cubicBezTo>
                    <a:pt x="176744" y="418013"/>
                    <a:pt x="142313" y="392636"/>
                    <a:pt x="134152" y="347239"/>
                  </a:cubicBezTo>
                  <a:lnTo>
                    <a:pt x="0" y="347239"/>
                  </a:lnTo>
                  <a:cubicBezTo>
                    <a:pt x="7269" y="444282"/>
                    <a:pt x="91560" y="511358"/>
                    <a:pt x="231195" y="511358"/>
                  </a:cubicBezTo>
                  <a:cubicBezTo>
                    <a:pt x="356293" y="511358"/>
                    <a:pt x="448745" y="456906"/>
                    <a:pt x="448745" y="352722"/>
                  </a:cubicBezTo>
                  <a:cubicBezTo>
                    <a:pt x="448745" y="231195"/>
                    <a:pt x="350809" y="208496"/>
                    <a:pt x="264733" y="193066"/>
                  </a:cubicBezTo>
                </a:path>
              </a:pathLst>
            </a:custGeom>
            <a:grpFill/>
            <a:ln w="12748" cap="flat">
              <a:noFill/>
              <a:prstDash val="solid"/>
              <a:miter/>
            </a:ln>
          </p:spPr>
          <p:txBody>
            <a:bodyPr rtlCol="0" anchor="ctr"/>
            <a:lstStyle/>
            <a:p>
              <a:endParaRPr lang="en-AU"/>
            </a:p>
          </p:txBody>
        </p:sp>
        <p:sp>
          <p:nvSpPr>
            <p:cNvPr id="17" name="Freeform: Shape 16">
              <a:extLst>
                <a:ext uri="{FF2B5EF4-FFF2-40B4-BE49-F238E27FC236}">
                  <a16:creationId xmlns:a16="http://schemas.microsoft.com/office/drawing/2014/main" id="{6B734B65-9949-5BEF-55F4-D3F7F383618F}"/>
                </a:ext>
              </a:extLst>
            </p:cNvPr>
            <p:cNvSpPr/>
            <p:nvPr/>
          </p:nvSpPr>
          <p:spPr>
            <a:xfrm>
              <a:off x="1164964" y="3467186"/>
              <a:ext cx="509572" cy="511357"/>
            </a:xfrm>
            <a:custGeom>
              <a:avLst/>
              <a:gdLst>
                <a:gd name="connsiteX0" fmla="*/ 254786 w 509572"/>
                <a:gd name="connsiteY0" fmla="*/ 408066 h 511357"/>
                <a:gd name="connsiteX1" fmla="*/ 144226 w 509572"/>
                <a:gd name="connsiteY1" fmla="*/ 255679 h 511357"/>
                <a:gd name="connsiteX2" fmla="*/ 254786 w 509572"/>
                <a:gd name="connsiteY2" fmla="*/ 101506 h 511357"/>
                <a:gd name="connsiteX3" fmla="*/ 365347 w 509572"/>
                <a:gd name="connsiteY3" fmla="*/ 255679 h 511357"/>
                <a:gd name="connsiteX4" fmla="*/ 254786 w 509572"/>
                <a:gd name="connsiteY4" fmla="*/ 408066 h 511357"/>
                <a:gd name="connsiteX5" fmla="*/ 255679 w 509572"/>
                <a:gd name="connsiteY5" fmla="*/ 0 h 511357"/>
                <a:gd name="connsiteX6" fmla="*/ 0 w 509572"/>
                <a:gd name="connsiteY6" fmla="*/ 255679 h 511357"/>
                <a:gd name="connsiteX7" fmla="*/ 255679 w 509572"/>
                <a:gd name="connsiteY7" fmla="*/ 511357 h 511357"/>
                <a:gd name="connsiteX8" fmla="*/ 509572 w 509572"/>
                <a:gd name="connsiteY8" fmla="*/ 255679 h 511357"/>
                <a:gd name="connsiteX9" fmla="*/ 255679 w 509572"/>
                <a:gd name="connsiteY9" fmla="*/ 0 h 511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572" h="511357">
                  <a:moveTo>
                    <a:pt x="254786" y="408066"/>
                  </a:moveTo>
                  <a:cubicBezTo>
                    <a:pt x="182227" y="408066"/>
                    <a:pt x="144226" y="346346"/>
                    <a:pt x="144226" y="255679"/>
                  </a:cubicBezTo>
                  <a:cubicBezTo>
                    <a:pt x="144226" y="165011"/>
                    <a:pt x="182227" y="101506"/>
                    <a:pt x="254786" y="101506"/>
                  </a:cubicBezTo>
                  <a:cubicBezTo>
                    <a:pt x="327345" y="101506"/>
                    <a:pt x="365347" y="163992"/>
                    <a:pt x="365347" y="255679"/>
                  </a:cubicBezTo>
                  <a:cubicBezTo>
                    <a:pt x="365347" y="347366"/>
                    <a:pt x="325433" y="408066"/>
                    <a:pt x="254786" y="408066"/>
                  </a:cubicBezTo>
                  <a:moveTo>
                    <a:pt x="255679" y="0"/>
                  </a:moveTo>
                  <a:cubicBezTo>
                    <a:pt x="101506" y="0"/>
                    <a:pt x="0" y="110560"/>
                    <a:pt x="0" y="255679"/>
                  </a:cubicBezTo>
                  <a:cubicBezTo>
                    <a:pt x="0" y="400797"/>
                    <a:pt x="101506" y="511357"/>
                    <a:pt x="255679" y="511357"/>
                  </a:cubicBezTo>
                  <a:cubicBezTo>
                    <a:pt x="409851" y="511357"/>
                    <a:pt x="509572" y="399905"/>
                    <a:pt x="509572" y="255679"/>
                  </a:cubicBezTo>
                  <a:cubicBezTo>
                    <a:pt x="509572" y="111453"/>
                    <a:pt x="408959" y="0"/>
                    <a:pt x="255679" y="0"/>
                  </a:cubicBezTo>
                </a:path>
              </a:pathLst>
            </a:custGeom>
            <a:grpFill/>
            <a:ln w="12748" cap="flat">
              <a:noFill/>
              <a:prstDash val="solid"/>
              <a:miter/>
            </a:ln>
          </p:spPr>
          <p:txBody>
            <a:bodyPr rtlCol="0" anchor="ctr"/>
            <a:lstStyle/>
            <a:p>
              <a:endParaRPr lang="en-AU"/>
            </a:p>
          </p:txBody>
        </p:sp>
        <p:sp>
          <p:nvSpPr>
            <p:cNvPr id="18" name="Freeform: Shape 17">
              <a:extLst>
                <a:ext uri="{FF2B5EF4-FFF2-40B4-BE49-F238E27FC236}">
                  <a16:creationId xmlns:a16="http://schemas.microsoft.com/office/drawing/2014/main" id="{16EA3AB4-096C-24D7-20D0-2126EA0B2DFE}"/>
                </a:ext>
              </a:extLst>
            </p:cNvPr>
            <p:cNvSpPr/>
            <p:nvPr/>
          </p:nvSpPr>
          <p:spPr>
            <a:xfrm>
              <a:off x="1657193" y="3288479"/>
              <a:ext cx="1320093" cy="680117"/>
            </a:xfrm>
            <a:custGeom>
              <a:avLst/>
              <a:gdLst>
                <a:gd name="connsiteX0" fmla="*/ 1179693 w 1320093"/>
                <a:gd name="connsiteY0" fmla="*/ 192352 h 680117"/>
                <a:gd name="connsiteX1" fmla="*/ 1128047 w 1320093"/>
                <a:gd name="connsiteY1" fmla="*/ 380062 h 680117"/>
                <a:gd name="connsiteX2" fmla="*/ 1098973 w 1320093"/>
                <a:gd name="connsiteY2" fmla="*/ 530536 h 680117"/>
                <a:gd name="connsiteX3" fmla="*/ 1097188 w 1320093"/>
                <a:gd name="connsiteY3" fmla="*/ 530536 h 680117"/>
                <a:gd name="connsiteX4" fmla="*/ 1065435 w 1320093"/>
                <a:gd name="connsiteY4" fmla="*/ 378149 h 680117"/>
                <a:gd name="connsiteX5" fmla="*/ 1014682 w 1320093"/>
                <a:gd name="connsiteY5" fmla="*/ 192224 h 680117"/>
                <a:gd name="connsiteX6" fmla="*/ 894047 w 1320093"/>
                <a:gd name="connsiteY6" fmla="*/ 192224 h 680117"/>
                <a:gd name="connsiteX7" fmla="*/ 845079 w 1320093"/>
                <a:gd name="connsiteY7" fmla="*/ 378149 h 680117"/>
                <a:gd name="connsiteX8" fmla="*/ 814219 w 1320093"/>
                <a:gd name="connsiteY8" fmla="*/ 529644 h 680117"/>
                <a:gd name="connsiteX9" fmla="*/ 812434 w 1320093"/>
                <a:gd name="connsiteY9" fmla="*/ 529644 h 680117"/>
                <a:gd name="connsiteX10" fmla="*/ 784379 w 1320093"/>
                <a:gd name="connsiteY10" fmla="*/ 380062 h 680117"/>
                <a:gd name="connsiteX11" fmla="*/ 733626 w 1320093"/>
                <a:gd name="connsiteY11" fmla="*/ 192352 h 680117"/>
                <a:gd name="connsiteX12" fmla="*/ 517861 w 1320093"/>
                <a:gd name="connsiteY12" fmla="*/ 192352 h 680117"/>
                <a:gd name="connsiteX13" fmla="*/ 517861 w 1320093"/>
                <a:gd name="connsiteY13" fmla="*/ 38179 h 680117"/>
                <a:gd name="connsiteX14" fmla="*/ 378226 w 1320093"/>
                <a:gd name="connsiteY14" fmla="*/ 38179 h 680117"/>
                <a:gd name="connsiteX15" fmla="*/ 378226 w 1320093"/>
                <a:gd name="connsiteY15" fmla="*/ 192352 h 680117"/>
                <a:gd name="connsiteX16" fmla="*/ 214872 w 1320093"/>
                <a:gd name="connsiteY16" fmla="*/ 192352 h 680117"/>
                <a:gd name="connsiteX17" fmla="*/ 214872 w 1320093"/>
                <a:gd name="connsiteY17" fmla="*/ 161492 h 680117"/>
                <a:gd name="connsiteX18" fmla="*/ 315486 w 1320093"/>
                <a:gd name="connsiteY18" fmla="*/ 105255 h 680117"/>
                <a:gd name="connsiteX19" fmla="*/ 315486 w 1320093"/>
                <a:gd name="connsiteY19" fmla="*/ 3621 h 680117"/>
                <a:gd name="connsiteX20" fmla="*/ 256572 w 1320093"/>
                <a:gd name="connsiteY20" fmla="*/ 51 h 680117"/>
                <a:gd name="connsiteX21" fmla="*/ 113366 w 1320093"/>
                <a:gd name="connsiteY21" fmla="*/ 38179 h 680117"/>
                <a:gd name="connsiteX22" fmla="*/ 72559 w 1320093"/>
                <a:gd name="connsiteY22" fmla="*/ 151545 h 680117"/>
                <a:gd name="connsiteX23" fmla="*/ 72559 w 1320093"/>
                <a:gd name="connsiteY23" fmla="*/ 192352 h 680117"/>
                <a:gd name="connsiteX24" fmla="*/ 0 w 1320093"/>
                <a:gd name="connsiteY24" fmla="*/ 192352 h 680117"/>
                <a:gd name="connsiteX25" fmla="*/ 0 w 1320093"/>
                <a:gd name="connsiteY25" fmla="*/ 291945 h 680117"/>
                <a:gd name="connsiteX26" fmla="*/ 72559 w 1320093"/>
                <a:gd name="connsiteY26" fmla="*/ 291945 h 680117"/>
                <a:gd name="connsiteX27" fmla="*/ 72559 w 1320093"/>
                <a:gd name="connsiteY27" fmla="*/ 674635 h 680117"/>
                <a:gd name="connsiteX28" fmla="*/ 214872 w 1320093"/>
                <a:gd name="connsiteY28" fmla="*/ 674635 h 680117"/>
                <a:gd name="connsiteX29" fmla="*/ 214872 w 1320093"/>
                <a:gd name="connsiteY29" fmla="*/ 291945 h 680117"/>
                <a:gd name="connsiteX30" fmla="*/ 378226 w 1320093"/>
                <a:gd name="connsiteY30" fmla="*/ 291945 h 680117"/>
                <a:gd name="connsiteX31" fmla="*/ 378226 w 1320093"/>
                <a:gd name="connsiteY31" fmla="*/ 553235 h 680117"/>
                <a:gd name="connsiteX32" fmla="*/ 528701 w 1320093"/>
                <a:gd name="connsiteY32" fmla="*/ 680118 h 680117"/>
                <a:gd name="connsiteX33" fmla="*/ 611206 w 1320093"/>
                <a:gd name="connsiteY33" fmla="*/ 672849 h 680117"/>
                <a:gd name="connsiteX34" fmla="*/ 611206 w 1320093"/>
                <a:gd name="connsiteY34" fmla="*/ 566752 h 680117"/>
                <a:gd name="connsiteX35" fmla="*/ 603938 w 1320093"/>
                <a:gd name="connsiteY35" fmla="*/ 566752 h 680117"/>
                <a:gd name="connsiteX36" fmla="*/ 571292 w 1320093"/>
                <a:gd name="connsiteY36" fmla="*/ 568538 h 680117"/>
                <a:gd name="connsiteX37" fmla="*/ 517861 w 1320093"/>
                <a:gd name="connsiteY37" fmla="*/ 522247 h 680117"/>
                <a:gd name="connsiteX38" fmla="*/ 517861 w 1320093"/>
                <a:gd name="connsiteY38" fmla="*/ 291818 h 680117"/>
                <a:gd name="connsiteX39" fmla="*/ 619240 w 1320093"/>
                <a:gd name="connsiteY39" fmla="*/ 291818 h 680117"/>
                <a:gd name="connsiteX40" fmla="*/ 737197 w 1320093"/>
                <a:gd name="connsiteY40" fmla="*/ 674507 h 680117"/>
                <a:gd name="connsiteX41" fmla="*/ 869563 w 1320093"/>
                <a:gd name="connsiteY41" fmla="*/ 674507 h 680117"/>
                <a:gd name="connsiteX42" fmla="*/ 922102 w 1320093"/>
                <a:gd name="connsiteY42" fmla="*/ 477743 h 680117"/>
                <a:gd name="connsiteX43" fmla="*/ 953854 w 1320093"/>
                <a:gd name="connsiteY43" fmla="*/ 329947 h 680117"/>
                <a:gd name="connsiteX44" fmla="*/ 955640 w 1320093"/>
                <a:gd name="connsiteY44" fmla="*/ 329947 h 680117"/>
                <a:gd name="connsiteX45" fmla="*/ 985607 w 1320093"/>
                <a:gd name="connsiteY45" fmla="*/ 477743 h 680117"/>
                <a:gd name="connsiteX46" fmla="*/ 1036360 w 1320093"/>
                <a:gd name="connsiteY46" fmla="*/ 674507 h 680117"/>
                <a:gd name="connsiteX47" fmla="*/ 1170512 w 1320093"/>
                <a:gd name="connsiteY47" fmla="*/ 674507 h 680117"/>
                <a:gd name="connsiteX48" fmla="*/ 1320093 w 1320093"/>
                <a:gd name="connsiteY48" fmla="*/ 192097 h 680117"/>
                <a:gd name="connsiteX49" fmla="*/ 1179566 w 1320093"/>
                <a:gd name="connsiteY49" fmla="*/ 192097 h 680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320093" h="680117">
                  <a:moveTo>
                    <a:pt x="1179693" y="192352"/>
                  </a:moveTo>
                  <a:lnTo>
                    <a:pt x="1128047" y="380062"/>
                  </a:lnTo>
                  <a:cubicBezTo>
                    <a:pt x="1111725" y="438084"/>
                    <a:pt x="1098973" y="530536"/>
                    <a:pt x="1098973" y="530536"/>
                  </a:cubicBezTo>
                  <a:lnTo>
                    <a:pt x="1097188" y="530536"/>
                  </a:lnTo>
                  <a:cubicBezTo>
                    <a:pt x="1097188" y="530536"/>
                    <a:pt x="1081757" y="436299"/>
                    <a:pt x="1065435" y="378149"/>
                  </a:cubicBezTo>
                  <a:lnTo>
                    <a:pt x="1014682" y="192224"/>
                  </a:lnTo>
                  <a:lnTo>
                    <a:pt x="894047" y="192224"/>
                  </a:lnTo>
                  <a:lnTo>
                    <a:pt x="845079" y="378149"/>
                  </a:lnTo>
                  <a:cubicBezTo>
                    <a:pt x="829649" y="436171"/>
                    <a:pt x="814219" y="529644"/>
                    <a:pt x="814219" y="529644"/>
                  </a:cubicBezTo>
                  <a:lnTo>
                    <a:pt x="812434" y="529644"/>
                  </a:lnTo>
                  <a:cubicBezTo>
                    <a:pt x="812434" y="529644"/>
                    <a:pt x="799682" y="437191"/>
                    <a:pt x="784379" y="380062"/>
                  </a:cubicBezTo>
                  <a:lnTo>
                    <a:pt x="733626" y="192352"/>
                  </a:lnTo>
                  <a:lnTo>
                    <a:pt x="517861" y="192352"/>
                  </a:lnTo>
                  <a:lnTo>
                    <a:pt x="517861" y="38179"/>
                  </a:lnTo>
                  <a:lnTo>
                    <a:pt x="378226" y="38179"/>
                  </a:lnTo>
                  <a:lnTo>
                    <a:pt x="378226" y="192352"/>
                  </a:lnTo>
                  <a:lnTo>
                    <a:pt x="214872" y="192352"/>
                  </a:lnTo>
                  <a:lnTo>
                    <a:pt x="214872" y="161492"/>
                  </a:lnTo>
                  <a:cubicBezTo>
                    <a:pt x="214872" y="107168"/>
                    <a:pt x="243947" y="102577"/>
                    <a:pt x="315486" y="105255"/>
                  </a:cubicBezTo>
                  <a:lnTo>
                    <a:pt x="315486" y="3621"/>
                  </a:lnTo>
                  <a:cubicBezTo>
                    <a:pt x="295593" y="943"/>
                    <a:pt x="275572" y="51"/>
                    <a:pt x="256572" y="51"/>
                  </a:cubicBezTo>
                  <a:cubicBezTo>
                    <a:pt x="194979" y="-842"/>
                    <a:pt x="145119" y="9997"/>
                    <a:pt x="113366" y="38179"/>
                  </a:cubicBezTo>
                  <a:cubicBezTo>
                    <a:pt x="85311" y="63556"/>
                    <a:pt x="72559" y="99899"/>
                    <a:pt x="72559" y="151545"/>
                  </a:cubicBezTo>
                  <a:lnTo>
                    <a:pt x="72559" y="192352"/>
                  </a:lnTo>
                  <a:lnTo>
                    <a:pt x="0" y="192352"/>
                  </a:lnTo>
                  <a:lnTo>
                    <a:pt x="0" y="291945"/>
                  </a:lnTo>
                  <a:lnTo>
                    <a:pt x="72559" y="291945"/>
                  </a:lnTo>
                  <a:lnTo>
                    <a:pt x="72559" y="674635"/>
                  </a:lnTo>
                  <a:lnTo>
                    <a:pt x="214872" y="674635"/>
                  </a:lnTo>
                  <a:lnTo>
                    <a:pt x="214872" y="291945"/>
                  </a:lnTo>
                  <a:lnTo>
                    <a:pt x="378226" y="291945"/>
                  </a:lnTo>
                  <a:lnTo>
                    <a:pt x="378226" y="553235"/>
                  </a:lnTo>
                  <a:cubicBezTo>
                    <a:pt x="378226" y="651171"/>
                    <a:pt x="438926" y="680118"/>
                    <a:pt x="528701" y="680118"/>
                  </a:cubicBezTo>
                  <a:cubicBezTo>
                    <a:pt x="566829" y="680118"/>
                    <a:pt x="595776" y="675527"/>
                    <a:pt x="611206" y="672849"/>
                  </a:cubicBezTo>
                  <a:lnTo>
                    <a:pt x="611206" y="566752"/>
                  </a:lnTo>
                  <a:lnTo>
                    <a:pt x="603938" y="566752"/>
                  </a:lnTo>
                  <a:cubicBezTo>
                    <a:pt x="594884" y="567645"/>
                    <a:pt x="580346" y="568538"/>
                    <a:pt x="571292" y="568538"/>
                  </a:cubicBezTo>
                  <a:cubicBezTo>
                    <a:pt x="537754" y="568538"/>
                    <a:pt x="517861" y="558591"/>
                    <a:pt x="517861" y="522247"/>
                  </a:cubicBezTo>
                  <a:lnTo>
                    <a:pt x="517861" y="291818"/>
                  </a:lnTo>
                  <a:lnTo>
                    <a:pt x="619240" y="291818"/>
                  </a:lnTo>
                  <a:lnTo>
                    <a:pt x="737197" y="674507"/>
                  </a:lnTo>
                  <a:lnTo>
                    <a:pt x="869563" y="674507"/>
                  </a:lnTo>
                  <a:lnTo>
                    <a:pt x="922102" y="477743"/>
                  </a:lnTo>
                  <a:cubicBezTo>
                    <a:pt x="936639" y="422399"/>
                    <a:pt x="953854" y="329947"/>
                    <a:pt x="953854" y="329947"/>
                  </a:cubicBezTo>
                  <a:lnTo>
                    <a:pt x="955640" y="329947"/>
                  </a:lnTo>
                  <a:cubicBezTo>
                    <a:pt x="955640" y="329947"/>
                    <a:pt x="971069" y="423292"/>
                    <a:pt x="985607" y="477743"/>
                  </a:cubicBezTo>
                  <a:lnTo>
                    <a:pt x="1036360" y="674507"/>
                  </a:lnTo>
                  <a:lnTo>
                    <a:pt x="1170512" y="674507"/>
                  </a:lnTo>
                  <a:lnTo>
                    <a:pt x="1320093" y="192097"/>
                  </a:lnTo>
                  <a:lnTo>
                    <a:pt x="1179566" y="192097"/>
                  </a:lnTo>
                  <a:close/>
                </a:path>
              </a:pathLst>
            </a:custGeom>
            <a:grpFill/>
            <a:ln w="12748" cap="flat">
              <a:noFill/>
              <a:prstDash val="solid"/>
              <a:miter/>
            </a:ln>
          </p:spPr>
          <p:txBody>
            <a:bodyPr rtlCol="0" anchor="ctr"/>
            <a:lstStyle/>
            <a:p>
              <a:endParaRPr lang="en-AU"/>
            </a:p>
          </p:txBody>
        </p:sp>
        <p:sp>
          <p:nvSpPr>
            <p:cNvPr id="19" name="Freeform: Shape 18">
              <a:extLst>
                <a:ext uri="{FF2B5EF4-FFF2-40B4-BE49-F238E27FC236}">
                  <a16:creationId xmlns:a16="http://schemas.microsoft.com/office/drawing/2014/main" id="{0FB07BE0-1C5B-34DB-04E0-440F490C37E2}"/>
                </a:ext>
              </a:extLst>
            </p:cNvPr>
            <p:cNvSpPr/>
            <p:nvPr/>
          </p:nvSpPr>
          <p:spPr>
            <a:xfrm>
              <a:off x="2945534" y="3467059"/>
              <a:ext cx="473101" cy="508679"/>
            </a:xfrm>
            <a:custGeom>
              <a:avLst/>
              <a:gdLst>
                <a:gd name="connsiteX0" fmla="*/ 314593 w 473101"/>
                <a:gd name="connsiteY0" fmla="*/ 322882 h 508679"/>
                <a:gd name="connsiteX1" fmla="*/ 209389 w 473101"/>
                <a:gd name="connsiteY1" fmla="*/ 415335 h 508679"/>
                <a:gd name="connsiteX2" fmla="*/ 138615 w 473101"/>
                <a:gd name="connsiteY2" fmla="*/ 358205 h 508679"/>
                <a:gd name="connsiteX3" fmla="*/ 231067 w 473101"/>
                <a:gd name="connsiteY3" fmla="*/ 287432 h 508679"/>
                <a:gd name="connsiteX4" fmla="*/ 314466 w 473101"/>
                <a:gd name="connsiteY4" fmla="*/ 260270 h 508679"/>
                <a:gd name="connsiteX5" fmla="*/ 314466 w 473101"/>
                <a:gd name="connsiteY5" fmla="*/ 322882 h 508679"/>
                <a:gd name="connsiteX6" fmla="*/ 473102 w 473101"/>
                <a:gd name="connsiteY6" fmla="*/ 496055 h 508679"/>
                <a:gd name="connsiteX7" fmla="*/ 449765 w 473101"/>
                <a:gd name="connsiteY7" fmla="*/ 420818 h 508679"/>
                <a:gd name="connsiteX8" fmla="*/ 449765 w 473101"/>
                <a:gd name="connsiteY8" fmla="*/ 173300 h 508679"/>
                <a:gd name="connsiteX9" fmla="*/ 376313 w 473101"/>
                <a:gd name="connsiteY9" fmla="*/ 29075 h 508679"/>
                <a:gd name="connsiteX10" fmla="*/ 237571 w 473101"/>
                <a:gd name="connsiteY10" fmla="*/ 0 h 508679"/>
                <a:gd name="connsiteX11" fmla="*/ 23591 w 473101"/>
                <a:gd name="connsiteY11" fmla="*/ 159528 h 508679"/>
                <a:gd name="connsiteX12" fmla="*/ 155065 w 473101"/>
                <a:gd name="connsiteY12" fmla="*/ 159528 h 508679"/>
                <a:gd name="connsiteX13" fmla="*/ 239356 w 473101"/>
                <a:gd name="connsiteY13" fmla="*/ 96023 h 508679"/>
                <a:gd name="connsiteX14" fmla="*/ 311023 w 473101"/>
                <a:gd name="connsiteY14" fmla="*/ 154045 h 508679"/>
                <a:gd name="connsiteX15" fmla="*/ 189496 w 473101"/>
                <a:gd name="connsiteY15" fmla="*/ 215765 h 508679"/>
                <a:gd name="connsiteX16" fmla="*/ 0 w 473101"/>
                <a:gd name="connsiteY16" fmla="*/ 362669 h 508679"/>
                <a:gd name="connsiteX17" fmla="*/ 165012 w 473101"/>
                <a:gd name="connsiteY17" fmla="*/ 508680 h 508679"/>
                <a:gd name="connsiteX18" fmla="*/ 312808 w 473101"/>
                <a:gd name="connsiteY18" fmla="*/ 437013 h 508679"/>
                <a:gd name="connsiteX19" fmla="*/ 329131 w 473101"/>
                <a:gd name="connsiteY19" fmla="*/ 495928 h 508679"/>
                <a:gd name="connsiteX20" fmla="*/ 473102 w 473101"/>
                <a:gd name="connsiteY20" fmla="*/ 495928 h 508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73101" h="508679">
                  <a:moveTo>
                    <a:pt x="314593" y="322882"/>
                  </a:moveTo>
                  <a:cubicBezTo>
                    <a:pt x="314593" y="375421"/>
                    <a:pt x="272894" y="415335"/>
                    <a:pt x="209389" y="415335"/>
                  </a:cubicBezTo>
                  <a:cubicBezTo>
                    <a:pt x="170368" y="415335"/>
                    <a:pt x="138615" y="399905"/>
                    <a:pt x="138615" y="358205"/>
                  </a:cubicBezTo>
                  <a:cubicBezTo>
                    <a:pt x="138615" y="316506"/>
                    <a:pt x="168582" y="301076"/>
                    <a:pt x="231067" y="287432"/>
                  </a:cubicBezTo>
                  <a:cubicBezTo>
                    <a:pt x="262820" y="280163"/>
                    <a:pt x="293680" y="272894"/>
                    <a:pt x="314466" y="260270"/>
                  </a:cubicBezTo>
                  <a:lnTo>
                    <a:pt x="314466" y="322882"/>
                  </a:lnTo>
                  <a:close/>
                  <a:moveTo>
                    <a:pt x="473102" y="496055"/>
                  </a:moveTo>
                  <a:cubicBezTo>
                    <a:pt x="459074" y="483558"/>
                    <a:pt x="449765" y="458947"/>
                    <a:pt x="449765" y="420818"/>
                  </a:cubicBezTo>
                  <a:lnTo>
                    <a:pt x="449765" y="173300"/>
                  </a:lnTo>
                  <a:cubicBezTo>
                    <a:pt x="449765" y="108010"/>
                    <a:pt x="426174" y="58149"/>
                    <a:pt x="376313" y="29075"/>
                  </a:cubicBezTo>
                  <a:cubicBezTo>
                    <a:pt x="342775" y="9181"/>
                    <a:pt x="299291" y="0"/>
                    <a:pt x="237571" y="0"/>
                  </a:cubicBezTo>
                  <a:cubicBezTo>
                    <a:pt x="94365" y="0"/>
                    <a:pt x="27162" y="77023"/>
                    <a:pt x="23591" y="159528"/>
                  </a:cubicBezTo>
                  <a:lnTo>
                    <a:pt x="155065" y="159528"/>
                  </a:lnTo>
                  <a:cubicBezTo>
                    <a:pt x="158636" y="121400"/>
                    <a:pt x="185033" y="96023"/>
                    <a:pt x="239356" y="96023"/>
                  </a:cubicBezTo>
                  <a:cubicBezTo>
                    <a:pt x="288324" y="96023"/>
                    <a:pt x="311023" y="119614"/>
                    <a:pt x="311023" y="154045"/>
                  </a:cubicBezTo>
                  <a:cubicBezTo>
                    <a:pt x="311023" y="190388"/>
                    <a:pt x="275700" y="203906"/>
                    <a:pt x="189496" y="215765"/>
                  </a:cubicBezTo>
                  <a:cubicBezTo>
                    <a:pt x="84291" y="228389"/>
                    <a:pt x="0" y="255679"/>
                    <a:pt x="0" y="362669"/>
                  </a:cubicBezTo>
                  <a:cubicBezTo>
                    <a:pt x="0" y="457799"/>
                    <a:pt x="69881" y="508680"/>
                    <a:pt x="165012" y="508680"/>
                  </a:cubicBezTo>
                  <a:cubicBezTo>
                    <a:pt x="239356" y="508680"/>
                    <a:pt x="281056" y="481518"/>
                    <a:pt x="312808" y="437013"/>
                  </a:cubicBezTo>
                  <a:cubicBezTo>
                    <a:pt x="315486" y="464175"/>
                    <a:pt x="321862" y="485088"/>
                    <a:pt x="329131" y="495928"/>
                  </a:cubicBezTo>
                  <a:lnTo>
                    <a:pt x="473102" y="495928"/>
                  </a:lnTo>
                  <a:close/>
                </a:path>
              </a:pathLst>
            </a:custGeom>
            <a:grpFill/>
            <a:ln w="12748" cap="flat">
              <a:noFill/>
              <a:prstDash val="solid"/>
              <a:miter/>
            </a:ln>
          </p:spPr>
          <p:txBody>
            <a:bodyPr rtlCol="0" anchor="ctr"/>
            <a:lstStyle/>
            <a:p>
              <a:endParaRPr lang="en-AU"/>
            </a:p>
          </p:txBody>
        </p:sp>
        <p:sp>
          <p:nvSpPr>
            <p:cNvPr id="20" name="Freeform: Shape 19">
              <a:extLst>
                <a:ext uri="{FF2B5EF4-FFF2-40B4-BE49-F238E27FC236}">
                  <a16:creationId xmlns:a16="http://schemas.microsoft.com/office/drawing/2014/main" id="{69733BC0-80D2-58CF-1762-2274F7C0DFEA}"/>
                </a:ext>
              </a:extLst>
            </p:cNvPr>
            <p:cNvSpPr/>
            <p:nvPr/>
          </p:nvSpPr>
          <p:spPr>
            <a:xfrm>
              <a:off x="3454341" y="3472670"/>
              <a:ext cx="303753" cy="490571"/>
            </a:xfrm>
            <a:custGeom>
              <a:avLst/>
              <a:gdLst>
                <a:gd name="connsiteX0" fmla="*/ 303754 w 303753"/>
                <a:gd name="connsiteY0" fmla="*/ 127776 h 490571"/>
                <a:gd name="connsiteX1" fmla="*/ 303754 w 303753"/>
                <a:gd name="connsiteY1" fmla="*/ 3571 h 490571"/>
                <a:gd name="connsiteX2" fmla="*/ 273787 w 303753"/>
                <a:gd name="connsiteY2" fmla="*/ 0 h 490571"/>
                <a:gd name="connsiteX3" fmla="*/ 139635 w 303753"/>
                <a:gd name="connsiteY3" fmla="*/ 94238 h 490571"/>
                <a:gd name="connsiteX4" fmla="*/ 136957 w 303753"/>
                <a:gd name="connsiteY4" fmla="*/ 94238 h 490571"/>
                <a:gd name="connsiteX5" fmla="*/ 136957 w 303753"/>
                <a:gd name="connsiteY5" fmla="*/ 8161 h 490571"/>
                <a:gd name="connsiteX6" fmla="*/ 0 w 303753"/>
                <a:gd name="connsiteY6" fmla="*/ 8161 h 490571"/>
                <a:gd name="connsiteX7" fmla="*/ 0 w 303753"/>
                <a:gd name="connsiteY7" fmla="*/ 490572 h 490571"/>
                <a:gd name="connsiteX8" fmla="*/ 142313 w 303753"/>
                <a:gd name="connsiteY8" fmla="*/ 490572 h 490571"/>
                <a:gd name="connsiteX9" fmla="*/ 142313 w 303753"/>
                <a:gd name="connsiteY9" fmla="*/ 266646 h 490571"/>
                <a:gd name="connsiteX10" fmla="*/ 270216 w 303753"/>
                <a:gd name="connsiteY10" fmla="*/ 125225 h 490571"/>
                <a:gd name="connsiteX11" fmla="*/ 300183 w 303753"/>
                <a:gd name="connsiteY11" fmla="*/ 127903 h 490571"/>
                <a:gd name="connsiteX12" fmla="*/ 303754 w 303753"/>
                <a:gd name="connsiteY12" fmla="*/ 127903 h 49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3753" h="490571">
                  <a:moveTo>
                    <a:pt x="303754" y="127776"/>
                  </a:moveTo>
                  <a:lnTo>
                    <a:pt x="303754" y="3571"/>
                  </a:lnTo>
                  <a:cubicBezTo>
                    <a:pt x="297378" y="893"/>
                    <a:pt x="287431" y="0"/>
                    <a:pt x="273787" y="0"/>
                  </a:cubicBezTo>
                  <a:cubicBezTo>
                    <a:pt x="213980" y="0"/>
                    <a:pt x="170368" y="27162"/>
                    <a:pt x="139635" y="94238"/>
                  </a:cubicBezTo>
                  <a:lnTo>
                    <a:pt x="136957" y="94238"/>
                  </a:lnTo>
                  <a:lnTo>
                    <a:pt x="136957" y="8161"/>
                  </a:lnTo>
                  <a:lnTo>
                    <a:pt x="0" y="8161"/>
                  </a:lnTo>
                  <a:lnTo>
                    <a:pt x="0" y="490572"/>
                  </a:lnTo>
                  <a:lnTo>
                    <a:pt x="142313" y="490572"/>
                  </a:lnTo>
                  <a:lnTo>
                    <a:pt x="142313" y="266646"/>
                  </a:lnTo>
                  <a:cubicBezTo>
                    <a:pt x="142313" y="172280"/>
                    <a:pt x="193066" y="124333"/>
                    <a:pt x="270216" y="125225"/>
                  </a:cubicBezTo>
                  <a:cubicBezTo>
                    <a:pt x="280163" y="125225"/>
                    <a:pt x="290109" y="126118"/>
                    <a:pt x="300183" y="127903"/>
                  </a:cubicBezTo>
                  <a:lnTo>
                    <a:pt x="303754" y="127903"/>
                  </a:lnTo>
                  <a:close/>
                </a:path>
              </a:pathLst>
            </a:custGeom>
            <a:grpFill/>
            <a:ln w="12748" cap="flat">
              <a:noFill/>
              <a:prstDash val="solid"/>
              <a:miter/>
            </a:ln>
          </p:spPr>
          <p:txBody>
            <a:bodyPr rtlCol="0" anchor="ctr"/>
            <a:lstStyle/>
            <a:p>
              <a:endParaRPr lang="en-AU"/>
            </a:p>
          </p:txBody>
        </p:sp>
        <p:sp>
          <p:nvSpPr>
            <p:cNvPr id="21" name="Freeform: Shape 20">
              <a:extLst>
                <a:ext uri="{FF2B5EF4-FFF2-40B4-BE49-F238E27FC236}">
                  <a16:creationId xmlns:a16="http://schemas.microsoft.com/office/drawing/2014/main" id="{B8DC9914-E1A3-B3A9-9C73-C1EA0F9B13D2}"/>
                </a:ext>
              </a:extLst>
            </p:cNvPr>
            <p:cNvSpPr/>
            <p:nvPr/>
          </p:nvSpPr>
          <p:spPr>
            <a:xfrm>
              <a:off x="3753887" y="3467186"/>
              <a:ext cx="491487" cy="510464"/>
            </a:xfrm>
            <a:custGeom>
              <a:avLst/>
              <a:gdLst>
                <a:gd name="connsiteX0" fmla="*/ 247645 w 491487"/>
                <a:gd name="connsiteY0" fmla="*/ 100614 h 510464"/>
                <a:gd name="connsiteX1" fmla="*/ 346473 w 491487"/>
                <a:gd name="connsiteY1" fmla="*/ 208496 h 510464"/>
                <a:gd name="connsiteX2" fmla="*/ 140655 w 491487"/>
                <a:gd name="connsiteY2" fmla="*/ 208496 h 510464"/>
                <a:gd name="connsiteX3" fmla="*/ 247645 w 491487"/>
                <a:gd name="connsiteY3" fmla="*/ 100614 h 510464"/>
                <a:gd name="connsiteX4" fmla="*/ 256699 w 491487"/>
                <a:gd name="connsiteY4" fmla="*/ 407046 h 510464"/>
                <a:gd name="connsiteX5" fmla="*/ 139635 w 491487"/>
                <a:gd name="connsiteY5" fmla="*/ 291002 h 510464"/>
                <a:gd name="connsiteX6" fmla="*/ 491464 w 491487"/>
                <a:gd name="connsiteY6" fmla="*/ 291002 h 510464"/>
                <a:gd name="connsiteX7" fmla="*/ 413422 w 491487"/>
                <a:gd name="connsiteY7" fmla="*/ 61592 h 510464"/>
                <a:gd name="connsiteX8" fmla="*/ 247517 w 491487"/>
                <a:gd name="connsiteY8" fmla="*/ 0 h 510464"/>
                <a:gd name="connsiteX9" fmla="*/ 0 w 491487"/>
                <a:gd name="connsiteY9" fmla="*/ 255679 h 510464"/>
                <a:gd name="connsiteX10" fmla="*/ 254786 w 491487"/>
                <a:gd name="connsiteY10" fmla="*/ 510465 h 510464"/>
                <a:gd name="connsiteX11" fmla="*/ 482411 w 491487"/>
                <a:gd name="connsiteY11" fmla="*/ 359991 h 510464"/>
                <a:gd name="connsiteX12" fmla="*/ 344561 w 491487"/>
                <a:gd name="connsiteY12" fmla="*/ 359991 h 510464"/>
                <a:gd name="connsiteX13" fmla="*/ 256572 w 491487"/>
                <a:gd name="connsiteY13" fmla="*/ 407173 h 510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1487" h="510464">
                  <a:moveTo>
                    <a:pt x="247645" y="100614"/>
                  </a:moveTo>
                  <a:cubicBezTo>
                    <a:pt x="303882" y="100614"/>
                    <a:pt x="341883" y="141420"/>
                    <a:pt x="346473" y="208496"/>
                  </a:cubicBezTo>
                  <a:lnTo>
                    <a:pt x="140655" y="208496"/>
                  </a:lnTo>
                  <a:cubicBezTo>
                    <a:pt x="149709" y="142313"/>
                    <a:pt x="182355" y="100614"/>
                    <a:pt x="247645" y="100614"/>
                  </a:cubicBezTo>
                  <a:moveTo>
                    <a:pt x="256699" y="407046"/>
                  </a:moveTo>
                  <a:cubicBezTo>
                    <a:pt x="187838" y="407046"/>
                    <a:pt x="148817" y="363561"/>
                    <a:pt x="139635" y="291002"/>
                  </a:cubicBezTo>
                  <a:lnTo>
                    <a:pt x="491464" y="291002"/>
                  </a:lnTo>
                  <a:cubicBezTo>
                    <a:pt x="492357" y="195744"/>
                    <a:pt x="467873" y="114258"/>
                    <a:pt x="413422" y="61592"/>
                  </a:cubicBezTo>
                  <a:cubicBezTo>
                    <a:pt x="370830" y="22571"/>
                    <a:pt x="316379" y="0"/>
                    <a:pt x="247517" y="0"/>
                  </a:cubicBezTo>
                  <a:cubicBezTo>
                    <a:pt x="100614" y="0"/>
                    <a:pt x="0" y="110688"/>
                    <a:pt x="0" y="255679"/>
                  </a:cubicBezTo>
                  <a:cubicBezTo>
                    <a:pt x="0" y="400670"/>
                    <a:pt x="97043" y="510465"/>
                    <a:pt x="254786" y="510465"/>
                  </a:cubicBezTo>
                  <a:cubicBezTo>
                    <a:pt x="378991" y="510465"/>
                    <a:pt x="457926" y="445174"/>
                    <a:pt x="482411" y="359991"/>
                  </a:cubicBezTo>
                  <a:lnTo>
                    <a:pt x="344561" y="359991"/>
                  </a:lnTo>
                  <a:cubicBezTo>
                    <a:pt x="329131" y="389958"/>
                    <a:pt x="301076" y="407173"/>
                    <a:pt x="256572" y="407173"/>
                  </a:cubicBezTo>
                </a:path>
              </a:pathLst>
            </a:custGeom>
            <a:grpFill/>
            <a:ln w="12748" cap="flat">
              <a:noFill/>
              <a:prstDash val="solid"/>
              <a:miter/>
            </a:ln>
          </p:spPr>
          <p:txBody>
            <a:bodyPr rtlCol="0" anchor="ctr"/>
            <a:lstStyle/>
            <a:p>
              <a:endParaRPr lang="en-AU"/>
            </a:p>
          </p:txBody>
        </p:sp>
      </p:grpSp>
      <p:sp>
        <p:nvSpPr>
          <p:cNvPr id="5" name="Rectangle 4">
            <a:extLst>
              <a:ext uri="{FF2B5EF4-FFF2-40B4-BE49-F238E27FC236}">
                <a16:creationId xmlns:a16="http://schemas.microsoft.com/office/drawing/2014/main" id="{6FF64555-70FB-2185-8E25-FF448AFA9560}"/>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00998914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2_content_3_colums_background image">
    <p:spTree>
      <p:nvGrpSpPr>
        <p:cNvPr id="1" name=""/>
        <p:cNvGrpSpPr/>
        <p:nvPr/>
      </p:nvGrpSpPr>
      <p:grpSpPr>
        <a:xfrm>
          <a:off x="0" y="0"/>
          <a:ext cx="0" cy="0"/>
          <a:chOff x="0" y="0"/>
          <a:chExt cx="0" cy="0"/>
        </a:xfrm>
      </p:grpSpPr>
      <p:sp>
        <p:nvSpPr>
          <p:cNvPr id="3" name="Picture Placeholder 4">
            <a:extLst>
              <a:ext uri="{FF2B5EF4-FFF2-40B4-BE49-F238E27FC236}">
                <a16:creationId xmlns:a16="http://schemas.microsoft.com/office/drawing/2014/main" id="{A048C2A7-7374-9748-43FF-E8F9195C34B9}"/>
              </a:ext>
            </a:extLst>
          </p:cNvPr>
          <p:cNvSpPr>
            <a:spLocks noGrp="1"/>
          </p:cNvSpPr>
          <p:nvPr>
            <p:ph type="pic" sz="quarter" idx="15"/>
          </p:nvPr>
        </p:nvSpPr>
        <p:spPr>
          <a:xfrm>
            <a:off x="0" y="0"/>
            <a:ext cx="12192000" cy="6858000"/>
          </a:xfrm>
          <a:prstGeom prst="rect">
            <a:avLst/>
          </a:prstGeom>
          <a:solidFill>
            <a:schemeClr val="tx1"/>
          </a:solidFill>
        </p:spPr>
        <p:txBody>
          <a:bodyPr/>
          <a:lstStyle>
            <a:lvl1pPr marL="0" indent="0">
              <a:buNone/>
              <a:defRPr/>
            </a:lvl1pPr>
          </a:lstStyle>
          <a:p>
            <a:r>
              <a:rPr lang="en-US"/>
              <a:t>Click icon to add picture</a:t>
            </a:r>
            <a:endParaRPr lang="en-GB"/>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885465"/>
            <a:ext cx="3600000" cy="762266"/>
          </a:xfrm>
          <a:prstGeom prst="rect">
            <a:avLst/>
          </a:prstGeom>
        </p:spPr>
        <p:txBody>
          <a:bodyPr lIns="0" tIns="0" rIns="0" bIns="0"/>
          <a:lstStyle>
            <a:lvl1pPr marL="0" indent="0">
              <a:buNone/>
              <a:defRPr sz="1800">
                <a:latin typeface="+mj-lt"/>
              </a:defRPr>
            </a:lvl1pPr>
            <a:lvl2pPr marL="252000" indent="0">
              <a:buNone/>
              <a:defRPr/>
            </a:lvl2pPr>
          </a:lstStyle>
          <a:p>
            <a:pPr lvl="0"/>
            <a:r>
              <a:rPr lang="en-US"/>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4295999" y="2885465"/>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8112575" y="2885465"/>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4295999"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8111609"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4295999"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8112575"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4295999"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8112575"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4" name="logo_white">
            <a:extLst>
              <a:ext uri="{FF2B5EF4-FFF2-40B4-BE49-F238E27FC236}">
                <a16:creationId xmlns:a16="http://schemas.microsoft.com/office/drawing/2014/main" id="{1D7EE307-1486-AA9B-66F6-92753752BC00}"/>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5" name="Text Placeholder 4">
            <a:extLst>
              <a:ext uri="{FF2B5EF4-FFF2-40B4-BE49-F238E27FC236}">
                <a16:creationId xmlns:a16="http://schemas.microsoft.com/office/drawing/2014/main" id="{61E523EB-AC2C-D83F-DA0E-194AE3C3180E}"/>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1523537180"/>
      </p:ext>
    </p:extLst>
  </p:cSld>
  <p:clrMapOvr>
    <a:masterClrMapping/>
  </p:clrMapOvr>
  <p:extLst>
    <p:ext uri="{DCECCB84-F9BA-43D5-87BE-67443E8EF086}">
      <p15:sldGuideLst xmlns:p15="http://schemas.microsoft.com/office/powerpoint/2012/main"/>
    </p:ext>
  </p:extLst>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userDrawn="1">
  <p:cSld name="35_thank you">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9A0213-0E70-D87C-D460-5E293897683B}"/>
              </a:ext>
            </a:extLst>
          </p:cNvPr>
          <p:cNvSpPr>
            <a:spLocks noGrp="1"/>
          </p:cNvSpPr>
          <p:nvPr>
            <p:ph type="title" hasCustomPrompt="1"/>
          </p:nvPr>
        </p:nvSpPr>
        <p:spPr>
          <a:xfrm>
            <a:off x="575703" y="769888"/>
            <a:ext cx="5743210" cy="1132764"/>
          </a:xfrm>
          <a:prstGeom prst="rect">
            <a:avLst/>
          </a:prstGeom>
        </p:spPr>
        <p:txBody>
          <a:bodyPr lIns="0" tIns="0" rIns="0" bIns="0" anchor="t"/>
          <a:lstStyle>
            <a:lvl1pPr algn="l">
              <a:lnSpc>
                <a:spcPct val="100000"/>
              </a:lnSpc>
              <a:tabLst>
                <a:tab pos="896938" algn="l"/>
              </a:tabLst>
              <a:defRPr sz="7200">
                <a:solidFill>
                  <a:schemeClr val="bg1"/>
                </a:solidFill>
              </a:defRPr>
            </a:lvl1pPr>
          </a:lstStyle>
          <a:p>
            <a:r>
              <a:rPr lang="en-US"/>
              <a:t>Get in touch</a:t>
            </a:r>
            <a:endParaRPr lang="en-AU"/>
          </a:p>
        </p:txBody>
      </p:sp>
      <p:sp>
        <p:nvSpPr>
          <p:cNvPr id="3" name="Rectangle 2">
            <a:extLst>
              <a:ext uri="{FF2B5EF4-FFF2-40B4-BE49-F238E27FC236}">
                <a16:creationId xmlns:a16="http://schemas.microsoft.com/office/drawing/2014/main" id="{CB805DF4-DFC3-0FC5-A15A-95C687899E40}"/>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 Placeholder 5">
            <a:extLst>
              <a:ext uri="{FF2B5EF4-FFF2-40B4-BE49-F238E27FC236}">
                <a16:creationId xmlns:a16="http://schemas.microsoft.com/office/drawing/2014/main" id="{164813CF-012F-99AE-1ABD-87F006F9D262}"/>
              </a:ext>
            </a:extLst>
          </p:cNvPr>
          <p:cNvSpPr>
            <a:spLocks noGrp="1"/>
          </p:cNvSpPr>
          <p:nvPr>
            <p:ph type="body" sz="quarter" idx="10" hasCustomPrompt="1"/>
          </p:nvPr>
        </p:nvSpPr>
        <p:spPr>
          <a:xfrm>
            <a:off x="576263" y="2282825"/>
            <a:ext cx="3257550" cy="1862913"/>
          </a:xfrm>
          <a:prstGeom prst="rect">
            <a:avLst/>
          </a:prstGeom>
        </p:spPr>
        <p:txBody>
          <a:bodyPr lIns="0" tIns="0" rIns="0" bIns="0"/>
          <a:lstStyle>
            <a:lvl1pPr marL="0" indent="0">
              <a:buNone/>
              <a:defRPr/>
            </a:lvl1pPr>
            <a:lvl2pPr marL="252000" indent="0">
              <a:buNone/>
              <a:defRPr/>
            </a:lvl2pPr>
            <a:lvl3pPr marL="504000" indent="0">
              <a:buNone/>
              <a:defRPr/>
            </a:lvl3pPr>
            <a:lvl4pPr marL="756000" indent="0">
              <a:buNone/>
              <a:defRPr/>
            </a:lvl4pPr>
            <a:lvl5pPr marL="1008000" indent="0">
              <a:buNone/>
              <a:defRPr/>
            </a:lvl5pPr>
          </a:lstStyle>
          <a:p>
            <a:pPr lvl="0"/>
            <a:r>
              <a:rPr lang="en-US"/>
              <a:t>+001 123 45 678 99</a:t>
            </a:r>
          </a:p>
          <a:p>
            <a:pPr lvl="0"/>
            <a:r>
              <a:rPr lang="en-US"/>
              <a:t>info@softwareone.com</a:t>
            </a:r>
          </a:p>
          <a:p>
            <a:pPr lvl="0"/>
            <a:r>
              <a:rPr lang="en-US"/>
              <a:t> </a:t>
            </a:r>
          </a:p>
          <a:p>
            <a:pPr lvl="0"/>
            <a:r>
              <a:rPr lang="en-US"/>
              <a:t>7788 SoftwareOne City, </a:t>
            </a:r>
          </a:p>
          <a:p>
            <a:pPr lvl="0"/>
            <a:r>
              <a:rPr lang="en-US"/>
              <a:t>SoftwareOne Country</a:t>
            </a:r>
          </a:p>
        </p:txBody>
      </p:sp>
      <p:grpSp>
        <p:nvGrpSpPr>
          <p:cNvPr id="17" name="Graphic 12">
            <a:extLst>
              <a:ext uri="{FF2B5EF4-FFF2-40B4-BE49-F238E27FC236}">
                <a16:creationId xmlns:a16="http://schemas.microsoft.com/office/drawing/2014/main" id="{501A8962-001E-E049-5F13-6591F855AC22}"/>
              </a:ext>
            </a:extLst>
          </p:cNvPr>
          <p:cNvGrpSpPr/>
          <p:nvPr userDrawn="1"/>
        </p:nvGrpSpPr>
        <p:grpSpPr>
          <a:xfrm>
            <a:off x="575703" y="5297346"/>
            <a:ext cx="2266557" cy="790766"/>
            <a:chOff x="544194" y="1803553"/>
            <a:chExt cx="11044607" cy="3853290"/>
          </a:xfrm>
          <a:solidFill>
            <a:schemeClr val="tx1"/>
          </a:solidFill>
        </p:grpSpPr>
        <p:sp>
          <p:nvSpPr>
            <p:cNvPr id="18" name="Freeform: Shape 17">
              <a:extLst>
                <a:ext uri="{FF2B5EF4-FFF2-40B4-BE49-F238E27FC236}">
                  <a16:creationId xmlns:a16="http://schemas.microsoft.com/office/drawing/2014/main" id="{5E106AEE-DB10-D769-2FAB-64A5A259F50D}"/>
                </a:ext>
              </a:extLst>
            </p:cNvPr>
            <p:cNvSpPr/>
            <p:nvPr/>
          </p:nvSpPr>
          <p:spPr>
            <a:xfrm>
              <a:off x="544194" y="1803553"/>
              <a:ext cx="11044607" cy="3853290"/>
            </a:xfrm>
            <a:custGeom>
              <a:avLst/>
              <a:gdLst>
                <a:gd name="connsiteX0" fmla="*/ 9185820 w 11044607"/>
                <a:gd name="connsiteY0" fmla="*/ 796494 h 3853290"/>
                <a:gd name="connsiteX1" fmla="*/ 9894834 w 11044607"/>
                <a:gd name="connsiteY1" fmla="*/ 1510737 h 3853290"/>
                <a:gd name="connsiteX2" fmla="*/ 8420696 w 11044607"/>
                <a:gd name="connsiteY2" fmla="*/ 1510737 h 3853290"/>
                <a:gd name="connsiteX3" fmla="*/ 9185820 w 11044607"/>
                <a:gd name="connsiteY3" fmla="*/ 796494 h 3853290"/>
                <a:gd name="connsiteX4" fmla="*/ 9250218 w 11044607"/>
                <a:gd name="connsiteY4" fmla="*/ 3042514 h 3853290"/>
                <a:gd name="connsiteX5" fmla="*/ 8410240 w 11044607"/>
                <a:gd name="connsiteY5" fmla="*/ 2226255 h 3853290"/>
                <a:gd name="connsiteX6" fmla="*/ 8407434 w 11044607"/>
                <a:gd name="connsiteY6" fmla="*/ 2206872 h 3853290"/>
                <a:gd name="connsiteX7" fmla="*/ 11044560 w 11044607"/>
                <a:gd name="connsiteY7" fmla="*/ 2206872 h 3853290"/>
                <a:gd name="connsiteX8" fmla="*/ 10405682 w 11044607"/>
                <a:gd name="connsiteY8" fmla="*/ 453718 h 3853290"/>
                <a:gd name="connsiteX9" fmla="*/ 9164269 w 11044607"/>
                <a:gd name="connsiteY9" fmla="*/ 0 h 3853290"/>
                <a:gd name="connsiteX10" fmla="*/ 7323892 w 11044607"/>
                <a:gd name="connsiteY10" fmla="*/ 1579853 h 3853290"/>
                <a:gd name="connsiteX11" fmla="*/ 7323892 w 11044607"/>
                <a:gd name="connsiteY11" fmla="*/ 1371867 h 3853290"/>
                <a:gd name="connsiteX12" fmla="*/ 6076230 w 11044607"/>
                <a:gd name="connsiteY12" fmla="*/ 0 h 3853290"/>
                <a:gd name="connsiteX13" fmla="*/ 4945249 w 11044607"/>
                <a:gd name="connsiteY13" fmla="*/ 608528 h 3853290"/>
                <a:gd name="connsiteX14" fmla="*/ 4923826 w 11044607"/>
                <a:gd name="connsiteY14" fmla="*/ 608528 h 3853290"/>
                <a:gd name="connsiteX15" fmla="*/ 4923826 w 11044607"/>
                <a:gd name="connsiteY15" fmla="*/ 107372 h 3853290"/>
                <a:gd name="connsiteX16" fmla="*/ 3826384 w 11044607"/>
                <a:gd name="connsiteY16" fmla="*/ 107372 h 3853290"/>
                <a:gd name="connsiteX17" fmla="*/ 3826384 w 11044607"/>
                <a:gd name="connsiteY17" fmla="*/ 1616579 h 3853290"/>
                <a:gd name="connsiteX18" fmla="*/ 1925816 w 11044607"/>
                <a:gd name="connsiteY18" fmla="*/ 1658 h 3853290"/>
                <a:gd name="connsiteX19" fmla="*/ 0 w 11044607"/>
                <a:gd name="connsiteY19" fmla="*/ 1927474 h 3853290"/>
                <a:gd name="connsiteX20" fmla="*/ 1925816 w 11044607"/>
                <a:gd name="connsiteY20" fmla="*/ 3853290 h 3853290"/>
                <a:gd name="connsiteX21" fmla="*/ 3826256 w 11044607"/>
                <a:gd name="connsiteY21" fmla="*/ 2238369 h 3853290"/>
                <a:gd name="connsiteX22" fmla="*/ 3826256 w 11044607"/>
                <a:gd name="connsiteY22" fmla="*/ 3738777 h 3853290"/>
                <a:gd name="connsiteX23" fmla="*/ 4949585 w 11044607"/>
                <a:gd name="connsiteY23" fmla="*/ 3738777 h 3853290"/>
                <a:gd name="connsiteX24" fmla="*/ 4949585 w 11044607"/>
                <a:gd name="connsiteY24" fmla="*/ 1729817 h 3853290"/>
                <a:gd name="connsiteX25" fmla="*/ 5610907 w 11044607"/>
                <a:gd name="connsiteY25" fmla="*/ 939699 h 3853290"/>
                <a:gd name="connsiteX26" fmla="*/ 6200562 w 11044607"/>
                <a:gd name="connsiteY26" fmla="*/ 1608162 h 3853290"/>
                <a:gd name="connsiteX27" fmla="*/ 6200562 w 11044607"/>
                <a:gd name="connsiteY27" fmla="*/ 3738904 h 3853290"/>
                <a:gd name="connsiteX28" fmla="*/ 7323892 w 11044607"/>
                <a:gd name="connsiteY28" fmla="*/ 3738904 h 3853290"/>
                <a:gd name="connsiteX29" fmla="*/ 7323892 w 11044607"/>
                <a:gd name="connsiteY29" fmla="*/ 2264256 h 3853290"/>
                <a:gd name="connsiteX30" fmla="*/ 9235808 w 11044607"/>
                <a:gd name="connsiteY30" fmla="*/ 3846276 h 3853290"/>
                <a:gd name="connsiteX31" fmla="*/ 10371507 w 11044607"/>
                <a:gd name="connsiteY31" fmla="*/ 3512810 h 3853290"/>
                <a:gd name="connsiteX32" fmla="*/ 10975189 w 11044607"/>
                <a:gd name="connsiteY32" fmla="*/ 2677423 h 3853290"/>
                <a:gd name="connsiteX33" fmla="*/ 9869586 w 11044607"/>
                <a:gd name="connsiteY33" fmla="*/ 2677423 h 3853290"/>
                <a:gd name="connsiteX34" fmla="*/ 9250090 w 11044607"/>
                <a:gd name="connsiteY34" fmla="*/ 3042514 h 385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1044607" h="3853290">
                  <a:moveTo>
                    <a:pt x="9185820" y="796494"/>
                  </a:moveTo>
                  <a:cubicBezTo>
                    <a:pt x="9569147" y="796494"/>
                    <a:pt x="9845612" y="1076401"/>
                    <a:pt x="9894834" y="1510737"/>
                  </a:cubicBezTo>
                  <a:lnTo>
                    <a:pt x="8420696" y="1510737"/>
                  </a:lnTo>
                  <a:cubicBezTo>
                    <a:pt x="8510726" y="1036998"/>
                    <a:pt x="8767935" y="796494"/>
                    <a:pt x="9185820" y="796494"/>
                  </a:cubicBezTo>
                  <a:moveTo>
                    <a:pt x="9250218" y="3042514"/>
                  </a:moveTo>
                  <a:cubicBezTo>
                    <a:pt x="8784768" y="3042514"/>
                    <a:pt x="8486369" y="2752532"/>
                    <a:pt x="8410240" y="2226255"/>
                  </a:cubicBezTo>
                  <a:lnTo>
                    <a:pt x="8407434" y="2206872"/>
                  </a:lnTo>
                  <a:lnTo>
                    <a:pt x="11044560" y="2206872"/>
                  </a:lnTo>
                  <a:cubicBezTo>
                    <a:pt x="11048386" y="1457816"/>
                    <a:pt x="10821782" y="835770"/>
                    <a:pt x="10405682" y="453718"/>
                  </a:cubicBezTo>
                  <a:cubicBezTo>
                    <a:pt x="10074511" y="152642"/>
                    <a:pt x="9656754" y="0"/>
                    <a:pt x="9164269" y="0"/>
                  </a:cubicBezTo>
                  <a:cubicBezTo>
                    <a:pt x="8195750" y="0"/>
                    <a:pt x="7465567" y="646912"/>
                    <a:pt x="7323892" y="1579853"/>
                  </a:cubicBezTo>
                  <a:lnTo>
                    <a:pt x="7323892" y="1371867"/>
                  </a:lnTo>
                  <a:cubicBezTo>
                    <a:pt x="7323892" y="538520"/>
                    <a:pt x="6839951" y="0"/>
                    <a:pt x="6076230" y="0"/>
                  </a:cubicBezTo>
                  <a:cubicBezTo>
                    <a:pt x="5567933" y="0"/>
                    <a:pt x="5217251" y="214745"/>
                    <a:pt x="4945249" y="608528"/>
                  </a:cubicBezTo>
                  <a:lnTo>
                    <a:pt x="4923826" y="608528"/>
                  </a:lnTo>
                  <a:lnTo>
                    <a:pt x="4923826" y="107372"/>
                  </a:lnTo>
                  <a:lnTo>
                    <a:pt x="3826384" y="107372"/>
                  </a:lnTo>
                  <a:lnTo>
                    <a:pt x="3826384" y="1616579"/>
                  </a:lnTo>
                  <a:cubicBezTo>
                    <a:pt x="3677184" y="702001"/>
                    <a:pt x="2881966" y="1658"/>
                    <a:pt x="1925816" y="1658"/>
                  </a:cubicBezTo>
                  <a:cubicBezTo>
                    <a:pt x="863952" y="1658"/>
                    <a:pt x="0" y="865482"/>
                    <a:pt x="0" y="1927474"/>
                  </a:cubicBezTo>
                  <a:cubicBezTo>
                    <a:pt x="0" y="2989465"/>
                    <a:pt x="863952" y="3853290"/>
                    <a:pt x="1925816" y="3853290"/>
                  </a:cubicBezTo>
                  <a:cubicBezTo>
                    <a:pt x="2881839" y="3853290"/>
                    <a:pt x="3677057" y="3152947"/>
                    <a:pt x="3826256" y="2238369"/>
                  </a:cubicBezTo>
                  <a:lnTo>
                    <a:pt x="3826256" y="3738777"/>
                  </a:lnTo>
                  <a:lnTo>
                    <a:pt x="4949585" y="3738777"/>
                  </a:lnTo>
                  <a:lnTo>
                    <a:pt x="4949585" y="1729817"/>
                  </a:lnTo>
                  <a:cubicBezTo>
                    <a:pt x="4949585" y="1264622"/>
                    <a:pt x="5221459" y="939699"/>
                    <a:pt x="5610907" y="939699"/>
                  </a:cubicBezTo>
                  <a:cubicBezTo>
                    <a:pt x="5980080" y="939699"/>
                    <a:pt x="6200562" y="1189640"/>
                    <a:pt x="6200562" y="1608162"/>
                  </a:cubicBezTo>
                  <a:lnTo>
                    <a:pt x="6200562" y="3738904"/>
                  </a:lnTo>
                  <a:lnTo>
                    <a:pt x="7323892" y="3738904"/>
                  </a:lnTo>
                  <a:lnTo>
                    <a:pt x="7323892" y="2264256"/>
                  </a:lnTo>
                  <a:cubicBezTo>
                    <a:pt x="7465439" y="3223721"/>
                    <a:pt x="8197918" y="3846276"/>
                    <a:pt x="9235808" y="3846276"/>
                  </a:cubicBezTo>
                  <a:cubicBezTo>
                    <a:pt x="9678432" y="3846276"/>
                    <a:pt x="10050027" y="3737246"/>
                    <a:pt x="10371507" y="3512810"/>
                  </a:cubicBezTo>
                  <a:cubicBezTo>
                    <a:pt x="10677173" y="3302273"/>
                    <a:pt x="10890770" y="3006426"/>
                    <a:pt x="10975189" y="2677423"/>
                  </a:cubicBezTo>
                  <a:lnTo>
                    <a:pt x="9869586" y="2677423"/>
                  </a:lnTo>
                  <a:cubicBezTo>
                    <a:pt x="9760682" y="2916396"/>
                    <a:pt x="9546703" y="3042514"/>
                    <a:pt x="9250090" y="3042514"/>
                  </a:cubicBezTo>
                </a:path>
              </a:pathLst>
            </a:custGeom>
            <a:solidFill>
              <a:schemeClr val="bg1"/>
            </a:solidFill>
            <a:ln w="12748" cap="flat">
              <a:noFill/>
              <a:prstDash val="solid"/>
              <a:miter/>
            </a:ln>
          </p:spPr>
          <p:txBody>
            <a:bodyPr rtlCol="0" anchor="ctr"/>
            <a:lstStyle/>
            <a:p>
              <a:endParaRPr lang="en-AU"/>
            </a:p>
          </p:txBody>
        </p:sp>
        <p:sp>
          <p:nvSpPr>
            <p:cNvPr id="19" name="Freeform: Shape 18">
              <a:extLst>
                <a:ext uri="{FF2B5EF4-FFF2-40B4-BE49-F238E27FC236}">
                  <a16:creationId xmlns:a16="http://schemas.microsoft.com/office/drawing/2014/main" id="{F60DCC85-91DE-D716-A5B4-9E8E5892338D}"/>
                </a:ext>
              </a:extLst>
            </p:cNvPr>
            <p:cNvSpPr/>
            <p:nvPr/>
          </p:nvSpPr>
          <p:spPr>
            <a:xfrm>
              <a:off x="704232" y="3467314"/>
              <a:ext cx="448745" cy="511357"/>
            </a:xfrm>
            <a:custGeom>
              <a:avLst/>
              <a:gdLst>
                <a:gd name="connsiteX0" fmla="*/ 264860 w 448745"/>
                <a:gd name="connsiteY0" fmla="*/ 193066 h 511357"/>
                <a:gd name="connsiteX1" fmla="*/ 146011 w 448745"/>
                <a:gd name="connsiteY1" fmla="*/ 139635 h 511357"/>
                <a:gd name="connsiteX2" fmla="*/ 217678 w 448745"/>
                <a:gd name="connsiteY2" fmla="*/ 90667 h 511357"/>
                <a:gd name="connsiteX3" fmla="*/ 299291 w 448745"/>
                <a:gd name="connsiteY3" fmla="*/ 142313 h 511357"/>
                <a:gd name="connsiteX4" fmla="*/ 431657 w 448745"/>
                <a:gd name="connsiteY4" fmla="*/ 142313 h 511357"/>
                <a:gd name="connsiteX5" fmla="*/ 217678 w 448745"/>
                <a:gd name="connsiteY5" fmla="*/ 0 h 511357"/>
                <a:gd name="connsiteX6" fmla="*/ 14537 w 448745"/>
                <a:gd name="connsiteY6" fmla="*/ 150474 h 511357"/>
                <a:gd name="connsiteX7" fmla="*/ 187710 w 448745"/>
                <a:gd name="connsiteY7" fmla="*/ 300949 h 511357"/>
                <a:gd name="connsiteX8" fmla="*/ 311915 w 448745"/>
                <a:gd name="connsiteY8" fmla="*/ 362669 h 511357"/>
                <a:gd name="connsiteX9" fmla="*/ 232088 w 448745"/>
                <a:gd name="connsiteY9" fmla="*/ 418013 h 511357"/>
                <a:gd name="connsiteX10" fmla="*/ 134152 w 448745"/>
                <a:gd name="connsiteY10" fmla="*/ 347239 h 511357"/>
                <a:gd name="connsiteX11" fmla="*/ 0 w 448745"/>
                <a:gd name="connsiteY11" fmla="*/ 347239 h 511357"/>
                <a:gd name="connsiteX12" fmla="*/ 231195 w 448745"/>
                <a:gd name="connsiteY12" fmla="*/ 511358 h 511357"/>
                <a:gd name="connsiteX13" fmla="*/ 448745 w 448745"/>
                <a:gd name="connsiteY13" fmla="*/ 352722 h 511357"/>
                <a:gd name="connsiteX14" fmla="*/ 264733 w 448745"/>
                <a:gd name="connsiteY14" fmla="*/ 193066 h 511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8745" h="511357">
                  <a:moveTo>
                    <a:pt x="264860" y="193066"/>
                  </a:moveTo>
                  <a:cubicBezTo>
                    <a:pt x="198677" y="181334"/>
                    <a:pt x="146011" y="175851"/>
                    <a:pt x="146011" y="139635"/>
                  </a:cubicBezTo>
                  <a:cubicBezTo>
                    <a:pt x="146011" y="108775"/>
                    <a:pt x="174193" y="90667"/>
                    <a:pt x="217678" y="90667"/>
                  </a:cubicBezTo>
                  <a:cubicBezTo>
                    <a:pt x="261162" y="90667"/>
                    <a:pt x="290237" y="107882"/>
                    <a:pt x="299291" y="142313"/>
                  </a:cubicBezTo>
                  <a:lnTo>
                    <a:pt x="431657" y="142313"/>
                  </a:lnTo>
                  <a:cubicBezTo>
                    <a:pt x="418905" y="58022"/>
                    <a:pt x="351829" y="0"/>
                    <a:pt x="217678" y="0"/>
                  </a:cubicBezTo>
                  <a:cubicBezTo>
                    <a:pt x="104312" y="0"/>
                    <a:pt x="14537" y="51646"/>
                    <a:pt x="14537" y="150474"/>
                  </a:cubicBezTo>
                  <a:cubicBezTo>
                    <a:pt x="14537" y="262947"/>
                    <a:pt x="101634" y="284626"/>
                    <a:pt x="187710" y="300949"/>
                  </a:cubicBezTo>
                  <a:cubicBezTo>
                    <a:pt x="254786" y="313701"/>
                    <a:pt x="311915" y="319057"/>
                    <a:pt x="311915" y="362669"/>
                  </a:cubicBezTo>
                  <a:cubicBezTo>
                    <a:pt x="311915" y="397099"/>
                    <a:pt x="282841" y="418013"/>
                    <a:pt x="232088" y="418013"/>
                  </a:cubicBezTo>
                  <a:cubicBezTo>
                    <a:pt x="176744" y="418013"/>
                    <a:pt x="142313" y="392636"/>
                    <a:pt x="134152" y="347239"/>
                  </a:cubicBezTo>
                  <a:lnTo>
                    <a:pt x="0" y="347239"/>
                  </a:lnTo>
                  <a:cubicBezTo>
                    <a:pt x="7269" y="444282"/>
                    <a:pt x="91560" y="511358"/>
                    <a:pt x="231195" y="511358"/>
                  </a:cubicBezTo>
                  <a:cubicBezTo>
                    <a:pt x="356293" y="511358"/>
                    <a:pt x="448745" y="456906"/>
                    <a:pt x="448745" y="352722"/>
                  </a:cubicBezTo>
                  <a:cubicBezTo>
                    <a:pt x="448745" y="231195"/>
                    <a:pt x="350809" y="208496"/>
                    <a:pt x="264733" y="193066"/>
                  </a:cubicBezTo>
                </a:path>
              </a:pathLst>
            </a:custGeom>
            <a:grpFill/>
            <a:ln w="12748" cap="flat">
              <a:noFill/>
              <a:prstDash val="solid"/>
              <a:miter/>
            </a:ln>
          </p:spPr>
          <p:txBody>
            <a:bodyPr rtlCol="0" anchor="ctr"/>
            <a:lstStyle/>
            <a:p>
              <a:endParaRPr lang="en-AU"/>
            </a:p>
          </p:txBody>
        </p:sp>
        <p:sp>
          <p:nvSpPr>
            <p:cNvPr id="20" name="Freeform: Shape 19">
              <a:extLst>
                <a:ext uri="{FF2B5EF4-FFF2-40B4-BE49-F238E27FC236}">
                  <a16:creationId xmlns:a16="http://schemas.microsoft.com/office/drawing/2014/main" id="{DADB353B-DFD8-A82E-C170-6237A4E2E548}"/>
                </a:ext>
              </a:extLst>
            </p:cNvPr>
            <p:cNvSpPr/>
            <p:nvPr/>
          </p:nvSpPr>
          <p:spPr>
            <a:xfrm>
              <a:off x="1164964" y="3467186"/>
              <a:ext cx="509572" cy="511357"/>
            </a:xfrm>
            <a:custGeom>
              <a:avLst/>
              <a:gdLst>
                <a:gd name="connsiteX0" fmla="*/ 254786 w 509572"/>
                <a:gd name="connsiteY0" fmla="*/ 408066 h 511357"/>
                <a:gd name="connsiteX1" fmla="*/ 144226 w 509572"/>
                <a:gd name="connsiteY1" fmla="*/ 255679 h 511357"/>
                <a:gd name="connsiteX2" fmla="*/ 254786 w 509572"/>
                <a:gd name="connsiteY2" fmla="*/ 101506 h 511357"/>
                <a:gd name="connsiteX3" fmla="*/ 365347 w 509572"/>
                <a:gd name="connsiteY3" fmla="*/ 255679 h 511357"/>
                <a:gd name="connsiteX4" fmla="*/ 254786 w 509572"/>
                <a:gd name="connsiteY4" fmla="*/ 408066 h 511357"/>
                <a:gd name="connsiteX5" fmla="*/ 255679 w 509572"/>
                <a:gd name="connsiteY5" fmla="*/ 0 h 511357"/>
                <a:gd name="connsiteX6" fmla="*/ 0 w 509572"/>
                <a:gd name="connsiteY6" fmla="*/ 255679 h 511357"/>
                <a:gd name="connsiteX7" fmla="*/ 255679 w 509572"/>
                <a:gd name="connsiteY7" fmla="*/ 511357 h 511357"/>
                <a:gd name="connsiteX8" fmla="*/ 509572 w 509572"/>
                <a:gd name="connsiteY8" fmla="*/ 255679 h 511357"/>
                <a:gd name="connsiteX9" fmla="*/ 255679 w 509572"/>
                <a:gd name="connsiteY9" fmla="*/ 0 h 511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572" h="511357">
                  <a:moveTo>
                    <a:pt x="254786" y="408066"/>
                  </a:moveTo>
                  <a:cubicBezTo>
                    <a:pt x="182227" y="408066"/>
                    <a:pt x="144226" y="346346"/>
                    <a:pt x="144226" y="255679"/>
                  </a:cubicBezTo>
                  <a:cubicBezTo>
                    <a:pt x="144226" y="165011"/>
                    <a:pt x="182227" y="101506"/>
                    <a:pt x="254786" y="101506"/>
                  </a:cubicBezTo>
                  <a:cubicBezTo>
                    <a:pt x="327345" y="101506"/>
                    <a:pt x="365347" y="163992"/>
                    <a:pt x="365347" y="255679"/>
                  </a:cubicBezTo>
                  <a:cubicBezTo>
                    <a:pt x="365347" y="347366"/>
                    <a:pt x="325433" y="408066"/>
                    <a:pt x="254786" y="408066"/>
                  </a:cubicBezTo>
                  <a:moveTo>
                    <a:pt x="255679" y="0"/>
                  </a:moveTo>
                  <a:cubicBezTo>
                    <a:pt x="101506" y="0"/>
                    <a:pt x="0" y="110560"/>
                    <a:pt x="0" y="255679"/>
                  </a:cubicBezTo>
                  <a:cubicBezTo>
                    <a:pt x="0" y="400797"/>
                    <a:pt x="101506" y="511357"/>
                    <a:pt x="255679" y="511357"/>
                  </a:cubicBezTo>
                  <a:cubicBezTo>
                    <a:pt x="409851" y="511357"/>
                    <a:pt x="509572" y="399905"/>
                    <a:pt x="509572" y="255679"/>
                  </a:cubicBezTo>
                  <a:cubicBezTo>
                    <a:pt x="509572" y="111453"/>
                    <a:pt x="408959" y="0"/>
                    <a:pt x="255679" y="0"/>
                  </a:cubicBezTo>
                </a:path>
              </a:pathLst>
            </a:custGeom>
            <a:grpFill/>
            <a:ln w="12748" cap="flat">
              <a:noFill/>
              <a:prstDash val="solid"/>
              <a:miter/>
            </a:ln>
          </p:spPr>
          <p:txBody>
            <a:bodyPr rtlCol="0" anchor="ctr"/>
            <a:lstStyle/>
            <a:p>
              <a:endParaRPr lang="en-AU"/>
            </a:p>
          </p:txBody>
        </p:sp>
        <p:sp>
          <p:nvSpPr>
            <p:cNvPr id="21" name="Freeform: Shape 20">
              <a:extLst>
                <a:ext uri="{FF2B5EF4-FFF2-40B4-BE49-F238E27FC236}">
                  <a16:creationId xmlns:a16="http://schemas.microsoft.com/office/drawing/2014/main" id="{FD982C41-2E44-E97E-9144-391794B04049}"/>
                </a:ext>
              </a:extLst>
            </p:cNvPr>
            <p:cNvSpPr/>
            <p:nvPr/>
          </p:nvSpPr>
          <p:spPr>
            <a:xfrm>
              <a:off x="1657193" y="3288479"/>
              <a:ext cx="1320093" cy="680117"/>
            </a:xfrm>
            <a:custGeom>
              <a:avLst/>
              <a:gdLst>
                <a:gd name="connsiteX0" fmla="*/ 1179693 w 1320093"/>
                <a:gd name="connsiteY0" fmla="*/ 192352 h 680117"/>
                <a:gd name="connsiteX1" fmla="*/ 1128047 w 1320093"/>
                <a:gd name="connsiteY1" fmla="*/ 380062 h 680117"/>
                <a:gd name="connsiteX2" fmla="*/ 1098973 w 1320093"/>
                <a:gd name="connsiteY2" fmla="*/ 530536 h 680117"/>
                <a:gd name="connsiteX3" fmla="*/ 1097188 w 1320093"/>
                <a:gd name="connsiteY3" fmla="*/ 530536 h 680117"/>
                <a:gd name="connsiteX4" fmla="*/ 1065435 w 1320093"/>
                <a:gd name="connsiteY4" fmla="*/ 378149 h 680117"/>
                <a:gd name="connsiteX5" fmla="*/ 1014682 w 1320093"/>
                <a:gd name="connsiteY5" fmla="*/ 192224 h 680117"/>
                <a:gd name="connsiteX6" fmla="*/ 894047 w 1320093"/>
                <a:gd name="connsiteY6" fmla="*/ 192224 h 680117"/>
                <a:gd name="connsiteX7" fmla="*/ 845079 w 1320093"/>
                <a:gd name="connsiteY7" fmla="*/ 378149 h 680117"/>
                <a:gd name="connsiteX8" fmla="*/ 814219 w 1320093"/>
                <a:gd name="connsiteY8" fmla="*/ 529644 h 680117"/>
                <a:gd name="connsiteX9" fmla="*/ 812434 w 1320093"/>
                <a:gd name="connsiteY9" fmla="*/ 529644 h 680117"/>
                <a:gd name="connsiteX10" fmla="*/ 784379 w 1320093"/>
                <a:gd name="connsiteY10" fmla="*/ 380062 h 680117"/>
                <a:gd name="connsiteX11" fmla="*/ 733626 w 1320093"/>
                <a:gd name="connsiteY11" fmla="*/ 192352 h 680117"/>
                <a:gd name="connsiteX12" fmla="*/ 517861 w 1320093"/>
                <a:gd name="connsiteY12" fmla="*/ 192352 h 680117"/>
                <a:gd name="connsiteX13" fmla="*/ 517861 w 1320093"/>
                <a:gd name="connsiteY13" fmla="*/ 38179 h 680117"/>
                <a:gd name="connsiteX14" fmla="*/ 378226 w 1320093"/>
                <a:gd name="connsiteY14" fmla="*/ 38179 h 680117"/>
                <a:gd name="connsiteX15" fmla="*/ 378226 w 1320093"/>
                <a:gd name="connsiteY15" fmla="*/ 192352 h 680117"/>
                <a:gd name="connsiteX16" fmla="*/ 214872 w 1320093"/>
                <a:gd name="connsiteY16" fmla="*/ 192352 h 680117"/>
                <a:gd name="connsiteX17" fmla="*/ 214872 w 1320093"/>
                <a:gd name="connsiteY17" fmla="*/ 161492 h 680117"/>
                <a:gd name="connsiteX18" fmla="*/ 315486 w 1320093"/>
                <a:gd name="connsiteY18" fmla="*/ 105255 h 680117"/>
                <a:gd name="connsiteX19" fmla="*/ 315486 w 1320093"/>
                <a:gd name="connsiteY19" fmla="*/ 3621 h 680117"/>
                <a:gd name="connsiteX20" fmla="*/ 256572 w 1320093"/>
                <a:gd name="connsiteY20" fmla="*/ 51 h 680117"/>
                <a:gd name="connsiteX21" fmla="*/ 113366 w 1320093"/>
                <a:gd name="connsiteY21" fmla="*/ 38179 h 680117"/>
                <a:gd name="connsiteX22" fmla="*/ 72559 w 1320093"/>
                <a:gd name="connsiteY22" fmla="*/ 151545 h 680117"/>
                <a:gd name="connsiteX23" fmla="*/ 72559 w 1320093"/>
                <a:gd name="connsiteY23" fmla="*/ 192352 h 680117"/>
                <a:gd name="connsiteX24" fmla="*/ 0 w 1320093"/>
                <a:gd name="connsiteY24" fmla="*/ 192352 h 680117"/>
                <a:gd name="connsiteX25" fmla="*/ 0 w 1320093"/>
                <a:gd name="connsiteY25" fmla="*/ 291945 h 680117"/>
                <a:gd name="connsiteX26" fmla="*/ 72559 w 1320093"/>
                <a:gd name="connsiteY26" fmla="*/ 291945 h 680117"/>
                <a:gd name="connsiteX27" fmla="*/ 72559 w 1320093"/>
                <a:gd name="connsiteY27" fmla="*/ 674635 h 680117"/>
                <a:gd name="connsiteX28" fmla="*/ 214872 w 1320093"/>
                <a:gd name="connsiteY28" fmla="*/ 674635 h 680117"/>
                <a:gd name="connsiteX29" fmla="*/ 214872 w 1320093"/>
                <a:gd name="connsiteY29" fmla="*/ 291945 h 680117"/>
                <a:gd name="connsiteX30" fmla="*/ 378226 w 1320093"/>
                <a:gd name="connsiteY30" fmla="*/ 291945 h 680117"/>
                <a:gd name="connsiteX31" fmla="*/ 378226 w 1320093"/>
                <a:gd name="connsiteY31" fmla="*/ 553235 h 680117"/>
                <a:gd name="connsiteX32" fmla="*/ 528701 w 1320093"/>
                <a:gd name="connsiteY32" fmla="*/ 680118 h 680117"/>
                <a:gd name="connsiteX33" fmla="*/ 611206 w 1320093"/>
                <a:gd name="connsiteY33" fmla="*/ 672849 h 680117"/>
                <a:gd name="connsiteX34" fmla="*/ 611206 w 1320093"/>
                <a:gd name="connsiteY34" fmla="*/ 566752 h 680117"/>
                <a:gd name="connsiteX35" fmla="*/ 603938 w 1320093"/>
                <a:gd name="connsiteY35" fmla="*/ 566752 h 680117"/>
                <a:gd name="connsiteX36" fmla="*/ 571292 w 1320093"/>
                <a:gd name="connsiteY36" fmla="*/ 568538 h 680117"/>
                <a:gd name="connsiteX37" fmla="*/ 517861 w 1320093"/>
                <a:gd name="connsiteY37" fmla="*/ 522247 h 680117"/>
                <a:gd name="connsiteX38" fmla="*/ 517861 w 1320093"/>
                <a:gd name="connsiteY38" fmla="*/ 291818 h 680117"/>
                <a:gd name="connsiteX39" fmla="*/ 619240 w 1320093"/>
                <a:gd name="connsiteY39" fmla="*/ 291818 h 680117"/>
                <a:gd name="connsiteX40" fmla="*/ 737197 w 1320093"/>
                <a:gd name="connsiteY40" fmla="*/ 674507 h 680117"/>
                <a:gd name="connsiteX41" fmla="*/ 869563 w 1320093"/>
                <a:gd name="connsiteY41" fmla="*/ 674507 h 680117"/>
                <a:gd name="connsiteX42" fmla="*/ 922102 w 1320093"/>
                <a:gd name="connsiteY42" fmla="*/ 477743 h 680117"/>
                <a:gd name="connsiteX43" fmla="*/ 953854 w 1320093"/>
                <a:gd name="connsiteY43" fmla="*/ 329947 h 680117"/>
                <a:gd name="connsiteX44" fmla="*/ 955640 w 1320093"/>
                <a:gd name="connsiteY44" fmla="*/ 329947 h 680117"/>
                <a:gd name="connsiteX45" fmla="*/ 985607 w 1320093"/>
                <a:gd name="connsiteY45" fmla="*/ 477743 h 680117"/>
                <a:gd name="connsiteX46" fmla="*/ 1036360 w 1320093"/>
                <a:gd name="connsiteY46" fmla="*/ 674507 h 680117"/>
                <a:gd name="connsiteX47" fmla="*/ 1170512 w 1320093"/>
                <a:gd name="connsiteY47" fmla="*/ 674507 h 680117"/>
                <a:gd name="connsiteX48" fmla="*/ 1320093 w 1320093"/>
                <a:gd name="connsiteY48" fmla="*/ 192097 h 680117"/>
                <a:gd name="connsiteX49" fmla="*/ 1179566 w 1320093"/>
                <a:gd name="connsiteY49" fmla="*/ 192097 h 680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320093" h="680117">
                  <a:moveTo>
                    <a:pt x="1179693" y="192352"/>
                  </a:moveTo>
                  <a:lnTo>
                    <a:pt x="1128047" y="380062"/>
                  </a:lnTo>
                  <a:cubicBezTo>
                    <a:pt x="1111725" y="438084"/>
                    <a:pt x="1098973" y="530536"/>
                    <a:pt x="1098973" y="530536"/>
                  </a:cubicBezTo>
                  <a:lnTo>
                    <a:pt x="1097188" y="530536"/>
                  </a:lnTo>
                  <a:cubicBezTo>
                    <a:pt x="1097188" y="530536"/>
                    <a:pt x="1081757" y="436299"/>
                    <a:pt x="1065435" y="378149"/>
                  </a:cubicBezTo>
                  <a:lnTo>
                    <a:pt x="1014682" y="192224"/>
                  </a:lnTo>
                  <a:lnTo>
                    <a:pt x="894047" y="192224"/>
                  </a:lnTo>
                  <a:lnTo>
                    <a:pt x="845079" y="378149"/>
                  </a:lnTo>
                  <a:cubicBezTo>
                    <a:pt x="829649" y="436171"/>
                    <a:pt x="814219" y="529644"/>
                    <a:pt x="814219" y="529644"/>
                  </a:cubicBezTo>
                  <a:lnTo>
                    <a:pt x="812434" y="529644"/>
                  </a:lnTo>
                  <a:cubicBezTo>
                    <a:pt x="812434" y="529644"/>
                    <a:pt x="799682" y="437191"/>
                    <a:pt x="784379" y="380062"/>
                  </a:cubicBezTo>
                  <a:lnTo>
                    <a:pt x="733626" y="192352"/>
                  </a:lnTo>
                  <a:lnTo>
                    <a:pt x="517861" y="192352"/>
                  </a:lnTo>
                  <a:lnTo>
                    <a:pt x="517861" y="38179"/>
                  </a:lnTo>
                  <a:lnTo>
                    <a:pt x="378226" y="38179"/>
                  </a:lnTo>
                  <a:lnTo>
                    <a:pt x="378226" y="192352"/>
                  </a:lnTo>
                  <a:lnTo>
                    <a:pt x="214872" y="192352"/>
                  </a:lnTo>
                  <a:lnTo>
                    <a:pt x="214872" y="161492"/>
                  </a:lnTo>
                  <a:cubicBezTo>
                    <a:pt x="214872" y="107168"/>
                    <a:pt x="243947" y="102577"/>
                    <a:pt x="315486" y="105255"/>
                  </a:cubicBezTo>
                  <a:lnTo>
                    <a:pt x="315486" y="3621"/>
                  </a:lnTo>
                  <a:cubicBezTo>
                    <a:pt x="295593" y="943"/>
                    <a:pt x="275572" y="51"/>
                    <a:pt x="256572" y="51"/>
                  </a:cubicBezTo>
                  <a:cubicBezTo>
                    <a:pt x="194979" y="-842"/>
                    <a:pt x="145119" y="9997"/>
                    <a:pt x="113366" y="38179"/>
                  </a:cubicBezTo>
                  <a:cubicBezTo>
                    <a:pt x="85311" y="63556"/>
                    <a:pt x="72559" y="99899"/>
                    <a:pt x="72559" y="151545"/>
                  </a:cubicBezTo>
                  <a:lnTo>
                    <a:pt x="72559" y="192352"/>
                  </a:lnTo>
                  <a:lnTo>
                    <a:pt x="0" y="192352"/>
                  </a:lnTo>
                  <a:lnTo>
                    <a:pt x="0" y="291945"/>
                  </a:lnTo>
                  <a:lnTo>
                    <a:pt x="72559" y="291945"/>
                  </a:lnTo>
                  <a:lnTo>
                    <a:pt x="72559" y="674635"/>
                  </a:lnTo>
                  <a:lnTo>
                    <a:pt x="214872" y="674635"/>
                  </a:lnTo>
                  <a:lnTo>
                    <a:pt x="214872" y="291945"/>
                  </a:lnTo>
                  <a:lnTo>
                    <a:pt x="378226" y="291945"/>
                  </a:lnTo>
                  <a:lnTo>
                    <a:pt x="378226" y="553235"/>
                  </a:lnTo>
                  <a:cubicBezTo>
                    <a:pt x="378226" y="651171"/>
                    <a:pt x="438926" y="680118"/>
                    <a:pt x="528701" y="680118"/>
                  </a:cubicBezTo>
                  <a:cubicBezTo>
                    <a:pt x="566829" y="680118"/>
                    <a:pt x="595776" y="675527"/>
                    <a:pt x="611206" y="672849"/>
                  </a:cubicBezTo>
                  <a:lnTo>
                    <a:pt x="611206" y="566752"/>
                  </a:lnTo>
                  <a:lnTo>
                    <a:pt x="603938" y="566752"/>
                  </a:lnTo>
                  <a:cubicBezTo>
                    <a:pt x="594884" y="567645"/>
                    <a:pt x="580346" y="568538"/>
                    <a:pt x="571292" y="568538"/>
                  </a:cubicBezTo>
                  <a:cubicBezTo>
                    <a:pt x="537754" y="568538"/>
                    <a:pt x="517861" y="558591"/>
                    <a:pt x="517861" y="522247"/>
                  </a:cubicBezTo>
                  <a:lnTo>
                    <a:pt x="517861" y="291818"/>
                  </a:lnTo>
                  <a:lnTo>
                    <a:pt x="619240" y="291818"/>
                  </a:lnTo>
                  <a:lnTo>
                    <a:pt x="737197" y="674507"/>
                  </a:lnTo>
                  <a:lnTo>
                    <a:pt x="869563" y="674507"/>
                  </a:lnTo>
                  <a:lnTo>
                    <a:pt x="922102" y="477743"/>
                  </a:lnTo>
                  <a:cubicBezTo>
                    <a:pt x="936639" y="422399"/>
                    <a:pt x="953854" y="329947"/>
                    <a:pt x="953854" y="329947"/>
                  </a:cubicBezTo>
                  <a:lnTo>
                    <a:pt x="955640" y="329947"/>
                  </a:lnTo>
                  <a:cubicBezTo>
                    <a:pt x="955640" y="329947"/>
                    <a:pt x="971069" y="423292"/>
                    <a:pt x="985607" y="477743"/>
                  </a:cubicBezTo>
                  <a:lnTo>
                    <a:pt x="1036360" y="674507"/>
                  </a:lnTo>
                  <a:lnTo>
                    <a:pt x="1170512" y="674507"/>
                  </a:lnTo>
                  <a:lnTo>
                    <a:pt x="1320093" y="192097"/>
                  </a:lnTo>
                  <a:lnTo>
                    <a:pt x="1179566" y="192097"/>
                  </a:lnTo>
                  <a:close/>
                </a:path>
              </a:pathLst>
            </a:custGeom>
            <a:grpFill/>
            <a:ln w="12748" cap="flat">
              <a:noFill/>
              <a:prstDash val="solid"/>
              <a:miter/>
            </a:ln>
          </p:spPr>
          <p:txBody>
            <a:bodyPr rtlCol="0" anchor="ctr"/>
            <a:lstStyle/>
            <a:p>
              <a:endParaRPr lang="en-AU"/>
            </a:p>
          </p:txBody>
        </p:sp>
        <p:sp>
          <p:nvSpPr>
            <p:cNvPr id="22" name="Freeform: Shape 21">
              <a:extLst>
                <a:ext uri="{FF2B5EF4-FFF2-40B4-BE49-F238E27FC236}">
                  <a16:creationId xmlns:a16="http://schemas.microsoft.com/office/drawing/2014/main" id="{964D1596-761D-6A44-90FB-675A88764414}"/>
                </a:ext>
              </a:extLst>
            </p:cNvPr>
            <p:cNvSpPr/>
            <p:nvPr/>
          </p:nvSpPr>
          <p:spPr>
            <a:xfrm>
              <a:off x="2945534" y="3467059"/>
              <a:ext cx="473101" cy="508679"/>
            </a:xfrm>
            <a:custGeom>
              <a:avLst/>
              <a:gdLst>
                <a:gd name="connsiteX0" fmla="*/ 314593 w 473101"/>
                <a:gd name="connsiteY0" fmla="*/ 322882 h 508679"/>
                <a:gd name="connsiteX1" fmla="*/ 209389 w 473101"/>
                <a:gd name="connsiteY1" fmla="*/ 415335 h 508679"/>
                <a:gd name="connsiteX2" fmla="*/ 138615 w 473101"/>
                <a:gd name="connsiteY2" fmla="*/ 358205 h 508679"/>
                <a:gd name="connsiteX3" fmla="*/ 231067 w 473101"/>
                <a:gd name="connsiteY3" fmla="*/ 287432 h 508679"/>
                <a:gd name="connsiteX4" fmla="*/ 314466 w 473101"/>
                <a:gd name="connsiteY4" fmla="*/ 260270 h 508679"/>
                <a:gd name="connsiteX5" fmla="*/ 314466 w 473101"/>
                <a:gd name="connsiteY5" fmla="*/ 322882 h 508679"/>
                <a:gd name="connsiteX6" fmla="*/ 473102 w 473101"/>
                <a:gd name="connsiteY6" fmla="*/ 496055 h 508679"/>
                <a:gd name="connsiteX7" fmla="*/ 449765 w 473101"/>
                <a:gd name="connsiteY7" fmla="*/ 420818 h 508679"/>
                <a:gd name="connsiteX8" fmla="*/ 449765 w 473101"/>
                <a:gd name="connsiteY8" fmla="*/ 173300 h 508679"/>
                <a:gd name="connsiteX9" fmla="*/ 376313 w 473101"/>
                <a:gd name="connsiteY9" fmla="*/ 29075 h 508679"/>
                <a:gd name="connsiteX10" fmla="*/ 237571 w 473101"/>
                <a:gd name="connsiteY10" fmla="*/ 0 h 508679"/>
                <a:gd name="connsiteX11" fmla="*/ 23591 w 473101"/>
                <a:gd name="connsiteY11" fmla="*/ 159528 h 508679"/>
                <a:gd name="connsiteX12" fmla="*/ 155065 w 473101"/>
                <a:gd name="connsiteY12" fmla="*/ 159528 h 508679"/>
                <a:gd name="connsiteX13" fmla="*/ 239356 w 473101"/>
                <a:gd name="connsiteY13" fmla="*/ 96023 h 508679"/>
                <a:gd name="connsiteX14" fmla="*/ 311023 w 473101"/>
                <a:gd name="connsiteY14" fmla="*/ 154045 h 508679"/>
                <a:gd name="connsiteX15" fmla="*/ 189496 w 473101"/>
                <a:gd name="connsiteY15" fmla="*/ 215765 h 508679"/>
                <a:gd name="connsiteX16" fmla="*/ 0 w 473101"/>
                <a:gd name="connsiteY16" fmla="*/ 362669 h 508679"/>
                <a:gd name="connsiteX17" fmla="*/ 165012 w 473101"/>
                <a:gd name="connsiteY17" fmla="*/ 508680 h 508679"/>
                <a:gd name="connsiteX18" fmla="*/ 312808 w 473101"/>
                <a:gd name="connsiteY18" fmla="*/ 437013 h 508679"/>
                <a:gd name="connsiteX19" fmla="*/ 329131 w 473101"/>
                <a:gd name="connsiteY19" fmla="*/ 495928 h 508679"/>
                <a:gd name="connsiteX20" fmla="*/ 473102 w 473101"/>
                <a:gd name="connsiteY20" fmla="*/ 495928 h 508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73101" h="508679">
                  <a:moveTo>
                    <a:pt x="314593" y="322882"/>
                  </a:moveTo>
                  <a:cubicBezTo>
                    <a:pt x="314593" y="375421"/>
                    <a:pt x="272894" y="415335"/>
                    <a:pt x="209389" y="415335"/>
                  </a:cubicBezTo>
                  <a:cubicBezTo>
                    <a:pt x="170368" y="415335"/>
                    <a:pt x="138615" y="399905"/>
                    <a:pt x="138615" y="358205"/>
                  </a:cubicBezTo>
                  <a:cubicBezTo>
                    <a:pt x="138615" y="316506"/>
                    <a:pt x="168582" y="301076"/>
                    <a:pt x="231067" y="287432"/>
                  </a:cubicBezTo>
                  <a:cubicBezTo>
                    <a:pt x="262820" y="280163"/>
                    <a:pt x="293680" y="272894"/>
                    <a:pt x="314466" y="260270"/>
                  </a:cubicBezTo>
                  <a:lnTo>
                    <a:pt x="314466" y="322882"/>
                  </a:lnTo>
                  <a:close/>
                  <a:moveTo>
                    <a:pt x="473102" y="496055"/>
                  </a:moveTo>
                  <a:cubicBezTo>
                    <a:pt x="459074" y="483558"/>
                    <a:pt x="449765" y="458947"/>
                    <a:pt x="449765" y="420818"/>
                  </a:cubicBezTo>
                  <a:lnTo>
                    <a:pt x="449765" y="173300"/>
                  </a:lnTo>
                  <a:cubicBezTo>
                    <a:pt x="449765" y="108010"/>
                    <a:pt x="426174" y="58149"/>
                    <a:pt x="376313" y="29075"/>
                  </a:cubicBezTo>
                  <a:cubicBezTo>
                    <a:pt x="342775" y="9181"/>
                    <a:pt x="299291" y="0"/>
                    <a:pt x="237571" y="0"/>
                  </a:cubicBezTo>
                  <a:cubicBezTo>
                    <a:pt x="94365" y="0"/>
                    <a:pt x="27162" y="77023"/>
                    <a:pt x="23591" y="159528"/>
                  </a:cubicBezTo>
                  <a:lnTo>
                    <a:pt x="155065" y="159528"/>
                  </a:lnTo>
                  <a:cubicBezTo>
                    <a:pt x="158636" y="121400"/>
                    <a:pt x="185033" y="96023"/>
                    <a:pt x="239356" y="96023"/>
                  </a:cubicBezTo>
                  <a:cubicBezTo>
                    <a:pt x="288324" y="96023"/>
                    <a:pt x="311023" y="119614"/>
                    <a:pt x="311023" y="154045"/>
                  </a:cubicBezTo>
                  <a:cubicBezTo>
                    <a:pt x="311023" y="190388"/>
                    <a:pt x="275700" y="203906"/>
                    <a:pt x="189496" y="215765"/>
                  </a:cubicBezTo>
                  <a:cubicBezTo>
                    <a:pt x="84291" y="228389"/>
                    <a:pt x="0" y="255679"/>
                    <a:pt x="0" y="362669"/>
                  </a:cubicBezTo>
                  <a:cubicBezTo>
                    <a:pt x="0" y="457799"/>
                    <a:pt x="69881" y="508680"/>
                    <a:pt x="165012" y="508680"/>
                  </a:cubicBezTo>
                  <a:cubicBezTo>
                    <a:pt x="239356" y="508680"/>
                    <a:pt x="281056" y="481518"/>
                    <a:pt x="312808" y="437013"/>
                  </a:cubicBezTo>
                  <a:cubicBezTo>
                    <a:pt x="315486" y="464175"/>
                    <a:pt x="321862" y="485088"/>
                    <a:pt x="329131" y="495928"/>
                  </a:cubicBezTo>
                  <a:lnTo>
                    <a:pt x="473102" y="495928"/>
                  </a:lnTo>
                  <a:close/>
                </a:path>
              </a:pathLst>
            </a:custGeom>
            <a:grpFill/>
            <a:ln w="12748" cap="flat">
              <a:noFill/>
              <a:prstDash val="solid"/>
              <a:miter/>
            </a:ln>
          </p:spPr>
          <p:txBody>
            <a:bodyPr rtlCol="0" anchor="ctr"/>
            <a:lstStyle/>
            <a:p>
              <a:endParaRPr lang="en-AU"/>
            </a:p>
          </p:txBody>
        </p:sp>
        <p:sp>
          <p:nvSpPr>
            <p:cNvPr id="23" name="Freeform: Shape 22">
              <a:extLst>
                <a:ext uri="{FF2B5EF4-FFF2-40B4-BE49-F238E27FC236}">
                  <a16:creationId xmlns:a16="http://schemas.microsoft.com/office/drawing/2014/main" id="{C245A43B-98DB-F7D1-8BE3-387CDA0D903F}"/>
                </a:ext>
              </a:extLst>
            </p:cNvPr>
            <p:cNvSpPr/>
            <p:nvPr/>
          </p:nvSpPr>
          <p:spPr>
            <a:xfrm>
              <a:off x="3454341" y="3472670"/>
              <a:ext cx="303753" cy="490571"/>
            </a:xfrm>
            <a:custGeom>
              <a:avLst/>
              <a:gdLst>
                <a:gd name="connsiteX0" fmla="*/ 303754 w 303753"/>
                <a:gd name="connsiteY0" fmla="*/ 127776 h 490571"/>
                <a:gd name="connsiteX1" fmla="*/ 303754 w 303753"/>
                <a:gd name="connsiteY1" fmla="*/ 3571 h 490571"/>
                <a:gd name="connsiteX2" fmla="*/ 273787 w 303753"/>
                <a:gd name="connsiteY2" fmla="*/ 0 h 490571"/>
                <a:gd name="connsiteX3" fmla="*/ 139635 w 303753"/>
                <a:gd name="connsiteY3" fmla="*/ 94238 h 490571"/>
                <a:gd name="connsiteX4" fmla="*/ 136957 w 303753"/>
                <a:gd name="connsiteY4" fmla="*/ 94238 h 490571"/>
                <a:gd name="connsiteX5" fmla="*/ 136957 w 303753"/>
                <a:gd name="connsiteY5" fmla="*/ 8161 h 490571"/>
                <a:gd name="connsiteX6" fmla="*/ 0 w 303753"/>
                <a:gd name="connsiteY6" fmla="*/ 8161 h 490571"/>
                <a:gd name="connsiteX7" fmla="*/ 0 w 303753"/>
                <a:gd name="connsiteY7" fmla="*/ 490572 h 490571"/>
                <a:gd name="connsiteX8" fmla="*/ 142313 w 303753"/>
                <a:gd name="connsiteY8" fmla="*/ 490572 h 490571"/>
                <a:gd name="connsiteX9" fmla="*/ 142313 w 303753"/>
                <a:gd name="connsiteY9" fmla="*/ 266646 h 490571"/>
                <a:gd name="connsiteX10" fmla="*/ 270216 w 303753"/>
                <a:gd name="connsiteY10" fmla="*/ 125225 h 490571"/>
                <a:gd name="connsiteX11" fmla="*/ 300183 w 303753"/>
                <a:gd name="connsiteY11" fmla="*/ 127903 h 490571"/>
                <a:gd name="connsiteX12" fmla="*/ 303754 w 303753"/>
                <a:gd name="connsiteY12" fmla="*/ 127903 h 49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3753" h="490571">
                  <a:moveTo>
                    <a:pt x="303754" y="127776"/>
                  </a:moveTo>
                  <a:lnTo>
                    <a:pt x="303754" y="3571"/>
                  </a:lnTo>
                  <a:cubicBezTo>
                    <a:pt x="297378" y="893"/>
                    <a:pt x="287431" y="0"/>
                    <a:pt x="273787" y="0"/>
                  </a:cubicBezTo>
                  <a:cubicBezTo>
                    <a:pt x="213980" y="0"/>
                    <a:pt x="170368" y="27162"/>
                    <a:pt x="139635" y="94238"/>
                  </a:cubicBezTo>
                  <a:lnTo>
                    <a:pt x="136957" y="94238"/>
                  </a:lnTo>
                  <a:lnTo>
                    <a:pt x="136957" y="8161"/>
                  </a:lnTo>
                  <a:lnTo>
                    <a:pt x="0" y="8161"/>
                  </a:lnTo>
                  <a:lnTo>
                    <a:pt x="0" y="490572"/>
                  </a:lnTo>
                  <a:lnTo>
                    <a:pt x="142313" y="490572"/>
                  </a:lnTo>
                  <a:lnTo>
                    <a:pt x="142313" y="266646"/>
                  </a:lnTo>
                  <a:cubicBezTo>
                    <a:pt x="142313" y="172280"/>
                    <a:pt x="193066" y="124333"/>
                    <a:pt x="270216" y="125225"/>
                  </a:cubicBezTo>
                  <a:cubicBezTo>
                    <a:pt x="280163" y="125225"/>
                    <a:pt x="290109" y="126118"/>
                    <a:pt x="300183" y="127903"/>
                  </a:cubicBezTo>
                  <a:lnTo>
                    <a:pt x="303754" y="127903"/>
                  </a:lnTo>
                  <a:close/>
                </a:path>
              </a:pathLst>
            </a:custGeom>
            <a:grpFill/>
            <a:ln w="12748" cap="flat">
              <a:noFill/>
              <a:prstDash val="solid"/>
              <a:miter/>
            </a:ln>
          </p:spPr>
          <p:txBody>
            <a:bodyPr rtlCol="0" anchor="ctr"/>
            <a:lstStyle/>
            <a:p>
              <a:endParaRPr lang="en-AU"/>
            </a:p>
          </p:txBody>
        </p:sp>
        <p:sp>
          <p:nvSpPr>
            <p:cNvPr id="24" name="Freeform: Shape 23">
              <a:extLst>
                <a:ext uri="{FF2B5EF4-FFF2-40B4-BE49-F238E27FC236}">
                  <a16:creationId xmlns:a16="http://schemas.microsoft.com/office/drawing/2014/main" id="{E148B643-9C0B-A322-B8EF-4ADC7820900A}"/>
                </a:ext>
              </a:extLst>
            </p:cNvPr>
            <p:cNvSpPr/>
            <p:nvPr/>
          </p:nvSpPr>
          <p:spPr>
            <a:xfrm>
              <a:off x="3753887" y="3467186"/>
              <a:ext cx="491487" cy="510464"/>
            </a:xfrm>
            <a:custGeom>
              <a:avLst/>
              <a:gdLst>
                <a:gd name="connsiteX0" fmla="*/ 247645 w 491487"/>
                <a:gd name="connsiteY0" fmla="*/ 100614 h 510464"/>
                <a:gd name="connsiteX1" fmla="*/ 346473 w 491487"/>
                <a:gd name="connsiteY1" fmla="*/ 208496 h 510464"/>
                <a:gd name="connsiteX2" fmla="*/ 140655 w 491487"/>
                <a:gd name="connsiteY2" fmla="*/ 208496 h 510464"/>
                <a:gd name="connsiteX3" fmla="*/ 247645 w 491487"/>
                <a:gd name="connsiteY3" fmla="*/ 100614 h 510464"/>
                <a:gd name="connsiteX4" fmla="*/ 256699 w 491487"/>
                <a:gd name="connsiteY4" fmla="*/ 407046 h 510464"/>
                <a:gd name="connsiteX5" fmla="*/ 139635 w 491487"/>
                <a:gd name="connsiteY5" fmla="*/ 291002 h 510464"/>
                <a:gd name="connsiteX6" fmla="*/ 491464 w 491487"/>
                <a:gd name="connsiteY6" fmla="*/ 291002 h 510464"/>
                <a:gd name="connsiteX7" fmla="*/ 413422 w 491487"/>
                <a:gd name="connsiteY7" fmla="*/ 61592 h 510464"/>
                <a:gd name="connsiteX8" fmla="*/ 247517 w 491487"/>
                <a:gd name="connsiteY8" fmla="*/ 0 h 510464"/>
                <a:gd name="connsiteX9" fmla="*/ 0 w 491487"/>
                <a:gd name="connsiteY9" fmla="*/ 255679 h 510464"/>
                <a:gd name="connsiteX10" fmla="*/ 254786 w 491487"/>
                <a:gd name="connsiteY10" fmla="*/ 510465 h 510464"/>
                <a:gd name="connsiteX11" fmla="*/ 482411 w 491487"/>
                <a:gd name="connsiteY11" fmla="*/ 359991 h 510464"/>
                <a:gd name="connsiteX12" fmla="*/ 344561 w 491487"/>
                <a:gd name="connsiteY12" fmla="*/ 359991 h 510464"/>
                <a:gd name="connsiteX13" fmla="*/ 256572 w 491487"/>
                <a:gd name="connsiteY13" fmla="*/ 407173 h 510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1487" h="510464">
                  <a:moveTo>
                    <a:pt x="247645" y="100614"/>
                  </a:moveTo>
                  <a:cubicBezTo>
                    <a:pt x="303882" y="100614"/>
                    <a:pt x="341883" y="141420"/>
                    <a:pt x="346473" y="208496"/>
                  </a:cubicBezTo>
                  <a:lnTo>
                    <a:pt x="140655" y="208496"/>
                  </a:lnTo>
                  <a:cubicBezTo>
                    <a:pt x="149709" y="142313"/>
                    <a:pt x="182355" y="100614"/>
                    <a:pt x="247645" y="100614"/>
                  </a:cubicBezTo>
                  <a:moveTo>
                    <a:pt x="256699" y="407046"/>
                  </a:moveTo>
                  <a:cubicBezTo>
                    <a:pt x="187838" y="407046"/>
                    <a:pt x="148817" y="363561"/>
                    <a:pt x="139635" y="291002"/>
                  </a:cubicBezTo>
                  <a:lnTo>
                    <a:pt x="491464" y="291002"/>
                  </a:lnTo>
                  <a:cubicBezTo>
                    <a:pt x="492357" y="195744"/>
                    <a:pt x="467873" y="114258"/>
                    <a:pt x="413422" y="61592"/>
                  </a:cubicBezTo>
                  <a:cubicBezTo>
                    <a:pt x="370830" y="22571"/>
                    <a:pt x="316379" y="0"/>
                    <a:pt x="247517" y="0"/>
                  </a:cubicBezTo>
                  <a:cubicBezTo>
                    <a:pt x="100614" y="0"/>
                    <a:pt x="0" y="110688"/>
                    <a:pt x="0" y="255679"/>
                  </a:cubicBezTo>
                  <a:cubicBezTo>
                    <a:pt x="0" y="400670"/>
                    <a:pt x="97043" y="510465"/>
                    <a:pt x="254786" y="510465"/>
                  </a:cubicBezTo>
                  <a:cubicBezTo>
                    <a:pt x="378991" y="510465"/>
                    <a:pt x="457926" y="445174"/>
                    <a:pt x="482411" y="359991"/>
                  </a:cubicBezTo>
                  <a:lnTo>
                    <a:pt x="344561" y="359991"/>
                  </a:lnTo>
                  <a:cubicBezTo>
                    <a:pt x="329131" y="389958"/>
                    <a:pt x="301076" y="407173"/>
                    <a:pt x="256572" y="407173"/>
                  </a:cubicBezTo>
                </a:path>
              </a:pathLst>
            </a:custGeom>
            <a:grpFill/>
            <a:ln w="12748" cap="flat">
              <a:noFill/>
              <a:prstDash val="solid"/>
              <a:miter/>
            </a:ln>
          </p:spPr>
          <p:txBody>
            <a:bodyPr rtlCol="0" anchor="ctr"/>
            <a:lstStyle/>
            <a:p>
              <a:endParaRPr lang="en-AU"/>
            </a:p>
          </p:txBody>
        </p:sp>
      </p:grpSp>
    </p:spTree>
    <p:extLst>
      <p:ext uri="{BB962C8B-B14F-4D97-AF65-F5344CB8AC3E}">
        <p14:creationId xmlns:p14="http://schemas.microsoft.com/office/powerpoint/2010/main" val="1422593590"/>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p:cSld name="Divider 1">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2" name="Title 1">
            <a:extLst>
              <a:ext uri="{FF2B5EF4-FFF2-40B4-BE49-F238E27FC236}">
                <a16:creationId xmlns:a16="http://schemas.microsoft.com/office/drawing/2014/main" id="{F8326D0C-4F57-05DE-577E-12D6E4FC59EC}"/>
              </a:ext>
            </a:extLst>
          </p:cNvPr>
          <p:cNvSpPr>
            <a:spLocks noGrp="1"/>
          </p:cNvSpPr>
          <p:nvPr>
            <p:ph type="title" hasCustomPrompt="1"/>
          </p:nvPr>
        </p:nvSpPr>
        <p:spPr>
          <a:xfrm>
            <a:off x="632271" y="913067"/>
            <a:ext cx="4792662" cy="2108517"/>
          </a:xfrm>
          <a:prstGeom prst="rect">
            <a:avLst/>
          </a:prstGeom>
        </p:spPr>
        <p:txBody>
          <a:bodyPr lIns="0" tIns="0" rIns="0" bIns="0"/>
          <a:lstStyle>
            <a:lvl1pPr>
              <a:defRPr sz="4800"/>
            </a:lvl1pPr>
          </a:lstStyle>
          <a:p>
            <a:r>
              <a:rPr lang="en-US"/>
              <a:t>Divider Title Goes Here</a:t>
            </a:r>
            <a:endParaRPr lang="en-AU"/>
          </a:p>
        </p:txBody>
      </p:sp>
      <p:sp>
        <p:nvSpPr>
          <p:cNvPr id="8" name="Picture Placeholder 9">
            <a:extLst>
              <a:ext uri="{FF2B5EF4-FFF2-40B4-BE49-F238E27FC236}">
                <a16:creationId xmlns:a16="http://schemas.microsoft.com/office/drawing/2014/main" id="{C292EF45-852B-71C3-DB84-8F2737B18BBB}"/>
              </a:ext>
            </a:extLst>
          </p:cNvPr>
          <p:cNvSpPr>
            <a:spLocks noGrp="1"/>
          </p:cNvSpPr>
          <p:nvPr>
            <p:ph type="pic" sz="quarter" idx="43"/>
          </p:nvPr>
        </p:nvSpPr>
        <p:spPr>
          <a:xfrm>
            <a:off x="5436946" y="608013"/>
            <a:ext cx="5715262" cy="5715262"/>
          </a:xfrm>
          <a:prstGeom prst="ellipse">
            <a:avLst/>
          </a:prstGeom>
          <a:solidFill>
            <a:schemeClr val="bg1">
              <a:lumMod val="85000"/>
            </a:schemeClr>
          </a:solidFill>
        </p:spPr>
        <p:txBody>
          <a:bodyPr wrap="square" anchor="ctr" anchorCtr="1">
            <a:noAutofit/>
          </a:bodyPr>
          <a:lstStyle>
            <a:lvl1pPr marL="0" indent="0">
              <a:buNone/>
              <a:defRPr/>
            </a:lvl1pPr>
          </a:lstStyle>
          <a:p>
            <a:r>
              <a:rPr lang="en-US"/>
              <a:t>Click icon to add picture</a:t>
            </a:r>
            <a:endParaRPr lang="en-AU"/>
          </a:p>
        </p:txBody>
      </p:sp>
      <p:sp>
        <p:nvSpPr>
          <p:cNvPr id="5" name="Footer Placeholder 4">
            <a:extLst>
              <a:ext uri="{FF2B5EF4-FFF2-40B4-BE49-F238E27FC236}">
                <a16:creationId xmlns:a16="http://schemas.microsoft.com/office/drawing/2014/main" id="{678263BF-69A2-98D0-C809-8AF3568BBA4F}"/>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Tree>
    <p:extLst>
      <p:ext uri="{BB962C8B-B14F-4D97-AF65-F5344CB8AC3E}">
        <p14:creationId xmlns:p14="http://schemas.microsoft.com/office/powerpoint/2010/main" val="2101718259"/>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userDrawn="1">
  <p:cSld name="1_1 Column">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6" name="Title 5">
            <a:extLst>
              <a:ext uri="{FF2B5EF4-FFF2-40B4-BE49-F238E27FC236}">
                <a16:creationId xmlns:a16="http://schemas.microsoft.com/office/drawing/2014/main" id="{B6BFDE06-550D-8511-74E2-ABBE9E6CFA7F}"/>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a:p>
        </p:txBody>
      </p:sp>
      <p:sp>
        <p:nvSpPr>
          <p:cNvPr id="3" name="Footer Placeholder 4">
            <a:extLst>
              <a:ext uri="{FF2B5EF4-FFF2-40B4-BE49-F238E27FC236}">
                <a16:creationId xmlns:a16="http://schemas.microsoft.com/office/drawing/2014/main" id="{290DBB55-66DE-2469-744D-4FD91747388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4" name="Text Placeholder 3">
            <a:extLst>
              <a:ext uri="{FF2B5EF4-FFF2-40B4-BE49-F238E27FC236}">
                <a16:creationId xmlns:a16="http://schemas.microsoft.com/office/drawing/2014/main" id="{5B9EADF1-8D8A-4579-4978-49E61D439018}"/>
              </a:ext>
            </a:extLst>
          </p:cNvPr>
          <p:cNvSpPr>
            <a:spLocks noGrp="1"/>
          </p:cNvSpPr>
          <p:nvPr>
            <p:ph type="body" sz="quarter" idx="15"/>
          </p:nvPr>
        </p:nvSpPr>
        <p:spPr>
          <a:xfrm>
            <a:off x="480575" y="1484784"/>
            <a:ext cx="1123200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54471986"/>
      </p:ext>
    </p:extLst>
  </p:cSld>
  <p:clrMapOvr>
    <a:masterClrMapping/>
  </p:clrMapOvr>
  <p:extLst>
    <p:ext uri="{DCECCB84-F9BA-43D5-87BE-67443E8EF086}">
      <p15:sldGuideLst xmlns:p15="http://schemas.microsoft.com/office/powerpoint/2012/main"/>
    </p:ext>
  </p:extLst>
</p:sldLayout>
</file>

<file path=ppt/slideLayouts/slideLayout253.xml><?xml version="1.0" encoding="utf-8"?>
<p:sldLayout xmlns:a="http://schemas.openxmlformats.org/drawingml/2006/main" xmlns:r="http://schemas.openxmlformats.org/officeDocument/2006/relationships" xmlns:p="http://schemas.openxmlformats.org/presentationml/2006/main" userDrawn="1">
  <p:cSld name="1_Cover 3_option 1">
    <p:bg>
      <p:bgPr>
        <a:solidFill>
          <a:schemeClr val="bg1"/>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DC31D5CA-BCEF-2824-6DC4-CAFB83102066}"/>
              </a:ext>
            </a:extLst>
          </p:cNvPr>
          <p:cNvSpPr>
            <a:spLocks noGrp="1"/>
          </p:cNvSpPr>
          <p:nvPr>
            <p:ph type="pic" sz="quarter" idx="10"/>
          </p:nvPr>
        </p:nvSpPr>
        <p:spPr>
          <a:xfrm>
            <a:off x="0" y="0"/>
            <a:ext cx="12192000" cy="6858000"/>
          </a:xfrm>
          <a:prstGeom prst="rect">
            <a:avLst/>
          </a:prstGeom>
          <a:solidFill>
            <a:schemeClr val="bg2"/>
          </a:solidFill>
        </p:spPr>
        <p:txBody>
          <a:bodyPr/>
          <a:lstStyle/>
          <a:p>
            <a:endParaRPr lang="en-GB"/>
          </a:p>
        </p:txBody>
      </p:sp>
    </p:spTree>
    <p:extLst>
      <p:ext uri="{BB962C8B-B14F-4D97-AF65-F5344CB8AC3E}">
        <p14:creationId xmlns:p14="http://schemas.microsoft.com/office/powerpoint/2010/main" val="3176408202"/>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userDrawn="1">
  <p:cSld name="4_1 Column-pictur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B0D303CC-B431-CE9A-59A7-B762B46BCF95}"/>
              </a:ext>
            </a:extLst>
          </p:cNvPr>
          <p:cNvSpPr>
            <a:spLocks noGrp="1"/>
          </p:cNvSpPr>
          <p:nvPr>
            <p:ph type="pic" sz="quarter" idx="15"/>
          </p:nvPr>
        </p:nvSpPr>
        <p:spPr>
          <a:xfrm>
            <a:off x="0" y="0"/>
            <a:ext cx="12192000" cy="6858000"/>
          </a:xfrm>
          <a:prstGeom prst="rect">
            <a:avLst/>
          </a:prstGeom>
          <a:solidFill>
            <a:schemeClr val="tx1"/>
          </a:solidFill>
        </p:spPr>
        <p:txBody>
          <a:bodyPr/>
          <a:lstStyle>
            <a:lvl1pPr marL="0" indent="0">
              <a:buNone/>
              <a:defRPr/>
            </a:lvl1pPr>
          </a:lstStyle>
          <a:p>
            <a:endParaRPr lang="en-GB"/>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6" name="Title 5">
            <a:extLst>
              <a:ext uri="{FF2B5EF4-FFF2-40B4-BE49-F238E27FC236}">
                <a16:creationId xmlns:a16="http://schemas.microsoft.com/office/drawing/2014/main" id="{B6BFDE06-550D-8511-74E2-ABBE9E6CFA7F}"/>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a:p>
        </p:txBody>
      </p:sp>
      <p:sp>
        <p:nvSpPr>
          <p:cNvPr id="3" name="Footer Placeholder 4">
            <a:extLst>
              <a:ext uri="{FF2B5EF4-FFF2-40B4-BE49-F238E27FC236}">
                <a16:creationId xmlns:a16="http://schemas.microsoft.com/office/drawing/2014/main" id="{290DBB55-66DE-2469-744D-4FD91747388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4" name="Text Placeholder 3">
            <a:extLst>
              <a:ext uri="{FF2B5EF4-FFF2-40B4-BE49-F238E27FC236}">
                <a16:creationId xmlns:a16="http://schemas.microsoft.com/office/drawing/2014/main" id="{00FD7897-FC6C-7BDC-28BB-5065F0091576}"/>
              </a:ext>
            </a:extLst>
          </p:cNvPr>
          <p:cNvSpPr>
            <a:spLocks noGrp="1"/>
          </p:cNvSpPr>
          <p:nvPr>
            <p:ph type="body" sz="quarter" idx="16"/>
          </p:nvPr>
        </p:nvSpPr>
        <p:spPr>
          <a:xfrm>
            <a:off x="480575" y="1484784"/>
            <a:ext cx="1123200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logo_white">
            <a:extLst>
              <a:ext uri="{FF2B5EF4-FFF2-40B4-BE49-F238E27FC236}">
                <a16:creationId xmlns:a16="http://schemas.microsoft.com/office/drawing/2014/main" id="{797F9E08-138B-C746-82F2-C50189A2722D}"/>
              </a:ext>
            </a:extLst>
          </p:cNvPr>
          <p:cNvSpPr>
            <a:spLocks noGrp="1"/>
          </p:cNvSpPr>
          <p:nvPr>
            <p:ph type="body" sz="quarter" idx="18"/>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lIns="0" tIns="0" rIns="0" bIns="0"/>
          <a:lstStyle>
            <a:lvl1pPr marL="0" indent="0">
              <a:buNone/>
              <a:defRPr>
                <a:noFill/>
              </a:defRPr>
            </a:lvl1pPr>
          </a:lstStyle>
          <a:p>
            <a:pPr lvl="0"/>
            <a:endParaRPr lang="en-GB"/>
          </a:p>
        </p:txBody>
      </p:sp>
    </p:spTree>
    <p:extLst>
      <p:ext uri="{BB962C8B-B14F-4D97-AF65-F5344CB8AC3E}">
        <p14:creationId xmlns:p14="http://schemas.microsoft.com/office/powerpoint/2010/main" val="2608419502"/>
      </p:ext>
    </p:extLst>
  </p:cSld>
  <p:clrMapOvr>
    <a:masterClrMapping/>
  </p:clrMapOvr>
  <p:extLst>
    <p:ext uri="{DCECCB84-F9BA-43D5-87BE-67443E8EF086}">
      <p15:sldGuideLst xmlns:p15="http://schemas.microsoft.com/office/powerpoint/2012/main"/>
    </p:ext>
  </p:extLst>
</p:sldLayout>
</file>

<file path=ppt/slideLayouts/slideLayout255.xml><?xml version="1.0" encoding="utf-8"?>
<p:sldLayout xmlns:a="http://schemas.openxmlformats.org/drawingml/2006/main" xmlns:r="http://schemas.openxmlformats.org/officeDocument/2006/relationships" xmlns:p="http://schemas.openxmlformats.org/presentationml/2006/main" userDrawn="1">
  <p:cSld name="8_1 Column">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9" name="Content Placeholder 8">
            <a:extLst>
              <a:ext uri="{FF2B5EF4-FFF2-40B4-BE49-F238E27FC236}">
                <a16:creationId xmlns:a16="http://schemas.microsoft.com/office/drawing/2014/main" id="{4CB8EBF9-4B8F-D552-2733-EB3B04A2601C}"/>
              </a:ext>
            </a:extLst>
          </p:cNvPr>
          <p:cNvSpPr>
            <a:spLocks noGrp="1"/>
          </p:cNvSpPr>
          <p:nvPr>
            <p:ph sz="quarter" idx="14"/>
          </p:nvPr>
        </p:nvSpPr>
        <p:spPr>
          <a:xfrm>
            <a:off x="479425" y="2097087"/>
            <a:ext cx="11233150" cy="3795713"/>
          </a:xfrm>
          <a:custGeom>
            <a:avLst/>
            <a:gdLst>
              <a:gd name="connsiteX0" fmla="*/ 0 w 11233150"/>
              <a:gd name="connsiteY0" fmla="*/ 0 h 3795713"/>
              <a:gd name="connsiteX1" fmla="*/ 11233150 w 11233150"/>
              <a:gd name="connsiteY1" fmla="*/ 0 h 3795713"/>
              <a:gd name="connsiteX2" fmla="*/ 11233150 w 11233150"/>
              <a:gd name="connsiteY2" fmla="*/ 3795713 h 3795713"/>
              <a:gd name="connsiteX3" fmla="*/ 0 w 11233150"/>
              <a:gd name="connsiteY3" fmla="*/ 3795713 h 3795713"/>
            </a:gdLst>
            <a:ahLst/>
            <a:cxnLst>
              <a:cxn ang="0">
                <a:pos x="connsiteX0" y="connsiteY0"/>
              </a:cxn>
              <a:cxn ang="0">
                <a:pos x="connsiteX1" y="connsiteY1"/>
              </a:cxn>
              <a:cxn ang="0">
                <a:pos x="connsiteX2" y="connsiteY2"/>
              </a:cxn>
              <a:cxn ang="0">
                <a:pos x="connsiteX3" y="connsiteY3"/>
              </a:cxn>
            </a:cxnLst>
            <a:rect l="l" t="t" r="r" b="b"/>
            <a:pathLst>
              <a:path w="11233150" h="3795713">
                <a:moveTo>
                  <a:pt x="0" y="0"/>
                </a:moveTo>
                <a:lnTo>
                  <a:pt x="11233150" y="0"/>
                </a:lnTo>
                <a:lnTo>
                  <a:pt x="11233150" y="3795713"/>
                </a:lnTo>
                <a:lnTo>
                  <a:pt x="0" y="3795713"/>
                </a:lnTo>
                <a:close/>
              </a:path>
            </a:pathLst>
          </a:custGeom>
        </p:spPr>
        <p:txBody>
          <a:bodyPr wrap="square" lIns="0" tIns="0" rIns="0" bIns="0">
            <a:noAutofit/>
          </a:bodyPr>
          <a:lstStyle>
            <a:lvl1pPr>
              <a:spcBef>
                <a:spcPts val="400"/>
              </a:spcBef>
              <a:spcAft>
                <a:spcPts val="600"/>
              </a:spcAft>
              <a:defRPr>
                <a:solidFill>
                  <a:schemeClr val="bg1"/>
                </a:solidFill>
                <a:latin typeface="Arial" panose="020B0604020202020204" pitchFamily="34" charset="0"/>
              </a:defRPr>
            </a:lvl1pPr>
            <a:lvl2pPr marL="180000" indent="-180000">
              <a:spcBef>
                <a:spcPts val="400"/>
              </a:spcBef>
              <a:spcAft>
                <a:spcPts val="600"/>
              </a:spcAft>
              <a:buFont typeface="Arial" panose="020B0604020202020204" pitchFamily="34" charset="0"/>
              <a:buChar char="•"/>
              <a:defRPr>
                <a:solidFill>
                  <a:schemeClr val="bg1"/>
                </a:solidFill>
                <a:latin typeface="Arial" panose="020B0604020202020204" pitchFamily="34" charset="0"/>
              </a:defRPr>
            </a:lvl2pPr>
            <a:lvl3pPr marL="360363" indent="-180000">
              <a:spcBef>
                <a:spcPts val="400"/>
              </a:spcBef>
              <a:spcAft>
                <a:spcPts val="600"/>
              </a:spcAft>
              <a:buFont typeface="Arial" panose="020B0604020202020204" pitchFamily="34" charset="0"/>
              <a:buChar char="•"/>
              <a:defRPr>
                <a:solidFill>
                  <a:schemeClr val="bg1"/>
                </a:solidFill>
                <a:latin typeface="Arial" panose="020B0604020202020204" pitchFamily="34" charset="0"/>
              </a:defRPr>
            </a:lvl3pPr>
            <a:lvl4pPr>
              <a:spcBef>
                <a:spcPts val="400"/>
              </a:spcBef>
              <a:spcAft>
                <a:spcPts val="600"/>
              </a:spcAft>
              <a:defRPr>
                <a:solidFill>
                  <a:schemeClr val="bg1"/>
                </a:solidFill>
                <a:latin typeface="Arial" panose="020B0604020202020204" pitchFamily="34" charset="0"/>
              </a:defRPr>
            </a:lvl4pPr>
            <a:lvl5pPr>
              <a:spcBef>
                <a:spcPts val="400"/>
              </a:spcBef>
              <a:spcAft>
                <a:spcPts val="600"/>
              </a:spcAft>
              <a:defRPr>
                <a:solidFill>
                  <a:schemeClr val="bg1"/>
                </a:solidFill>
                <a:latin typeface="Arial" panose="020B0604020202020204" pitchFamily="34" charset="0"/>
              </a:defRPr>
            </a:lvl5pPr>
          </a:lstStyle>
          <a:p>
            <a:pPr marL="252000" marR="0" lvl="0" indent="-252000" algn="l" defTabSz="914400" rtl="0" eaLnBrk="1" fontAlgn="auto" latinLnBrk="0" hangingPunct="1">
              <a:lnSpc>
                <a:spcPct val="100000"/>
              </a:lnSpc>
              <a:spcBef>
                <a:spcPts val="400"/>
              </a:spcBef>
              <a:spcAft>
                <a:spcPts val="60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FFFFFF"/>
                </a:solidFill>
                <a:effectLst/>
                <a:uLnTx/>
                <a:uFillTx/>
                <a:latin typeface="Haas Grot Disp 55 Roman"/>
                <a:ea typeface="+mn-ea"/>
                <a:cs typeface="+mn-cs"/>
              </a:rPr>
              <a:t>Click to edit Master text styles</a:t>
            </a:r>
          </a:p>
          <a:p>
            <a:pPr marL="504000" marR="0" lvl="1" indent="-252000" algn="l" defTabSz="914400" rtl="0" eaLnBrk="1" fontAlgn="auto" latinLnBrk="0" hangingPunct="1">
              <a:lnSpc>
                <a:spcPct val="100000"/>
              </a:lnSpc>
              <a:spcBef>
                <a:spcPts val="400"/>
              </a:spcBef>
              <a:spcAft>
                <a:spcPts val="600"/>
              </a:spcAft>
              <a:buClrTx/>
              <a:buSzTx/>
              <a:buFont typeface="Arial" panose="020B0604020202020204" pitchFamily="34" charset="0"/>
              <a:buChar char="•"/>
              <a:tabLst>
                <a:tab pos="180000" algn="l"/>
              </a:tabLst>
              <a:defRPr/>
            </a:pPr>
            <a:r>
              <a:rPr kumimoji="0" lang="en-US" sz="1600" b="0" i="0" u="none" strike="noStrike" kern="1200" cap="none" spc="0" normalizeH="0" baseline="0" noProof="0" dirty="0">
                <a:ln>
                  <a:noFill/>
                </a:ln>
                <a:solidFill>
                  <a:srgbClr val="FFFFFF"/>
                </a:solidFill>
                <a:effectLst/>
                <a:uLnTx/>
                <a:uFillTx/>
                <a:latin typeface="Haas Grot Disp 55 Roman"/>
                <a:ea typeface="+mn-ea"/>
                <a:cs typeface="+mn-cs"/>
              </a:rPr>
              <a:t>Second level</a:t>
            </a:r>
          </a:p>
          <a:p>
            <a:pPr marL="756000" marR="0" lvl="2" indent="-252000" algn="l" defTabSz="914400" rtl="0" eaLnBrk="1" fontAlgn="auto" latinLnBrk="0" hangingPunct="1">
              <a:lnSpc>
                <a:spcPct val="100000"/>
              </a:lnSpc>
              <a:spcBef>
                <a:spcPts val="400"/>
              </a:spcBef>
              <a:spcAft>
                <a:spcPts val="600"/>
              </a:spcAft>
              <a:buClrTx/>
              <a:buSzTx/>
              <a:buFont typeface="Arial" panose="020B0604020202020204" pitchFamily="34" charset="0"/>
              <a:buChar char="•"/>
              <a:tabLst>
                <a:tab pos="360000" algn="l"/>
              </a:tabLst>
              <a:defRPr/>
            </a:pPr>
            <a:r>
              <a:rPr kumimoji="0" lang="en-US" sz="1400" b="0" i="0" u="none" strike="noStrike" kern="1200" cap="none" spc="0" normalizeH="0" baseline="0" noProof="0" dirty="0">
                <a:ln>
                  <a:noFill/>
                </a:ln>
                <a:solidFill>
                  <a:srgbClr val="FFFFFF"/>
                </a:solidFill>
                <a:effectLst/>
                <a:uLnTx/>
                <a:uFillTx/>
                <a:latin typeface="Haas Grot Disp 55 Roman"/>
                <a:ea typeface="+mn-ea"/>
                <a:cs typeface="+mn-cs"/>
              </a:rPr>
              <a:t>Third level</a:t>
            </a:r>
          </a:p>
          <a:p>
            <a:pPr marL="1008000" marR="0" lvl="3" indent="-252000" algn="l" defTabSz="914400" rtl="0" eaLnBrk="1" fontAlgn="auto" latinLnBrk="0" hangingPunct="1">
              <a:lnSpc>
                <a:spcPct val="100000"/>
              </a:lnSpc>
              <a:spcBef>
                <a:spcPts val="400"/>
              </a:spcBef>
              <a:spcAft>
                <a:spcPts val="60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FFFFFF"/>
                </a:solidFill>
                <a:effectLst/>
                <a:uLnTx/>
                <a:uFillTx/>
                <a:latin typeface="Haas Grot Disp 55 Roman"/>
                <a:ea typeface="+mn-ea"/>
                <a:cs typeface="+mn-cs"/>
              </a:rPr>
              <a:t>Fourth level</a:t>
            </a:r>
          </a:p>
          <a:p>
            <a:pPr marL="1260000" marR="0" lvl="4" indent="-252000" algn="l" defTabSz="914400" rtl="0" eaLnBrk="1" fontAlgn="auto" latinLnBrk="0" hangingPunct="1">
              <a:lnSpc>
                <a:spcPct val="100000"/>
              </a:lnSpc>
              <a:spcBef>
                <a:spcPts val="400"/>
              </a:spcBef>
              <a:spcAft>
                <a:spcPts val="600"/>
              </a:spcAft>
              <a:buClrTx/>
              <a:buSzTx/>
              <a:buFont typeface="Arial" panose="020B0604020202020204" pitchFamily="34" charset="0"/>
              <a:buChar char="•"/>
              <a:tabLst/>
              <a:defRPr/>
            </a:pPr>
            <a:r>
              <a:rPr kumimoji="0" lang="en-US" sz="1200" b="0" i="1" u="none" strike="noStrike" kern="1200" cap="none" spc="0" normalizeH="0" baseline="0" noProof="0" dirty="0">
                <a:ln>
                  <a:noFill/>
                </a:ln>
                <a:solidFill>
                  <a:srgbClr val="FFFFFF"/>
                </a:solidFill>
                <a:effectLst/>
                <a:uLnTx/>
                <a:uFillTx/>
                <a:latin typeface="Haas Grot Disp 55 Roman"/>
                <a:ea typeface="+mn-ea"/>
                <a:cs typeface="+mn-cs"/>
              </a:rPr>
              <a:t>Fifth level</a:t>
            </a:r>
            <a:endParaRPr kumimoji="0" lang="en-AU" sz="1200" b="0" i="1" u="none" strike="noStrike" kern="1200" cap="none" spc="0" normalizeH="0" baseline="0" noProof="0" dirty="0">
              <a:ln>
                <a:noFill/>
              </a:ln>
              <a:solidFill>
                <a:srgbClr val="FFFFFF"/>
              </a:solidFill>
              <a:effectLst/>
              <a:uLnTx/>
              <a:uFillTx/>
              <a:latin typeface="Haas Grot Disp 55 Roman"/>
              <a:ea typeface="+mn-ea"/>
              <a:cs typeface="+mn-cs"/>
            </a:endParaRPr>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Tree>
    <p:extLst>
      <p:ext uri="{BB962C8B-B14F-4D97-AF65-F5344CB8AC3E}">
        <p14:creationId xmlns:p14="http://schemas.microsoft.com/office/powerpoint/2010/main" val="1791116702"/>
      </p:ext>
    </p:extLst>
  </p:cSld>
  <p:clrMapOvr>
    <a:masterClrMapping/>
  </p:clrMapOvr>
  <p:extLst>
    <p:ext uri="{DCECCB84-F9BA-43D5-87BE-67443E8EF086}">
      <p15:sldGuideLst xmlns:p15="http://schemas.microsoft.com/office/powerpoint/2012/main"/>
    </p:ext>
  </p:extLst>
</p:sldLayout>
</file>

<file path=ppt/slideLayouts/slideLayout256.xml><?xml version="1.0" encoding="utf-8"?>
<p:sldLayout xmlns:a="http://schemas.openxmlformats.org/drawingml/2006/main" xmlns:r="http://schemas.openxmlformats.org/officeDocument/2006/relationships" xmlns:p="http://schemas.openxmlformats.org/presentationml/2006/main" showMasterSp="0" userDrawn="1">
  <p:cSld name="2_Divider 3">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a:p>
        </p:txBody>
      </p:sp>
      <p:sp>
        <p:nvSpPr>
          <p:cNvPr id="2" name="Title 1">
            <a:extLst>
              <a:ext uri="{FF2B5EF4-FFF2-40B4-BE49-F238E27FC236}">
                <a16:creationId xmlns:a16="http://schemas.microsoft.com/office/drawing/2014/main" id="{F8326D0C-4F57-05DE-577E-12D6E4FC59EC}"/>
              </a:ext>
            </a:extLst>
          </p:cNvPr>
          <p:cNvSpPr>
            <a:spLocks noGrp="1"/>
          </p:cNvSpPr>
          <p:nvPr>
            <p:ph type="title" hasCustomPrompt="1"/>
          </p:nvPr>
        </p:nvSpPr>
        <p:spPr>
          <a:xfrm>
            <a:off x="632271" y="913067"/>
            <a:ext cx="4792662" cy="2108517"/>
          </a:xfrm>
          <a:prstGeom prst="rect">
            <a:avLst/>
          </a:prstGeom>
        </p:spPr>
        <p:txBody>
          <a:bodyPr lIns="0" tIns="0" rIns="0" bIns="0"/>
          <a:lstStyle>
            <a:lvl1pPr>
              <a:defRPr sz="4800">
                <a:solidFill>
                  <a:schemeClr val="bg1"/>
                </a:solidFill>
              </a:defRPr>
            </a:lvl1pPr>
          </a:lstStyle>
          <a:p>
            <a:r>
              <a:rPr lang="en-US"/>
              <a:t>Divider Title Goes Here</a:t>
            </a:r>
            <a:endParaRPr lang="en-AU"/>
          </a:p>
        </p:txBody>
      </p:sp>
      <p:sp>
        <p:nvSpPr>
          <p:cNvPr id="7" name="Footer Placeholder 4">
            <a:extLst>
              <a:ext uri="{FF2B5EF4-FFF2-40B4-BE49-F238E27FC236}">
                <a16:creationId xmlns:a16="http://schemas.microsoft.com/office/drawing/2014/main" id="{13AA11D2-13DB-85DA-5E79-14B6F0D02E2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a:p>
        </p:txBody>
      </p:sp>
      <p:sp>
        <p:nvSpPr>
          <p:cNvPr id="3" name="logo_white">
            <a:extLst>
              <a:ext uri="{FF2B5EF4-FFF2-40B4-BE49-F238E27FC236}">
                <a16:creationId xmlns:a16="http://schemas.microsoft.com/office/drawing/2014/main" id="{8751684F-1209-BB1B-E8F1-4E9D8DF54BCD}"/>
              </a:ext>
            </a:extLst>
          </p:cNvPr>
          <p:cNvSpPr>
            <a:spLocks noGrp="1"/>
          </p:cNvSpPr>
          <p:nvPr>
            <p:ph type="body" sz="quarter" idx="18"/>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lIns="0" tIns="0" rIns="0" bIns="0"/>
          <a:lstStyle>
            <a:lvl1pPr marL="0" indent="0">
              <a:buNone/>
              <a:defRPr>
                <a:noFill/>
              </a:defRPr>
            </a:lvl1pPr>
          </a:lstStyle>
          <a:p>
            <a:pPr lvl="0"/>
            <a:endParaRPr lang="en-GB"/>
          </a:p>
        </p:txBody>
      </p:sp>
      <p:sp>
        <p:nvSpPr>
          <p:cNvPr id="10" name="Picture Placeholder 9">
            <a:extLst>
              <a:ext uri="{FF2B5EF4-FFF2-40B4-BE49-F238E27FC236}">
                <a16:creationId xmlns:a16="http://schemas.microsoft.com/office/drawing/2014/main" id="{E2203C0C-7EC6-10E6-EC43-016AB624BB4B}"/>
              </a:ext>
            </a:extLst>
          </p:cNvPr>
          <p:cNvSpPr>
            <a:spLocks noGrp="1"/>
          </p:cNvSpPr>
          <p:nvPr>
            <p:ph type="pic" sz="quarter" idx="19"/>
          </p:nvPr>
        </p:nvSpPr>
        <p:spPr>
          <a:xfrm>
            <a:off x="0" y="0"/>
            <a:ext cx="12191999" cy="6858000"/>
          </a:xfrm>
          <a:prstGeom prst="rect">
            <a:avLst/>
          </a:prstGeom>
          <a:solidFill>
            <a:schemeClr val="bg2"/>
          </a:solidFill>
        </p:spPr>
        <p:txBody>
          <a:bodyPr/>
          <a:lstStyle/>
          <a:p>
            <a:endParaRPr lang="en-GB"/>
          </a:p>
        </p:txBody>
      </p:sp>
    </p:spTree>
    <p:extLst>
      <p:ext uri="{BB962C8B-B14F-4D97-AF65-F5344CB8AC3E}">
        <p14:creationId xmlns:p14="http://schemas.microsoft.com/office/powerpoint/2010/main" val="3677238388"/>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userDrawn="1">
  <p:cSld name="5_1 Column-subheading-picture">
    <p:spTree>
      <p:nvGrpSpPr>
        <p:cNvPr id="1" name=""/>
        <p:cNvGrpSpPr/>
        <p:nvPr/>
      </p:nvGrpSpPr>
      <p:grpSpPr>
        <a:xfrm>
          <a:off x="0" y="0"/>
          <a:ext cx="0" cy="0"/>
          <a:chOff x="0" y="0"/>
          <a:chExt cx="0" cy="0"/>
        </a:xfrm>
      </p:grpSpPr>
      <p:sp>
        <p:nvSpPr>
          <p:cNvPr id="3" name="Picture Placeholder 4">
            <a:extLst>
              <a:ext uri="{FF2B5EF4-FFF2-40B4-BE49-F238E27FC236}">
                <a16:creationId xmlns:a16="http://schemas.microsoft.com/office/drawing/2014/main" id="{A048C2A7-7374-9748-43FF-E8F9195C34B9}"/>
              </a:ext>
            </a:extLst>
          </p:cNvPr>
          <p:cNvSpPr>
            <a:spLocks noGrp="1"/>
          </p:cNvSpPr>
          <p:nvPr>
            <p:ph type="pic" sz="quarter" idx="15"/>
          </p:nvPr>
        </p:nvSpPr>
        <p:spPr>
          <a:xfrm>
            <a:off x="0" y="0"/>
            <a:ext cx="12192000" cy="6858000"/>
          </a:xfrm>
          <a:prstGeom prst="rect">
            <a:avLst/>
          </a:prstGeom>
          <a:solidFill>
            <a:schemeClr val="tx1"/>
          </a:solidFill>
        </p:spPr>
        <p:txBody>
          <a:bodyPr/>
          <a:lstStyle>
            <a:lvl1pPr marL="0" indent="0">
              <a:buNone/>
              <a:defRPr/>
            </a:lvl1pPr>
          </a:lstStyle>
          <a:p>
            <a:endParaRPr lang="en-GB"/>
          </a:p>
        </p:txBody>
      </p:sp>
      <p:sp>
        <p:nvSpPr>
          <p:cNvPr id="4" name="logo_white">
            <a:extLst>
              <a:ext uri="{FF2B5EF4-FFF2-40B4-BE49-F238E27FC236}">
                <a16:creationId xmlns:a16="http://schemas.microsoft.com/office/drawing/2014/main" id="{C5FF249A-567E-E37A-2F31-189C705D10FD}"/>
              </a:ext>
            </a:extLst>
          </p:cNvPr>
          <p:cNvSpPr>
            <a:spLocks noGrp="1"/>
          </p:cNvSpPr>
          <p:nvPr>
            <p:ph type="pic" sz="quarter" idx="16"/>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marL="0" indent="0">
              <a:buNone/>
              <a:defRPr>
                <a:noFill/>
              </a:defRPr>
            </a:lvl1pPr>
          </a:lstStyle>
          <a:p>
            <a:endParaRPr lang="en-GB"/>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5" name="Text Placeholder 3">
            <a:extLst>
              <a:ext uri="{FF2B5EF4-FFF2-40B4-BE49-F238E27FC236}">
                <a16:creationId xmlns:a16="http://schemas.microsoft.com/office/drawing/2014/main" id="{DB09B3A3-3D0B-6F1E-AF66-717AD93B9DB8}"/>
              </a:ext>
            </a:extLst>
          </p:cNvPr>
          <p:cNvSpPr>
            <a:spLocks noGrp="1"/>
          </p:cNvSpPr>
          <p:nvPr>
            <p:ph type="body" sz="quarter" idx="17"/>
          </p:nvPr>
        </p:nvSpPr>
        <p:spPr>
          <a:xfrm>
            <a:off x="479425" y="2097087"/>
            <a:ext cx="11232000" cy="37944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498648775"/>
      </p:ext>
    </p:extLst>
  </p:cSld>
  <p:clrMapOvr>
    <a:masterClrMapping/>
  </p:clrMapOvr>
  <p:extLst>
    <p:ext uri="{DCECCB84-F9BA-43D5-87BE-67443E8EF086}">
      <p15:sldGuideLst xmlns:p15="http://schemas.microsoft.com/office/powerpoint/2012/main"/>
    </p:ext>
  </p:extLst>
</p:sldLayout>
</file>

<file path=ppt/slideLayouts/slideLayout258.xml><?xml version="1.0" encoding="utf-8"?>
<p:sldLayout xmlns:a="http://schemas.openxmlformats.org/drawingml/2006/main" xmlns:r="http://schemas.openxmlformats.org/officeDocument/2006/relationships" xmlns:p="http://schemas.openxmlformats.org/presentationml/2006/main" showMasterSp="0" userDrawn="1">
  <p:cSld name="Divider 3">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7E1A8EA-2C3A-A51E-C804-3ABD34365DBF}"/>
              </a:ext>
            </a:extLst>
          </p:cNvPr>
          <p:cNvSpPr>
            <a:spLocks noGrp="1"/>
          </p:cNvSpPr>
          <p:nvPr>
            <p:ph type="pic" sz="quarter" idx="34" hasCustomPrompt="1"/>
          </p:nvPr>
        </p:nvSpPr>
        <p:spPr>
          <a:xfrm>
            <a:off x="0" y="1"/>
            <a:ext cx="12204000" cy="6858000"/>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a:t>Click on icon to insert image and send to back</a:t>
            </a:r>
          </a:p>
        </p:txBody>
      </p:sp>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a:p>
        </p:txBody>
      </p:sp>
      <p:sp>
        <p:nvSpPr>
          <p:cNvPr id="2" name="Title 1">
            <a:extLst>
              <a:ext uri="{FF2B5EF4-FFF2-40B4-BE49-F238E27FC236}">
                <a16:creationId xmlns:a16="http://schemas.microsoft.com/office/drawing/2014/main" id="{F8326D0C-4F57-05DE-577E-12D6E4FC59EC}"/>
              </a:ext>
            </a:extLst>
          </p:cNvPr>
          <p:cNvSpPr>
            <a:spLocks noGrp="1"/>
          </p:cNvSpPr>
          <p:nvPr>
            <p:ph type="title" hasCustomPrompt="1"/>
          </p:nvPr>
        </p:nvSpPr>
        <p:spPr>
          <a:xfrm>
            <a:off x="632271" y="913067"/>
            <a:ext cx="4792662" cy="2108517"/>
          </a:xfrm>
          <a:prstGeom prst="rect">
            <a:avLst/>
          </a:prstGeom>
        </p:spPr>
        <p:txBody>
          <a:bodyPr lIns="0" tIns="0" rIns="0" bIns="0"/>
          <a:lstStyle>
            <a:lvl1pPr>
              <a:defRPr sz="4800">
                <a:solidFill>
                  <a:schemeClr val="bg1"/>
                </a:solidFill>
              </a:defRPr>
            </a:lvl1pPr>
          </a:lstStyle>
          <a:p>
            <a:r>
              <a:rPr lang="en-US"/>
              <a:t>Divider Title Goes Here</a:t>
            </a:r>
            <a:endParaRPr lang="en-AU"/>
          </a:p>
        </p:txBody>
      </p:sp>
      <p:sp>
        <p:nvSpPr>
          <p:cNvPr id="7" name="Footer Placeholder 4">
            <a:extLst>
              <a:ext uri="{FF2B5EF4-FFF2-40B4-BE49-F238E27FC236}">
                <a16:creationId xmlns:a16="http://schemas.microsoft.com/office/drawing/2014/main" id="{13AA11D2-13DB-85DA-5E79-14B6F0D02E2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a:p>
        </p:txBody>
      </p:sp>
      <p:sp>
        <p:nvSpPr>
          <p:cNvPr id="3" name="logo_white">
            <a:extLst>
              <a:ext uri="{FF2B5EF4-FFF2-40B4-BE49-F238E27FC236}">
                <a16:creationId xmlns:a16="http://schemas.microsoft.com/office/drawing/2014/main" id="{8751684F-1209-BB1B-E8F1-4E9D8DF54BCD}"/>
              </a:ext>
            </a:extLst>
          </p:cNvPr>
          <p:cNvSpPr>
            <a:spLocks noGrp="1"/>
          </p:cNvSpPr>
          <p:nvPr>
            <p:ph type="body" sz="quarter" idx="18"/>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lIns="0" tIns="0" rIns="0" bIns="0"/>
          <a:lstStyle>
            <a:lvl1pPr marL="0" indent="0">
              <a:buNone/>
              <a:defRPr>
                <a:noFill/>
              </a:defRPr>
            </a:lvl1pPr>
          </a:lstStyle>
          <a:p>
            <a:pPr lvl="0"/>
            <a:endParaRPr lang="en-GB"/>
          </a:p>
        </p:txBody>
      </p:sp>
    </p:spTree>
    <p:extLst>
      <p:ext uri="{BB962C8B-B14F-4D97-AF65-F5344CB8AC3E}">
        <p14:creationId xmlns:p14="http://schemas.microsoft.com/office/powerpoint/2010/main" val="3922061902"/>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userDrawn="1">
  <p:cSld name="5_1 Column-pictur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B0D303CC-B431-CE9A-59A7-B762B46BCF95}"/>
              </a:ext>
            </a:extLst>
          </p:cNvPr>
          <p:cNvSpPr>
            <a:spLocks noGrp="1"/>
          </p:cNvSpPr>
          <p:nvPr>
            <p:ph type="pic" sz="quarter" idx="15"/>
          </p:nvPr>
        </p:nvSpPr>
        <p:spPr>
          <a:xfrm>
            <a:off x="0" y="0"/>
            <a:ext cx="12192000" cy="6858000"/>
          </a:xfrm>
          <a:prstGeom prst="rect">
            <a:avLst/>
          </a:prstGeom>
          <a:solidFill>
            <a:schemeClr val="tx1"/>
          </a:solidFill>
        </p:spPr>
        <p:txBody>
          <a:bodyPr/>
          <a:lstStyle>
            <a:lvl1pPr marL="0" indent="0">
              <a:buNone/>
              <a:defRPr>
                <a:latin typeface="Arial" panose="020B0604020202020204" pitchFamily="34" charset="0"/>
              </a:defRPr>
            </a:lvl1pPr>
          </a:lstStyle>
          <a:p>
            <a:endParaRPr lang="en-GB"/>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6" name="Title 5">
            <a:extLst>
              <a:ext uri="{FF2B5EF4-FFF2-40B4-BE49-F238E27FC236}">
                <a16:creationId xmlns:a16="http://schemas.microsoft.com/office/drawing/2014/main" id="{B6BFDE06-550D-8511-74E2-ABBE9E6CFA7F}"/>
              </a:ext>
            </a:extLst>
          </p:cNvPr>
          <p:cNvSpPr>
            <a:spLocks noGrp="1"/>
          </p:cNvSpPr>
          <p:nvPr>
            <p:ph type="title"/>
          </p:nvPr>
        </p:nvSpPr>
        <p:spPr>
          <a:xfrm>
            <a:off x="479425" y="476250"/>
            <a:ext cx="11233150" cy="746695"/>
          </a:xfrm>
          <a:prstGeom prst="rect">
            <a:avLst/>
          </a:prstGeom>
        </p:spPr>
        <p:txBody>
          <a:bodyPr lIns="0" tIns="0" rIns="0" bIns="0"/>
          <a:lstStyle>
            <a:lvl1pPr>
              <a:defRPr>
                <a:latin typeface="Arial" panose="020B0604020202020204" pitchFamily="34" charset="0"/>
              </a:defRPr>
            </a:lvl1pPr>
          </a:lstStyle>
          <a:p>
            <a:r>
              <a:rPr lang="en-US"/>
              <a:t>Click to edit Master title style</a:t>
            </a:r>
            <a:endParaRPr lang="en-AU"/>
          </a:p>
        </p:txBody>
      </p:sp>
      <p:sp>
        <p:nvSpPr>
          <p:cNvPr id="3" name="Footer Placeholder 4">
            <a:extLst>
              <a:ext uri="{FF2B5EF4-FFF2-40B4-BE49-F238E27FC236}">
                <a16:creationId xmlns:a16="http://schemas.microsoft.com/office/drawing/2014/main" id="{290DBB55-66DE-2469-744D-4FD91747388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10" name="logo_white">
            <a:extLst>
              <a:ext uri="{FF2B5EF4-FFF2-40B4-BE49-F238E27FC236}">
                <a16:creationId xmlns:a16="http://schemas.microsoft.com/office/drawing/2014/main" id="{C22C072B-ACFF-8009-B082-88EE1ABE4C1E}"/>
              </a:ext>
            </a:extLst>
          </p:cNvPr>
          <p:cNvSpPr>
            <a:spLocks noGrp="1"/>
          </p:cNvSpPr>
          <p:nvPr>
            <p:ph type="pic" sz="quarter" idx="13"/>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marL="0" indent="0">
              <a:buNone/>
              <a:defRPr>
                <a:noFill/>
                <a:latin typeface="Arial" panose="020B0604020202020204" pitchFamily="34" charset="0"/>
              </a:defRPr>
            </a:lvl1pPr>
          </a:lstStyle>
          <a:p>
            <a:endParaRPr lang="en-GB"/>
          </a:p>
        </p:txBody>
      </p:sp>
      <p:sp>
        <p:nvSpPr>
          <p:cNvPr id="4" name="Text Placeholder 3">
            <a:extLst>
              <a:ext uri="{FF2B5EF4-FFF2-40B4-BE49-F238E27FC236}">
                <a16:creationId xmlns:a16="http://schemas.microsoft.com/office/drawing/2014/main" id="{00FD7897-FC6C-7BDC-28BB-5065F0091576}"/>
              </a:ext>
            </a:extLst>
          </p:cNvPr>
          <p:cNvSpPr>
            <a:spLocks noGrp="1"/>
          </p:cNvSpPr>
          <p:nvPr>
            <p:ph type="body" sz="quarter" idx="16"/>
          </p:nvPr>
        </p:nvSpPr>
        <p:spPr>
          <a:xfrm>
            <a:off x="480575" y="1484784"/>
            <a:ext cx="11232000" cy="4408015"/>
          </a:xfrm>
          <a:prstGeom prst="rect">
            <a:avLst/>
          </a:prstGeom>
        </p:spPr>
        <p:txBody>
          <a:bodyPr lIns="0" tIns="0" rIns="0" bIns="0"/>
          <a:lstStyle>
            <a:lvl1pPr>
              <a:defRPr>
                <a:solidFill>
                  <a:schemeClr val="bg1"/>
                </a:solidFill>
                <a:latin typeface="Arial" panose="020B0604020202020204" pitchFamily="34" charset="0"/>
              </a:defRPr>
            </a:lvl1pPr>
            <a:lvl2pPr>
              <a:defRPr>
                <a:solidFill>
                  <a:schemeClr val="bg1"/>
                </a:solidFill>
                <a:latin typeface="Arial" panose="020B0604020202020204" pitchFamily="34" charset="0"/>
              </a:defRPr>
            </a:lvl2pPr>
            <a:lvl3pPr>
              <a:defRPr>
                <a:solidFill>
                  <a:schemeClr val="bg1"/>
                </a:solidFill>
                <a:latin typeface="Arial" panose="020B0604020202020204" pitchFamily="34" charset="0"/>
              </a:defRPr>
            </a:lvl3pPr>
            <a:lvl4pPr>
              <a:defRPr>
                <a:solidFill>
                  <a:schemeClr val="bg1"/>
                </a:solidFill>
                <a:latin typeface="Arial" panose="020B0604020202020204" pitchFamily="34" charset="0"/>
              </a:defRPr>
            </a:lvl4pPr>
            <a:lvl5pPr>
              <a:defRPr>
                <a:solidFill>
                  <a:schemeClr val="bg1"/>
                </a:solidFill>
                <a:latin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034222081"/>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2_content_3_colums_colore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885465"/>
            <a:ext cx="3600000" cy="762266"/>
          </a:xfrm>
          <a:prstGeom prst="rect">
            <a:avLst/>
          </a:prstGeom>
        </p:spPr>
        <p:txBody>
          <a:bodyPr lIns="0" tIns="0" rIns="0" bIns="0"/>
          <a:lstStyle>
            <a:lvl1pPr marL="0" indent="0">
              <a:buNone/>
              <a:defRPr sz="1800">
                <a:solidFill>
                  <a:schemeClr val="accent2"/>
                </a:solidFill>
                <a:latin typeface="+mj-lt"/>
              </a:defRPr>
            </a:lvl1pPr>
            <a:lvl2pPr marL="252000" indent="0">
              <a:buNone/>
              <a:defRPr/>
            </a:lvl2pPr>
          </a:lstStyle>
          <a:p>
            <a:pPr lvl="0"/>
            <a:r>
              <a:rPr lang="en-US"/>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4295999" y="2885465"/>
            <a:ext cx="3600000" cy="762266"/>
          </a:xfrm>
          <a:prstGeom prst="rect">
            <a:avLst/>
          </a:prstGeom>
        </p:spPr>
        <p:txBody>
          <a:bodyPr lIns="0" tIns="0" rIns="0" bIns="0"/>
          <a:lstStyle>
            <a:lvl1pPr marL="0" indent="0">
              <a:buNone/>
              <a:defRPr>
                <a:solidFill>
                  <a:schemeClr val="accent3"/>
                </a:solidFill>
                <a:latin typeface="+mj-lt"/>
              </a:defRPr>
            </a:lvl1pPr>
            <a:lvl2pPr marL="252000" indent="0">
              <a:buNone/>
              <a:defRPr/>
            </a:lvl2pPr>
          </a:lstStyle>
          <a:p>
            <a:pPr lvl="0"/>
            <a:r>
              <a:rPr lang="en-US"/>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8112575" y="2885465"/>
            <a:ext cx="3600000" cy="762266"/>
          </a:xfrm>
          <a:prstGeom prst="rect">
            <a:avLst/>
          </a:prstGeom>
        </p:spPr>
        <p:txBody>
          <a:bodyPr lIns="0" tIns="0" rIns="0" bIns="0"/>
          <a:lstStyle>
            <a:lvl1pPr marL="0" indent="0">
              <a:buNone/>
              <a:defRPr>
                <a:solidFill>
                  <a:schemeClr val="accent4"/>
                </a:solidFill>
                <a:latin typeface="+mj-lt"/>
              </a:defRPr>
            </a:lvl1pPr>
            <a:lvl2pPr marL="252000" indent="0">
              <a:buNone/>
              <a:defRPr/>
            </a:lvl2pPr>
          </a:lstStyle>
          <a:p>
            <a:pPr lvl="0"/>
            <a:r>
              <a:rPr lang="en-US"/>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4295999"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8111609"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4295999"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8112575"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4295999"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8112575"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3" name="Rectangle 2">
            <a:extLst>
              <a:ext uri="{FF2B5EF4-FFF2-40B4-BE49-F238E27FC236}">
                <a16:creationId xmlns:a16="http://schemas.microsoft.com/office/drawing/2014/main" id="{F9AF2C09-B1E6-6579-F401-BB8E7946C8B0}"/>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Graphic 3">
            <a:extLst>
              <a:ext uri="{FF2B5EF4-FFF2-40B4-BE49-F238E27FC236}">
                <a16:creationId xmlns:a16="http://schemas.microsoft.com/office/drawing/2014/main" id="{758AEDBF-0229-1E1F-C2E6-217271EA7CCB}"/>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2599890000"/>
      </p:ext>
    </p:extLst>
  </p:cSld>
  <p:clrMapOvr>
    <a:masterClrMapping/>
  </p:clrMapOvr>
  <p:extLst>
    <p:ext uri="{DCECCB84-F9BA-43D5-87BE-67443E8EF086}">
      <p15:sldGuideLst xmlns:p15="http://schemas.microsoft.com/office/powerpoint/2012/main"/>
    </p:ext>
  </p:extLst>
</p:sldLayout>
</file>

<file path=ppt/slideLayouts/slideLayout260.xml><?xml version="1.0" encoding="utf-8"?>
<p:sldLayout xmlns:a="http://schemas.openxmlformats.org/drawingml/2006/main" xmlns:r="http://schemas.openxmlformats.org/officeDocument/2006/relationships" xmlns:p="http://schemas.openxmlformats.org/presentationml/2006/main">
  <p:cSld name="2_Circle Image + 2x2">
    <p:spTree>
      <p:nvGrpSpPr>
        <p:cNvPr id="1" name=""/>
        <p:cNvGrpSpPr/>
        <p:nvPr/>
      </p:nvGrpSpPr>
      <p:grpSpPr>
        <a:xfrm>
          <a:off x="0" y="0"/>
          <a:ext cx="0" cy="0"/>
          <a:chOff x="0" y="0"/>
          <a:chExt cx="0" cy="0"/>
        </a:xfrm>
      </p:grpSpPr>
      <p:sp>
        <p:nvSpPr>
          <p:cNvPr id="2" name="Picture Placeholder 6">
            <a:extLst>
              <a:ext uri="{FF2B5EF4-FFF2-40B4-BE49-F238E27FC236}">
                <a16:creationId xmlns:a16="http://schemas.microsoft.com/office/drawing/2014/main" id="{CAABB455-482E-8F79-ED60-78C015DAB238}"/>
              </a:ext>
            </a:extLst>
          </p:cNvPr>
          <p:cNvSpPr txBox="1">
            <a:spLocks noGrp="1"/>
          </p:cNvSpPr>
          <p:nvPr>
            <p:ph type="pic" idx="4294967295"/>
          </p:nvPr>
        </p:nvSpPr>
        <p:spPr>
          <a:xfrm>
            <a:off x="6718855" y="135806"/>
            <a:ext cx="5473150" cy="6722193"/>
          </a:xfrm>
          <a:solidFill>
            <a:srgbClr val="F2F2F2"/>
          </a:solidFill>
        </p:spPr>
        <p:txBody>
          <a:bodyPr anchor="ctr" anchorCtr="1"/>
          <a:lstStyle>
            <a:lvl1pPr algn="ctr">
              <a:defRPr lang="en-AU"/>
            </a:lvl1pPr>
          </a:lstStyle>
          <a:p>
            <a:pPr lvl="0"/>
            <a:r>
              <a:rPr lang="en-AU"/>
              <a:t>Click on icon to insert image and send to back</a:t>
            </a:r>
          </a:p>
        </p:txBody>
      </p:sp>
      <p:sp>
        <p:nvSpPr>
          <p:cNvPr id="3" name="Footer Placeholder 4">
            <a:extLst>
              <a:ext uri="{FF2B5EF4-FFF2-40B4-BE49-F238E27FC236}">
                <a16:creationId xmlns:a16="http://schemas.microsoft.com/office/drawing/2014/main" id="{EC4A41C3-BB80-0A6D-F050-60E96AF34693}"/>
              </a:ext>
            </a:extLst>
          </p:cNvPr>
          <p:cNvSpPr txBox="1">
            <a:spLocks noGrp="1"/>
          </p:cNvSpPr>
          <p:nvPr>
            <p:ph type="ftr" sz="quarter" idx="9"/>
          </p:nvPr>
        </p:nvSpPr>
        <p:spPr>
          <a:xfrm>
            <a:off x="660389" y="6341508"/>
            <a:ext cx="3787785" cy="156448"/>
          </a:xfrm>
          <a:prstGeom prst="rect">
            <a:avLst/>
          </a:prstGeom>
        </p:spPr>
        <p:txBody>
          <a:bodyPr/>
          <a:lstStyle>
            <a:lvl1pPr>
              <a:defRPr/>
            </a:lvl1pPr>
          </a:lstStyle>
          <a:p>
            <a:pPr lvl="0"/>
            <a:endParaRPr lang="en-AU"/>
          </a:p>
        </p:txBody>
      </p:sp>
      <p:sp>
        <p:nvSpPr>
          <p:cNvPr id="4" name="Slide Number Placeholder 1">
            <a:extLst>
              <a:ext uri="{FF2B5EF4-FFF2-40B4-BE49-F238E27FC236}">
                <a16:creationId xmlns:a16="http://schemas.microsoft.com/office/drawing/2014/main" id="{BE6177ED-20E6-3306-7435-380354BF517C}"/>
              </a:ext>
            </a:extLst>
          </p:cNvPr>
          <p:cNvSpPr txBox="1">
            <a:spLocks noGrp="1"/>
          </p:cNvSpPr>
          <p:nvPr>
            <p:ph type="sldNum" sz="quarter" idx="8"/>
          </p:nvPr>
        </p:nvSpPr>
        <p:spPr/>
        <p:txBody>
          <a:bodyPr/>
          <a:lstStyle>
            <a:lvl1pPr>
              <a:defRPr/>
            </a:lvl1pPr>
          </a:lstStyle>
          <a:p>
            <a:pPr lvl="0"/>
            <a:fld id="{273F8BFC-DCF7-407E-A57D-B73DB11CC3E4}" type="slidenum">
              <a:t>‹#›</a:t>
            </a:fld>
            <a:endParaRPr lang="en-AU"/>
          </a:p>
        </p:txBody>
      </p:sp>
      <p:sp>
        <p:nvSpPr>
          <p:cNvPr id="5" name="Text Placeholder 10">
            <a:extLst>
              <a:ext uri="{FF2B5EF4-FFF2-40B4-BE49-F238E27FC236}">
                <a16:creationId xmlns:a16="http://schemas.microsoft.com/office/drawing/2014/main" id="{8E674D63-CC78-CA0C-EAD6-45228E201A42}"/>
              </a:ext>
            </a:extLst>
          </p:cNvPr>
          <p:cNvSpPr txBox="1">
            <a:spLocks noGrp="1"/>
          </p:cNvSpPr>
          <p:nvPr>
            <p:ph type="body" idx="4294967295"/>
          </p:nvPr>
        </p:nvSpPr>
        <p:spPr>
          <a:xfrm>
            <a:off x="479429" y="2685327"/>
            <a:ext cx="2512634" cy="1157465"/>
          </a:xfrm>
        </p:spPr>
        <p:txBody>
          <a:bodyPr/>
          <a:lstStyle>
            <a:lvl1pPr>
              <a:spcAft>
                <a:spcPts val="0"/>
              </a:spcAft>
              <a:defRPr>
                <a:solidFill>
                  <a:srgbClr val="3E00FF"/>
                </a:solidFill>
              </a:defRPr>
            </a:lvl1pPr>
            <a:lvl2pPr marL="0" indent="0">
              <a:spcAft>
                <a:spcPts val="0"/>
              </a:spcAft>
              <a:buNone/>
              <a:defRPr/>
            </a:lvl2pPr>
          </a:lstStyle>
          <a:p>
            <a:pPr lvl="0"/>
            <a:r>
              <a:rPr lang="en-US"/>
              <a:t>Click to edit Master text styles</a:t>
            </a:r>
          </a:p>
          <a:p>
            <a:pPr lvl="1"/>
            <a:r>
              <a:rPr lang="en-US"/>
              <a:t>Second level</a:t>
            </a:r>
          </a:p>
        </p:txBody>
      </p:sp>
      <p:sp>
        <p:nvSpPr>
          <p:cNvPr id="6" name="Text Placeholder 10">
            <a:extLst>
              <a:ext uri="{FF2B5EF4-FFF2-40B4-BE49-F238E27FC236}">
                <a16:creationId xmlns:a16="http://schemas.microsoft.com/office/drawing/2014/main" id="{39CB33B0-B6E2-0C34-8272-5FF262E1582F}"/>
              </a:ext>
            </a:extLst>
          </p:cNvPr>
          <p:cNvSpPr txBox="1">
            <a:spLocks noGrp="1"/>
          </p:cNvSpPr>
          <p:nvPr>
            <p:ph type="body" idx="4294967295"/>
          </p:nvPr>
        </p:nvSpPr>
        <p:spPr>
          <a:xfrm>
            <a:off x="3359697" y="2685327"/>
            <a:ext cx="2512634" cy="1157465"/>
          </a:xfrm>
        </p:spPr>
        <p:txBody>
          <a:bodyPr/>
          <a:lstStyle>
            <a:lvl1pPr>
              <a:spcAft>
                <a:spcPts val="0"/>
              </a:spcAft>
              <a:defRPr>
                <a:solidFill>
                  <a:srgbClr val="3E00FF"/>
                </a:solidFill>
              </a:defRPr>
            </a:lvl1pPr>
            <a:lvl2pPr marL="0" indent="0">
              <a:spcAft>
                <a:spcPts val="0"/>
              </a:spcAft>
              <a:buNone/>
              <a:defRPr/>
            </a:lvl2pPr>
          </a:lstStyle>
          <a:p>
            <a:pPr lvl="0"/>
            <a:r>
              <a:rPr lang="en-US"/>
              <a:t>Click to edit Master text styles</a:t>
            </a:r>
          </a:p>
          <a:p>
            <a:pPr lvl="1"/>
            <a:r>
              <a:rPr lang="en-US"/>
              <a:t>Second level</a:t>
            </a:r>
          </a:p>
        </p:txBody>
      </p:sp>
      <p:sp>
        <p:nvSpPr>
          <p:cNvPr id="7" name="Text Placeholder 10">
            <a:extLst>
              <a:ext uri="{FF2B5EF4-FFF2-40B4-BE49-F238E27FC236}">
                <a16:creationId xmlns:a16="http://schemas.microsoft.com/office/drawing/2014/main" id="{33653DC7-59C7-C668-C07F-6B92AFEAAC70}"/>
              </a:ext>
            </a:extLst>
          </p:cNvPr>
          <p:cNvSpPr txBox="1">
            <a:spLocks noGrp="1"/>
          </p:cNvSpPr>
          <p:nvPr>
            <p:ph type="body" idx="4294967295"/>
          </p:nvPr>
        </p:nvSpPr>
        <p:spPr>
          <a:xfrm>
            <a:off x="479429" y="4725143"/>
            <a:ext cx="2512634" cy="1157465"/>
          </a:xfrm>
        </p:spPr>
        <p:txBody>
          <a:bodyPr/>
          <a:lstStyle>
            <a:lvl1pPr>
              <a:spcAft>
                <a:spcPts val="0"/>
              </a:spcAft>
              <a:defRPr>
                <a:solidFill>
                  <a:srgbClr val="3E00FF"/>
                </a:solidFill>
              </a:defRPr>
            </a:lvl1pPr>
            <a:lvl2pPr marL="0" indent="0">
              <a:spcAft>
                <a:spcPts val="0"/>
              </a:spcAft>
              <a:buNone/>
              <a:defRPr/>
            </a:lvl2pPr>
          </a:lstStyle>
          <a:p>
            <a:pPr lvl="0"/>
            <a:r>
              <a:rPr lang="en-US"/>
              <a:t>Click to edit Master text styles</a:t>
            </a:r>
          </a:p>
          <a:p>
            <a:pPr lvl="1"/>
            <a:r>
              <a:rPr lang="en-US"/>
              <a:t>Second level</a:t>
            </a:r>
          </a:p>
        </p:txBody>
      </p:sp>
      <p:sp>
        <p:nvSpPr>
          <p:cNvPr id="8" name="Text Placeholder 10">
            <a:extLst>
              <a:ext uri="{FF2B5EF4-FFF2-40B4-BE49-F238E27FC236}">
                <a16:creationId xmlns:a16="http://schemas.microsoft.com/office/drawing/2014/main" id="{2C86BFFC-4A1C-45AD-0D31-714EC41927AE}"/>
              </a:ext>
            </a:extLst>
          </p:cNvPr>
          <p:cNvSpPr txBox="1">
            <a:spLocks noGrp="1"/>
          </p:cNvSpPr>
          <p:nvPr>
            <p:ph type="body" idx="4294967295"/>
          </p:nvPr>
        </p:nvSpPr>
        <p:spPr>
          <a:xfrm>
            <a:off x="3359697" y="4725143"/>
            <a:ext cx="2512634" cy="1157465"/>
          </a:xfrm>
        </p:spPr>
        <p:txBody>
          <a:bodyPr/>
          <a:lstStyle>
            <a:lvl1pPr>
              <a:spcAft>
                <a:spcPts val="0"/>
              </a:spcAft>
              <a:defRPr>
                <a:solidFill>
                  <a:srgbClr val="3E00FF"/>
                </a:solidFill>
              </a:defRPr>
            </a:lvl1pPr>
            <a:lvl2pPr marL="0" indent="0">
              <a:spcAft>
                <a:spcPts val="0"/>
              </a:spcAft>
              <a:buNone/>
              <a:defRPr/>
            </a:lvl2pPr>
          </a:lstStyle>
          <a:p>
            <a:pPr lvl="0"/>
            <a:r>
              <a:rPr lang="en-US"/>
              <a:t>Click to edit Master text styles</a:t>
            </a:r>
          </a:p>
          <a:p>
            <a:pPr lvl="1"/>
            <a:r>
              <a:rPr lang="en-US"/>
              <a:t>Second level</a:t>
            </a:r>
          </a:p>
        </p:txBody>
      </p:sp>
      <p:sp>
        <p:nvSpPr>
          <p:cNvPr id="9" name="Title 2">
            <a:extLst>
              <a:ext uri="{FF2B5EF4-FFF2-40B4-BE49-F238E27FC236}">
                <a16:creationId xmlns:a16="http://schemas.microsoft.com/office/drawing/2014/main" id="{F9AFE74E-C731-FFFE-1EC2-C7299D4E2C15}"/>
              </a:ext>
            </a:extLst>
          </p:cNvPr>
          <p:cNvSpPr txBox="1">
            <a:spLocks noGrp="1"/>
          </p:cNvSpPr>
          <p:nvPr>
            <p:ph type="title"/>
          </p:nvPr>
        </p:nvSpPr>
        <p:spPr>
          <a:xfrm>
            <a:off x="479429" y="604198"/>
            <a:ext cx="5376800" cy="746699"/>
          </a:xfrm>
        </p:spPr>
        <p:txBody>
          <a:bodyPr/>
          <a:lstStyle>
            <a:lvl1pPr>
              <a:defRPr/>
            </a:lvl1pPr>
          </a:lstStyle>
          <a:p>
            <a:pPr lvl="0"/>
            <a:r>
              <a:rPr lang="en-US"/>
              <a:t>Click to edit Master title style</a:t>
            </a:r>
            <a:endParaRPr lang="en-AU"/>
          </a:p>
        </p:txBody>
      </p:sp>
      <p:sp>
        <p:nvSpPr>
          <p:cNvPr id="10" name="Text Placeholder 5">
            <a:extLst>
              <a:ext uri="{FF2B5EF4-FFF2-40B4-BE49-F238E27FC236}">
                <a16:creationId xmlns:a16="http://schemas.microsoft.com/office/drawing/2014/main" id="{048E6466-B02A-6046-0307-F2D652C1F2EB}"/>
              </a:ext>
            </a:extLst>
          </p:cNvPr>
          <p:cNvSpPr txBox="1">
            <a:spLocks noGrp="1"/>
          </p:cNvSpPr>
          <p:nvPr>
            <p:ph type="body" idx="4294967295"/>
          </p:nvPr>
        </p:nvSpPr>
        <p:spPr>
          <a:xfrm>
            <a:off x="10873322" y="6170928"/>
            <a:ext cx="825602" cy="287999"/>
          </a:xfr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a:t> </a:t>
            </a:r>
            <a:endParaRPr lang="en-AU"/>
          </a:p>
        </p:txBody>
      </p:sp>
      <p:sp>
        <p:nvSpPr>
          <p:cNvPr id="11" name="Picture Placeholder 5">
            <a:extLst>
              <a:ext uri="{FF2B5EF4-FFF2-40B4-BE49-F238E27FC236}">
                <a16:creationId xmlns:a16="http://schemas.microsoft.com/office/drawing/2014/main" id="{CC47939D-1098-7116-FE2A-C60C82CEAE97}"/>
              </a:ext>
            </a:extLst>
          </p:cNvPr>
          <p:cNvSpPr txBox="1">
            <a:spLocks noGrp="1"/>
          </p:cNvSpPr>
          <p:nvPr>
            <p:ph type="pic" idx="4294967295"/>
          </p:nvPr>
        </p:nvSpPr>
        <p:spPr>
          <a:xfrm>
            <a:off x="479429" y="2097084"/>
            <a:ext cx="503998" cy="503998"/>
          </a:xfrm>
        </p:spPr>
        <p:txBody>
          <a:bodyPr/>
          <a:lstStyle>
            <a:lvl1pPr>
              <a:defRPr sz="800"/>
            </a:lvl1pPr>
          </a:lstStyle>
          <a:p>
            <a:pPr lvl="0"/>
            <a:r>
              <a:rPr lang="en-US"/>
              <a:t>Click icon to add picture</a:t>
            </a:r>
            <a:endParaRPr lang="en-GB"/>
          </a:p>
        </p:txBody>
      </p:sp>
      <p:sp>
        <p:nvSpPr>
          <p:cNvPr id="12" name="Picture Placeholder 5">
            <a:extLst>
              <a:ext uri="{FF2B5EF4-FFF2-40B4-BE49-F238E27FC236}">
                <a16:creationId xmlns:a16="http://schemas.microsoft.com/office/drawing/2014/main" id="{A4A1A367-2485-9DB0-9C5A-C0B93985AA20}"/>
              </a:ext>
            </a:extLst>
          </p:cNvPr>
          <p:cNvSpPr txBox="1">
            <a:spLocks noGrp="1"/>
          </p:cNvSpPr>
          <p:nvPr>
            <p:ph type="pic" idx="4294967295"/>
          </p:nvPr>
        </p:nvSpPr>
        <p:spPr>
          <a:xfrm>
            <a:off x="3359697" y="2097084"/>
            <a:ext cx="503998" cy="503998"/>
          </a:xfrm>
        </p:spPr>
        <p:txBody>
          <a:bodyPr/>
          <a:lstStyle>
            <a:lvl1pPr>
              <a:defRPr sz="800"/>
            </a:lvl1pPr>
          </a:lstStyle>
          <a:p>
            <a:pPr lvl="0"/>
            <a:r>
              <a:rPr lang="en-US"/>
              <a:t>Click icon to add picture</a:t>
            </a:r>
            <a:endParaRPr lang="en-GB"/>
          </a:p>
        </p:txBody>
      </p:sp>
      <p:sp>
        <p:nvSpPr>
          <p:cNvPr id="13" name="Picture Placeholder 5">
            <a:extLst>
              <a:ext uri="{FF2B5EF4-FFF2-40B4-BE49-F238E27FC236}">
                <a16:creationId xmlns:a16="http://schemas.microsoft.com/office/drawing/2014/main" id="{8BD193BD-7CC1-26EC-F4BE-D404DA8E13A2}"/>
              </a:ext>
            </a:extLst>
          </p:cNvPr>
          <p:cNvSpPr txBox="1">
            <a:spLocks noGrp="1"/>
          </p:cNvSpPr>
          <p:nvPr>
            <p:ph type="pic" idx="4294967295"/>
          </p:nvPr>
        </p:nvSpPr>
        <p:spPr>
          <a:xfrm>
            <a:off x="479429" y="4141034"/>
            <a:ext cx="503998" cy="503998"/>
          </a:xfrm>
        </p:spPr>
        <p:txBody>
          <a:bodyPr/>
          <a:lstStyle>
            <a:lvl1pPr>
              <a:defRPr sz="800"/>
            </a:lvl1pPr>
          </a:lstStyle>
          <a:p>
            <a:pPr lvl="0"/>
            <a:r>
              <a:rPr lang="en-US"/>
              <a:t>Click icon to add picture</a:t>
            </a:r>
            <a:endParaRPr lang="en-GB"/>
          </a:p>
        </p:txBody>
      </p:sp>
      <p:sp>
        <p:nvSpPr>
          <p:cNvPr id="14" name="Picture Placeholder 5">
            <a:extLst>
              <a:ext uri="{FF2B5EF4-FFF2-40B4-BE49-F238E27FC236}">
                <a16:creationId xmlns:a16="http://schemas.microsoft.com/office/drawing/2014/main" id="{61B885CD-DEB6-B98E-CCB6-ADD15BC27426}"/>
              </a:ext>
            </a:extLst>
          </p:cNvPr>
          <p:cNvSpPr txBox="1">
            <a:spLocks noGrp="1"/>
          </p:cNvSpPr>
          <p:nvPr>
            <p:ph type="pic" idx="4294967295"/>
          </p:nvPr>
        </p:nvSpPr>
        <p:spPr>
          <a:xfrm>
            <a:off x="3359697" y="4141034"/>
            <a:ext cx="503998" cy="503998"/>
          </a:xfrm>
        </p:spPr>
        <p:txBody>
          <a:bodyPr/>
          <a:lstStyle>
            <a:lvl1pPr>
              <a:defRPr sz="800"/>
            </a:lvl1pPr>
          </a:lstStyle>
          <a:p>
            <a:pPr lvl="0"/>
            <a:r>
              <a:rPr lang="en-US"/>
              <a:t>Click icon to add picture</a:t>
            </a:r>
            <a:endParaRPr lang="en-GB"/>
          </a:p>
        </p:txBody>
      </p:sp>
    </p:spTree>
    <p:extLst>
      <p:ext uri="{BB962C8B-B14F-4D97-AF65-F5344CB8AC3E}">
        <p14:creationId xmlns:p14="http://schemas.microsoft.com/office/powerpoint/2010/main" val="2425261952"/>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showMasterSp="0" userDrawn="1">
  <p:cSld name="2_Title">
    <p:spTree>
      <p:nvGrpSpPr>
        <p:cNvPr id="1" name=""/>
        <p:cNvGrpSpPr/>
        <p:nvPr/>
      </p:nvGrpSpPr>
      <p:grpSpPr>
        <a:xfrm>
          <a:off x="0" y="0"/>
          <a:ext cx="0" cy="0"/>
          <a:chOff x="0" y="0"/>
          <a:chExt cx="0" cy="0"/>
        </a:xfrm>
      </p:grpSpPr>
      <p:pic>
        <p:nvPicPr>
          <p:cNvPr id="7" name="Picture 6" descr="A boat in the water&#10;&#10;Description automatically generated">
            <a:extLst>
              <a:ext uri="{FF2B5EF4-FFF2-40B4-BE49-F238E27FC236}">
                <a16:creationId xmlns:a16="http://schemas.microsoft.com/office/drawing/2014/main" id="{0910B66B-D71E-2937-5AC6-26BAC814C95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
            <a:ext cx="12191999" cy="6857999"/>
          </a:xfrm>
          <a:prstGeom prst="rect">
            <a:avLst/>
          </a:prstGeom>
        </p:spPr>
      </p:pic>
      <p:sp>
        <p:nvSpPr>
          <p:cNvPr id="8" name="Rectangle 7">
            <a:extLst>
              <a:ext uri="{FF2B5EF4-FFF2-40B4-BE49-F238E27FC236}">
                <a16:creationId xmlns:a16="http://schemas.microsoft.com/office/drawing/2014/main" id="{B3981CFE-2927-214C-8663-5038C9B5BE10}"/>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Graphic 8">
            <a:extLst>
              <a:ext uri="{FF2B5EF4-FFF2-40B4-BE49-F238E27FC236}">
                <a16:creationId xmlns:a16="http://schemas.microsoft.com/office/drawing/2014/main" id="{F2877589-3145-5432-BA29-385DEB40DBBD}"/>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901099" y="6173769"/>
            <a:ext cx="828000" cy="290983"/>
          </a:xfrm>
          <a:prstGeom prst="rect">
            <a:avLst/>
          </a:prstGeom>
        </p:spPr>
      </p:pic>
      <p:sp>
        <p:nvSpPr>
          <p:cNvPr id="10" name="Title 1">
            <a:extLst>
              <a:ext uri="{FF2B5EF4-FFF2-40B4-BE49-F238E27FC236}">
                <a16:creationId xmlns:a16="http://schemas.microsoft.com/office/drawing/2014/main" id="{FD094B5E-0B15-9AA4-9D83-4CB2225C9A78}"/>
              </a:ext>
            </a:extLst>
          </p:cNvPr>
          <p:cNvSpPr>
            <a:spLocks noGrp="1"/>
          </p:cNvSpPr>
          <p:nvPr>
            <p:ph type="ctrTitle" hasCustomPrompt="1"/>
          </p:nvPr>
        </p:nvSpPr>
        <p:spPr>
          <a:xfrm>
            <a:off x="492387" y="1020825"/>
            <a:ext cx="11236712" cy="512699"/>
          </a:xfrm>
          <a:prstGeom prst="rect">
            <a:avLst/>
          </a:prstGeom>
        </p:spPr>
        <p:txBody>
          <a:bodyPr lIns="0" tIns="0" rIns="0" bIns="0" anchor="t" anchorCtr="0"/>
          <a:lstStyle>
            <a:lvl1pPr algn="l">
              <a:defRPr sz="3600">
                <a:solidFill>
                  <a:schemeClr val="bg1"/>
                </a:solidFill>
              </a:defRPr>
            </a:lvl1pPr>
          </a:lstStyle>
          <a:p>
            <a:r>
              <a:rPr lang="en-AU" dirty="0"/>
              <a:t>Title goes here</a:t>
            </a:r>
          </a:p>
        </p:txBody>
      </p:sp>
      <p:sp>
        <p:nvSpPr>
          <p:cNvPr id="12" name="Subtitle 2">
            <a:extLst>
              <a:ext uri="{FF2B5EF4-FFF2-40B4-BE49-F238E27FC236}">
                <a16:creationId xmlns:a16="http://schemas.microsoft.com/office/drawing/2014/main" id="{B168644F-3DF1-932E-59E2-275F24453945}"/>
              </a:ext>
            </a:extLst>
          </p:cNvPr>
          <p:cNvSpPr>
            <a:spLocks noGrp="1"/>
          </p:cNvSpPr>
          <p:nvPr>
            <p:ph type="subTitle" idx="1" hasCustomPrompt="1"/>
          </p:nvPr>
        </p:nvSpPr>
        <p:spPr>
          <a:xfrm>
            <a:off x="492387" y="2644237"/>
            <a:ext cx="3600000" cy="252000"/>
          </a:xfrm>
          <a:prstGeom prst="rect">
            <a:avLst/>
          </a:prstGeom>
        </p:spPr>
        <p:txBody>
          <a:bodyPr lIns="0" tIns="0" rIns="0" bIns="0"/>
          <a:lstStyle>
            <a:lvl1pPr marL="0" indent="0" algn="l">
              <a:buNone/>
              <a:defRPr sz="20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Text goes here</a:t>
            </a:r>
            <a:endParaRPr lang="en-AU" dirty="0"/>
          </a:p>
        </p:txBody>
      </p:sp>
    </p:spTree>
    <p:extLst>
      <p:ext uri="{BB962C8B-B14F-4D97-AF65-F5344CB8AC3E}">
        <p14:creationId xmlns:p14="http://schemas.microsoft.com/office/powerpoint/2010/main" val="1016216397"/>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showMasterSp="0" userDrawn="1">
  <p:cSld name="3_Cover 1_option 1">
    <p:bg>
      <p:bgPr>
        <a:solidFill>
          <a:schemeClr val="bg1"/>
        </a:solidFill>
        <a:effectLst/>
      </p:bgPr>
    </p:bg>
    <p:spTree>
      <p:nvGrpSpPr>
        <p:cNvPr id="1" name=""/>
        <p:cNvGrpSpPr/>
        <p:nvPr/>
      </p:nvGrpSpPr>
      <p:grpSpPr>
        <a:xfrm>
          <a:off x="0" y="0"/>
          <a:ext cx="0" cy="0"/>
          <a:chOff x="0" y="0"/>
          <a:chExt cx="0" cy="0"/>
        </a:xfrm>
      </p:grpSpPr>
      <p:pic>
        <p:nvPicPr>
          <p:cNvPr id="5" name="Picture 4" descr="A black and blue background&#10;&#10;Description automatically generated">
            <a:extLst>
              <a:ext uri="{FF2B5EF4-FFF2-40B4-BE49-F238E27FC236}">
                <a16:creationId xmlns:a16="http://schemas.microsoft.com/office/drawing/2014/main" id="{70C92FBF-B8F8-326B-0A2D-7A7415B3C5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0" y="0"/>
            <a:ext cx="12192000" cy="6858000"/>
          </a:xfrm>
          <a:prstGeom prst="rect">
            <a:avLst/>
          </a:prstGeom>
        </p:spPr>
      </p:pic>
      <p:pic>
        <p:nvPicPr>
          <p:cNvPr id="13" name="Picture 12" descr="A letter n with stars and a moon in the background&#10;&#10;Description automatically generated">
            <a:extLst>
              <a:ext uri="{FF2B5EF4-FFF2-40B4-BE49-F238E27FC236}">
                <a16:creationId xmlns:a16="http://schemas.microsoft.com/office/drawing/2014/main" id="{E9AD2CD7-3962-2917-37DC-8B86C3D0FF5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74578" y="1890060"/>
            <a:ext cx="10843200" cy="3813530"/>
          </a:xfrm>
          <a:prstGeom prst="rect">
            <a:avLst/>
          </a:prstGeom>
        </p:spPr>
      </p:pic>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674578" y="853544"/>
            <a:ext cx="10842844" cy="589626"/>
          </a:xfrm>
          <a:prstGeom prst="rect">
            <a:avLst/>
          </a:prstGeom>
        </p:spPr>
        <p:txBody>
          <a:bodyPr lIns="0" tIns="0" rIns="0" bIns="0" anchor="t" anchorCtr="0"/>
          <a:lstStyle>
            <a:lvl1pPr algn="l">
              <a:defRPr sz="3000">
                <a:solidFill>
                  <a:schemeClr val="tx1"/>
                </a:solidFill>
              </a:defRPr>
            </a:lvl1pPr>
          </a:lstStyle>
          <a:p>
            <a:r>
              <a:rPr lang="en-US"/>
              <a:t>Your text here</a:t>
            </a:r>
            <a:endParaRPr lang="en-AU"/>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674578" y="6147435"/>
            <a:ext cx="8620506" cy="371892"/>
          </a:xfrm>
          <a:prstGeom prst="rect">
            <a:avLst/>
          </a:prstGeom>
        </p:spPr>
        <p:txBody>
          <a:bodyPr lIns="0" tIns="0" rIns="0" bIns="0"/>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Date</a:t>
            </a:r>
            <a:endParaRPr lang="en-AU"/>
          </a:p>
        </p:txBody>
      </p:sp>
      <p:sp>
        <p:nvSpPr>
          <p:cNvPr id="7" name="Rectangle 6">
            <a:extLst>
              <a:ext uri="{FF2B5EF4-FFF2-40B4-BE49-F238E27FC236}">
                <a16:creationId xmlns:a16="http://schemas.microsoft.com/office/drawing/2014/main" id="{7159C2EE-9035-3D22-C580-198AB83783D4}"/>
              </a:ext>
            </a:extLst>
          </p:cNvPr>
          <p:cNvSpPr/>
          <p:nvPr userDrawn="1"/>
        </p:nvSpPr>
        <p:spPr>
          <a:xfrm>
            <a:off x="0" y="0"/>
            <a:ext cx="12192000" cy="136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Tree>
    <p:extLst>
      <p:ext uri="{BB962C8B-B14F-4D97-AF65-F5344CB8AC3E}">
        <p14:creationId xmlns:p14="http://schemas.microsoft.com/office/powerpoint/2010/main" val="715429187"/>
      </p:ext>
    </p:extLst>
  </p:cSld>
  <p:clrMapOvr>
    <a:masterClrMapping/>
  </p:clrMapOvr>
  <p:extLst>
    <p:ext uri="{DCECCB84-F9BA-43D5-87BE-67443E8EF086}">
      <p15:sldGuideLst xmlns:p15="http://schemas.microsoft.com/office/powerpoint/2012/main">
        <p15:guide id="1" orient="horz" pos="3566">
          <p15:clr>
            <a:srgbClr val="FBAE40"/>
          </p15:clr>
        </p15:guide>
      </p15:sldGuideLst>
    </p:ext>
  </p:extLst>
</p:sldLayout>
</file>

<file path=ppt/slideLayouts/slideLayout263.xml><?xml version="1.0" encoding="utf-8"?>
<p:sldLayout xmlns:a="http://schemas.openxmlformats.org/drawingml/2006/main" xmlns:r="http://schemas.openxmlformats.org/officeDocument/2006/relationships" xmlns:p="http://schemas.openxmlformats.org/presentationml/2006/main" preserve="1" userDrawn="1">
  <p:cSld name="Cover 3_option 1">
    <p:bg>
      <p:bgPr>
        <a:solidFill>
          <a:schemeClr val="bg1"/>
        </a:solidFill>
        <a:effectLst/>
      </p:bgPr>
    </p:bg>
    <p:spTree>
      <p:nvGrpSpPr>
        <p:cNvPr id="1" name=""/>
        <p:cNvGrpSpPr/>
        <p:nvPr/>
      </p:nvGrpSpPr>
      <p:grpSpPr>
        <a:xfrm>
          <a:off x="0" y="0"/>
          <a:ext cx="0" cy="0"/>
          <a:chOff x="0" y="0"/>
          <a:chExt cx="0" cy="0"/>
        </a:xfrm>
      </p:grpSpPr>
      <p:sp>
        <p:nvSpPr>
          <p:cNvPr id="22" name="Text Placeholder 20">
            <a:extLst>
              <a:ext uri="{FF2B5EF4-FFF2-40B4-BE49-F238E27FC236}">
                <a16:creationId xmlns:a16="http://schemas.microsoft.com/office/drawing/2014/main" id="{4B42CF76-F68F-828A-D6D6-C74F7C2ACDD2}"/>
              </a:ext>
            </a:extLst>
          </p:cNvPr>
          <p:cNvSpPr>
            <a:spLocks noGrp="1"/>
          </p:cNvSpPr>
          <p:nvPr>
            <p:ph type="body" sz="quarter" idx="35" hasCustomPrompt="1"/>
          </p:nvPr>
        </p:nvSpPr>
        <p:spPr>
          <a:xfrm>
            <a:off x="544194" y="1804843"/>
            <a:ext cx="11044800" cy="3852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3" name="Title 1">
            <a:extLst>
              <a:ext uri="{FF2B5EF4-FFF2-40B4-BE49-F238E27FC236}">
                <a16:creationId xmlns:a16="http://schemas.microsoft.com/office/drawing/2014/main" id="{EDB2E5A9-6008-5D15-CCB3-43F22C75BDC1}"/>
              </a:ext>
            </a:extLst>
          </p:cNvPr>
          <p:cNvSpPr>
            <a:spLocks noGrp="1"/>
          </p:cNvSpPr>
          <p:nvPr>
            <p:ph type="ctrTitle" hasCustomPrompt="1"/>
          </p:nvPr>
        </p:nvSpPr>
        <p:spPr>
          <a:xfrm>
            <a:off x="744122" y="853544"/>
            <a:ext cx="10842844" cy="589626"/>
          </a:xfrm>
          <a:prstGeom prst="rect">
            <a:avLst/>
          </a:prstGeom>
        </p:spPr>
        <p:txBody>
          <a:bodyPr anchor="t" anchorCtr="0"/>
          <a:lstStyle>
            <a:lvl1pPr algn="l">
              <a:defRPr sz="3000">
                <a:solidFill>
                  <a:schemeClr val="tx1"/>
                </a:solidFill>
              </a:defRPr>
            </a:lvl1pPr>
          </a:lstStyle>
          <a:p>
            <a:r>
              <a:rPr lang="en-US" dirty="0"/>
              <a:t>Empowering companies to transform</a:t>
            </a:r>
            <a:endParaRPr lang="en-AU" dirty="0"/>
          </a:p>
        </p:txBody>
      </p:sp>
      <p:sp>
        <p:nvSpPr>
          <p:cNvPr id="7" name="Subtitle 2">
            <a:extLst>
              <a:ext uri="{FF2B5EF4-FFF2-40B4-BE49-F238E27FC236}">
                <a16:creationId xmlns:a16="http://schemas.microsoft.com/office/drawing/2014/main" id="{58ED0D17-46B1-DFA1-0D7D-38C622D9A821}"/>
              </a:ext>
            </a:extLst>
          </p:cNvPr>
          <p:cNvSpPr>
            <a:spLocks noGrp="1"/>
          </p:cNvSpPr>
          <p:nvPr>
            <p:ph type="subTitle" idx="1" hasCustomPrompt="1"/>
          </p:nvPr>
        </p:nvSpPr>
        <p:spPr>
          <a:xfrm>
            <a:off x="744122" y="6147435"/>
            <a:ext cx="8620506" cy="371892"/>
          </a:xfrm>
          <a:prstGeom prst="rect">
            <a:avLst/>
          </a:prstGeom>
        </p:spPr>
        <p:txBody>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Date</a:t>
            </a:r>
            <a:endParaRPr lang="en-AU" dirty="0"/>
          </a:p>
        </p:txBody>
      </p:sp>
      <p:sp>
        <p:nvSpPr>
          <p:cNvPr id="5" name="Picture Placeholder 4">
            <a:extLst>
              <a:ext uri="{FF2B5EF4-FFF2-40B4-BE49-F238E27FC236}">
                <a16:creationId xmlns:a16="http://schemas.microsoft.com/office/drawing/2014/main" id="{6D74F4C3-42CC-4821-6AFC-4F4F3FA470C5}"/>
              </a:ext>
            </a:extLst>
          </p:cNvPr>
          <p:cNvSpPr>
            <a:spLocks noGrp="1"/>
          </p:cNvSpPr>
          <p:nvPr>
            <p:ph type="pic" sz="quarter" idx="34" hasCustomPrompt="1"/>
          </p:nvPr>
        </p:nvSpPr>
        <p:spPr>
          <a:xfrm>
            <a:off x="0" y="136799"/>
            <a:ext cx="12204000" cy="6721201"/>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Tree>
    <p:extLst>
      <p:ext uri="{BB962C8B-B14F-4D97-AF65-F5344CB8AC3E}">
        <p14:creationId xmlns:p14="http://schemas.microsoft.com/office/powerpoint/2010/main" val="1683311485"/>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showMasterSp="0" preserve="1" userDrawn="1">
  <p:cSld name="Cover 1_option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479425" y="3643376"/>
            <a:ext cx="10842844" cy="645610"/>
          </a:xfrm>
          <a:prstGeom prst="rect">
            <a:avLst/>
          </a:prstGeom>
        </p:spPr>
        <p:txBody>
          <a:bodyPr anchor="t" anchorCtr="0"/>
          <a:lstStyle>
            <a:lvl1pPr algn="l">
              <a:defRPr sz="3400">
                <a:solidFill>
                  <a:schemeClr val="tx1"/>
                </a:solidFill>
              </a:defRPr>
            </a:lvl1pPr>
          </a:lstStyle>
          <a:p>
            <a:r>
              <a:rPr lang="en-US" dirty="0"/>
              <a:t>Your text here</a:t>
            </a:r>
            <a:endParaRPr lang="en-AU" dirty="0"/>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479425" y="5971667"/>
            <a:ext cx="3600000" cy="252000"/>
          </a:xfrm>
          <a:prstGeom prst="rect">
            <a:avLst/>
          </a:prstGeom>
        </p:spPr>
        <p:txBody>
          <a:bodyPr/>
          <a:lstStyle>
            <a:lvl1pPr marL="0" indent="0" algn="l">
              <a:buNone/>
              <a:defRPr sz="1500" b="1">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Date</a:t>
            </a:r>
            <a:endParaRPr lang="en-AU" dirty="0"/>
          </a:p>
        </p:txBody>
      </p:sp>
      <p:sp>
        <p:nvSpPr>
          <p:cNvPr id="9" name="Text Placeholder 8">
            <a:extLst>
              <a:ext uri="{FF2B5EF4-FFF2-40B4-BE49-F238E27FC236}">
                <a16:creationId xmlns:a16="http://schemas.microsoft.com/office/drawing/2014/main" id="{B0697358-839B-D5D6-EB0F-627FBD488A49}"/>
              </a:ext>
            </a:extLst>
          </p:cNvPr>
          <p:cNvSpPr>
            <a:spLocks noGrp="1"/>
          </p:cNvSpPr>
          <p:nvPr>
            <p:ph type="body" sz="quarter" idx="10" hasCustomPrompt="1"/>
          </p:nvPr>
        </p:nvSpPr>
        <p:spPr>
          <a:xfrm>
            <a:off x="479425" y="3438016"/>
            <a:ext cx="11268000" cy="10800"/>
          </a:xfrm>
          <a:prstGeom prst="rect">
            <a:avLst/>
          </a:prstGeom>
          <a:solidFill>
            <a:schemeClr val="tx1"/>
          </a:solidFill>
        </p:spPr>
        <p:txBody>
          <a:bodyPr/>
          <a:lstStyle>
            <a:lvl1pPr>
              <a:defRPr/>
            </a:lvl1pPr>
          </a:lstStyle>
          <a:p>
            <a:pPr lvl="0"/>
            <a:r>
              <a:rPr lang="en-US" dirty="0"/>
              <a:t> </a:t>
            </a:r>
            <a:endParaRPr lang="en-AU" dirty="0"/>
          </a:p>
        </p:txBody>
      </p:sp>
      <p:sp>
        <p:nvSpPr>
          <p:cNvPr id="10" name="Text Placeholder 8">
            <a:extLst>
              <a:ext uri="{FF2B5EF4-FFF2-40B4-BE49-F238E27FC236}">
                <a16:creationId xmlns:a16="http://schemas.microsoft.com/office/drawing/2014/main" id="{C1A15EDA-4756-C16A-4B18-DED8C97F5836}"/>
              </a:ext>
            </a:extLst>
          </p:cNvPr>
          <p:cNvSpPr>
            <a:spLocks noGrp="1"/>
          </p:cNvSpPr>
          <p:nvPr>
            <p:ph type="body" sz="quarter" idx="11" hasCustomPrompt="1"/>
          </p:nvPr>
        </p:nvSpPr>
        <p:spPr>
          <a:xfrm>
            <a:off x="479425" y="5522848"/>
            <a:ext cx="11268000" cy="10800"/>
          </a:xfrm>
          <a:prstGeom prst="rect">
            <a:avLst/>
          </a:prstGeom>
          <a:solidFill>
            <a:schemeClr val="tx1"/>
          </a:solidFill>
        </p:spPr>
        <p:txBody>
          <a:bodyPr/>
          <a:lstStyle>
            <a:lvl1pPr>
              <a:defRPr/>
            </a:lvl1pPr>
          </a:lstStyle>
          <a:p>
            <a:pPr lvl="0"/>
            <a:r>
              <a:rPr lang="en-US" dirty="0"/>
              <a:t> </a:t>
            </a:r>
            <a:endParaRPr lang="en-AU" dirty="0"/>
          </a:p>
        </p:txBody>
      </p:sp>
      <p:sp>
        <p:nvSpPr>
          <p:cNvPr id="21" name="Text Placeholder 20">
            <a:extLst>
              <a:ext uri="{FF2B5EF4-FFF2-40B4-BE49-F238E27FC236}">
                <a16:creationId xmlns:a16="http://schemas.microsoft.com/office/drawing/2014/main" id="{448993CC-D7E4-12D5-5827-680DDF8329FD}"/>
              </a:ext>
            </a:extLst>
          </p:cNvPr>
          <p:cNvSpPr>
            <a:spLocks noGrp="1"/>
          </p:cNvSpPr>
          <p:nvPr>
            <p:ph type="body" sz="quarter" idx="12" hasCustomPrompt="1"/>
          </p:nvPr>
        </p:nvSpPr>
        <p:spPr>
          <a:xfrm>
            <a:off x="479424" y="5748020"/>
            <a:ext cx="3600000" cy="252000"/>
          </a:xfrm>
          <a:prstGeom prst="rect">
            <a:avLst/>
          </a:prstGeom>
        </p:spPr>
        <p:txBody>
          <a:bodyPr/>
          <a:lstStyle>
            <a:lvl1pPr>
              <a:defRPr sz="1500" b="1">
                <a:solidFill>
                  <a:schemeClr val="tx1"/>
                </a:solidFill>
              </a:defRPr>
            </a:lvl1pPr>
          </a:lstStyle>
          <a:p>
            <a:pPr lvl="0"/>
            <a:r>
              <a:rPr lang="en-US" dirty="0"/>
              <a:t>Partners presentation</a:t>
            </a:r>
          </a:p>
        </p:txBody>
      </p:sp>
      <p:sp>
        <p:nvSpPr>
          <p:cNvPr id="24" name="Rectangle 23">
            <a:extLst>
              <a:ext uri="{FF2B5EF4-FFF2-40B4-BE49-F238E27FC236}">
                <a16:creationId xmlns:a16="http://schemas.microsoft.com/office/drawing/2014/main" id="{C1D2AFF4-02AD-163F-8B3E-DC7ACE2DD6E4}"/>
              </a:ext>
            </a:extLst>
          </p:cNvPr>
          <p:cNvSpPr/>
          <p:nvPr userDrawn="1"/>
        </p:nvSpPr>
        <p:spPr>
          <a:xfrm>
            <a:off x="0" y="0"/>
            <a:ext cx="12192000" cy="136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Freeform: Shape 3">
            <a:extLst>
              <a:ext uri="{FF2B5EF4-FFF2-40B4-BE49-F238E27FC236}">
                <a16:creationId xmlns:a16="http://schemas.microsoft.com/office/drawing/2014/main" id="{2FBA5078-BDC1-D304-2CFE-D667FFB25378}"/>
              </a:ext>
            </a:extLst>
          </p:cNvPr>
          <p:cNvSpPr/>
          <p:nvPr userDrawn="1"/>
        </p:nvSpPr>
        <p:spPr>
          <a:xfrm>
            <a:off x="464621" y="1748678"/>
            <a:ext cx="232692" cy="265159"/>
          </a:xfrm>
          <a:custGeom>
            <a:avLst/>
            <a:gdLst>
              <a:gd name="connsiteX0" fmla="*/ 264860 w 448745"/>
              <a:gd name="connsiteY0" fmla="*/ 193066 h 511357"/>
              <a:gd name="connsiteX1" fmla="*/ 146011 w 448745"/>
              <a:gd name="connsiteY1" fmla="*/ 139635 h 511357"/>
              <a:gd name="connsiteX2" fmla="*/ 217678 w 448745"/>
              <a:gd name="connsiteY2" fmla="*/ 90667 h 511357"/>
              <a:gd name="connsiteX3" fmla="*/ 299291 w 448745"/>
              <a:gd name="connsiteY3" fmla="*/ 142313 h 511357"/>
              <a:gd name="connsiteX4" fmla="*/ 431657 w 448745"/>
              <a:gd name="connsiteY4" fmla="*/ 142313 h 511357"/>
              <a:gd name="connsiteX5" fmla="*/ 217678 w 448745"/>
              <a:gd name="connsiteY5" fmla="*/ 0 h 511357"/>
              <a:gd name="connsiteX6" fmla="*/ 14537 w 448745"/>
              <a:gd name="connsiteY6" fmla="*/ 150474 h 511357"/>
              <a:gd name="connsiteX7" fmla="*/ 187710 w 448745"/>
              <a:gd name="connsiteY7" fmla="*/ 300949 h 511357"/>
              <a:gd name="connsiteX8" fmla="*/ 311915 w 448745"/>
              <a:gd name="connsiteY8" fmla="*/ 362669 h 511357"/>
              <a:gd name="connsiteX9" fmla="*/ 232088 w 448745"/>
              <a:gd name="connsiteY9" fmla="*/ 418013 h 511357"/>
              <a:gd name="connsiteX10" fmla="*/ 134152 w 448745"/>
              <a:gd name="connsiteY10" fmla="*/ 347239 h 511357"/>
              <a:gd name="connsiteX11" fmla="*/ 0 w 448745"/>
              <a:gd name="connsiteY11" fmla="*/ 347239 h 511357"/>
              <a:gd name="connsiteX12" fmla="*/ 231195 w 448745"/>
              <a:gd name="connsiteY12" fmla="*/ 511358 h 511357"/>
              <a:gd name="connsiteX13" fmla="*/ 448745 w 448745"/>
              <a:gd name="connsiteY13" fmla="*/ 352722 h 511357"/>
              <a:gd name="connsiteX14" fmla="*/ 264733 w 448745"/>
              <a:gd name="connsiteY14" fmla="*/ 193066 h 511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8745" h="511357">
                <a:moveTo>
                  <a:pt x="264860" y="193066"/>
                </a:moveTo>
                <a:cubicBezTo>
                  <a:pt x="198677" y="181334"/>
                  <a:pt x="146011" y="175851"/>
                  <a:pt x="146011" y="139635"/>
                </a:cubicBezTo>
                <a:cubicBezTo>
                  <a:pt x="146011" y="108775"/>
                  <a:pt x="174193" y="90667"/>
                  <a:pt x="217678" y="90667"/>
                </a:cubicBezTo>
                <a:cubicBezTo>
                  <a:pt x="261162" y="90667"/>
                  <a:pt x="290237" y="107882"/>
                  <a:pt x="299291" y="142313"/>
                </a:cubicBezTo>
                <a:lnTo>
                  <a:pt x="431657" y="142313"/>
                </a:lnTo>
                <a:cubicBezTo>
                  <a:pt x="418905" y="58022"/>
                  <a:pt x="351829" y="0"/>
                  <a:pt x="217678" y="0"/>
                </a:cubicBezTo>
                <a:cubicBezTo>
                  <a:pt x="104312" y="0"/>
                  <a:pt x="14537" y="51646"/>
                  <a:pt x="14537" y="150474"/>
                </a:cubicBezTo>
                <a:cubicBezTo>
                  <a:pt x="14537" y="262947"/>
                  <a:pt x="101634" y="284626"/>
                  <a:pt x="187710" y="300949"/>
                </a:cubicBezTo>
                <a:cubicBezTo>
                  <a:pt x="254786" y="313701"/>
                  <a:pt x="311915" y="319057"/>
                  <a:pt x="311915" y="362669"/>
                </a:cubicBezTo>
                <a:cubicBezTo>
                  <a:pt x="311915" y="397099"/>
                  <a:pt x="282841" y="418013"/>
                  <a:pt x="232088" y="418013"/>
                </a:cubicBezTo>
                <a:cubicBezTo>
                  <a:pt x="176744" y="418013"/>
                  <a:pt x="142313" y="392636"/>
                  <a:pt x="134152" y="347239"/>
                </a:cubicBezTo>
                <a:lnTo>
                  <a:pt x="0" y="347239"/>
                </a:lnTo>
                <a:cubicBezTo>
                  <a:pt x="7269" y="444282"/>
                  <a:pt x="91560" y="511358"/>
                  <a:pt x="231195" y="511358"/>
                </a:cubicBezTo>
                <a:cubicBezTo>
                  <a:pt x="356293" y="511358"/>
                  <a:pt x="448745" y="456906"/>
                  <a:pt x="448745" y="352722"/>
                </a:cubicBezTo>
                <a:cubicBezTo>
                  <a:pt x="448745" y="231195"/>
                  <a:pt x="350809" y="208496"/>
                  <a:pt x="264733" y="193066"/>
                </a:cubicBezTo>
              </a:path>
            </a:pathLst>
          </a:custGeom>
          <a:solidFill>
            <a:srgbClr val="FFFFFF"/>
          </a:solidFill>
          <a:ln w="12748" cap="flat">
            <a:noFill/>
            <a:prstDash val="solid"/>
            <a:miter/>
          </a:ln>
        </p:spPr>
        <p:txBody>
          <a:bodyPr rtlCol="0" anchor="ctr"/>
          <a:lstStyle/>
          <a:p>
            <a:endParaRPr lang="en-AU"/>
          </a:p>
        </p:txBody>
      </p:sp>
      <p:sp>
        <p:nvSpPr>
          <p:cNvPr id="25" name="Freeform: Shape 24">
            <a:extLst>
              <a:ext uri="{FF2B5EF4-FFF2-40B4-BE49-F238E27FC236}">
                <a16:creationId xmlns:a16="http://schemas.microsoft.com/office/drawing/2014/main" id="{A9589731-4618-9330-A4FD-9B58092E929D}"/>
              </a:ext>
            </a:extLst>
          </p:cNvPr>
          <p:cNvSpPr/>
          <p:nvPr userDrawn="1"/>
        </p:nvSpPr>
        <p:spPr>
          <a:xfrm>
            <a:off x="703529" y="1748612"/>
            <a:ext cx="264233" cy="265159"/>
          </a:xfrm>
          <a:custGeom>
            <a:avLst/>
            <a:gdLst>
              <a:gd name="connsiteX0" fmla="*/ 254786 w 509572"/>
              <a:gd name="connsiteY0" fmla="*/ 408066 h 511357"/>
              <a:gd name="connsiteX1" fmla="*/ 144226 w 509572"/>
              <a:gd name="connsiteY1" fmla="*/ 255679 h 511357"/>
              <a:gd name="connsiteX2" fmla="*/ 254786 w 509572"/>
              <a:gd name="connsiteY2" fmla="*/ 101506 h 511357"/>
              <a:gd name="connsiteX3" fmla="*/ 365347 w 509572"/>
              <a:gd name="connsiteY3" fmla="*/ 255679 h 511357"/>
              <a:gd name="connsiteX4" fmla="*/ 254786 w 509572"/>
              <a:gd name="connsiteY4" fmla="*/ 408066 h 511357"/>
              <a:gd name="connsiteX5" fmla="*/ 255679 w 509572"/>
              <a:gd name="connsiteY5" fmla="*/ 0 h 511357"/>
              <a:gd name="connsiteX6" fmla="*/ 0 w 509572"/>
              <a:gd name="connsiteY6" fmla="*/ 255679 h 511357"/>
              <a:gd name="connsiteX7" fmla="*/ 255679 w 509572"/>
              <a:gd name="connsiteY7" fmla="*/ 511357 h 511357"/>
              <a:gd name="connsiteX8" fmla="*/ 509572 w 509572"/>
              <a:gd name="connsiteY8" fmla="*/ 255679 h 511357"/>
              <a:gd name="connsiteX9" fmla="*/ 255679 w 509572"/>
              <a:gd name="connsiteY9" fmla="*/ 0 h 511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572" h="511357">
                <a:moveTo>
                  <a:pt x="254786" y="408066"/>
                </a:moveTo>
                <a:cubicBezTo>
                  <a:pt x="182227" y="408066"/>
                  <a:pt x="144226" y="346346"/>
                  <a:pt x="144226" y="255679"/>
                </a:cubicBezTo>
                <a:cubicBezTo>
                  <a:pt x="144226" y="165011"/>
                  <a:pt x="182227" y="101506"/>
                  <a:pt x="254786" y="101506"/>
                </a:cubicBezTo>
                <a:cubicBezTo>
                  <a:pt x="327345" y="101506"/>
                  <a:pt x="365347" y="163992"/>
                  <a:pt x="365347" y="255679"/>
                </a:cubicBezTo>
                <a:cubicBezTo>
                  <a:pt x="365347" y="347366"/>
                  <a:pt x="325433" y="408066"/>
                  <a:pt x="254786" y="408066"/>
                </a:cubicBezTo>
                <a:moveTo>
                  <a:pt x="255679" y="0"/>
                </a:moveTo>
                <a:cubicBezTo>
                  <a:pt x="101506" y="0"/>
                  <a:pt x="0" y="110560"/>
                  <a:pt x="0" y="255679"/>
                </a:cubicBezTo>
                <a:cubicBezTo>
                  <a:pt x="0" y="400797"/>
                  <a:pt x="101506" y="511357"/>
                  <a:pt x="255679" y="511357"/>
                </a:cubicBezTo>
                <a:cubicBezTo>
                  <a:pt x="409851" y="511357"/>
                  <a:pt x="509572" y="399905"/>
                  <a:pt x="509572" y="255679"/>
                </a:cubicBezTo>
                <a:cubicBezTo>
                  <a:pt x="509572" y="111453"/>
                  <a:pt x="408959" y="0"/>
                  <a:pt x="255679" y="0"/>
                </a:cubicBezTo>
              </a:path>
            </a:pathLst>
          </a:custGeom>
          <a:solidFill>
            <a:srgbClr val="FFFFFF"/>
          </a:solidFill>
          <a:ln w="12748" cap="flat">
            <a:noFill/>
            <a:prstDash val="solid"/>
            <a:miter/>
          </a:ln>
        </p:spPr>
        <p:txBody>
          <a:bodyPr rtlCol="0" anchor="ctr"/>
          <a:lstStyle/>
          <a:p>
            <a:endParaRPr lang="en-AU"/>
          </a:p>
        </p:txBody>
      </p:sp>
      <p:sp>
        <p:nvSpPr>
          <p:cNvPr id="26" name="Freeform: Shape 25">
            <a:extLst>
              <a:ext uri="{FF2B5EF4-FFF2-40B4-BE49-F238E27FC236}">
                <a16:creationId xmlns:a16="http://schemas.microsoft.com/office/drawing/2014/main" id="{B461DF83-6EDC-4F47-E446-D012840FCCA8}"/>
              </a:ext>
            </a:extLst>
          </p:cNvPr>
          <p:cNvSpPr/>
          <p:nvPr userDrawn="1"/>
        </p:nvSpPr>
        <p:spPr>
          <a:xfrm>
            <a:off x="958769" y="1655945"/>
            <a:ext cx="684520" cy="352667"/>
          </a:xfrm>
          <a:custGeom>
            <a:avLst/>
            <a:gdLst>
              <a:gd name="connsiteX0" fmla="*/ 1179693 w 1320093"/>
              <a:gd name="connsiteY0" fmla="*/ 192352 h 680117"/>
              <a:gd name="connsiteX1" fmla="*/ 1128047 w 1320093"/>
              <a:gd name="connsiteY1" fmla="*/ 380062 h 680117"/>
              <a:gd name="connsiteX2" fmla="*/ 1098973 w 1320093"/>
              <a:gd name="connsiteY2" fmla="*/ 530536 h 680117"/>
              <a:gd name="connsiteX3" fmla="*/ 1097188 w 1320093"/>
              <a:gd name="connsiteY3" fmla="*/ 530536 h 680117"/>
              <a:gd name="connsiteX4" fmla="*/ 1065435 w 1320093"/>
              <a:gd name="connsiteY4" fmla="*/ 378149 h 680117"/>
              <a:gd name="connsiteX5" fmla="*/ 1014682 w 1320093"/>
              <a:gd name="connsiteY5" fmla="*/ 192224 h 680117"/>
              <a:gd name="connsiteX6" fmla="*/ 894047 w 1320093"/>
              <a:gd name="connsiteY6" fmla="*/ 192224 h 680117"/>
              <a:gd name="connsiteX7" fmla="*/ 845079 w 1320093"/>
              <a:gd name="connsiteY7" fmla="*/ 378149 h 680117"/>
              <a:gd name="connsiteX8" fmla="*/ 814219 w 1320093"/>
              <a:gd name="connsiteY8" fmla="*/ 529644 h 680117"/>
              <a:gd name="connsiteX9" fmla="*/ 812434 w 1320093"/>
              <a:gd name="connsiteY9" fmla="*/ 529644 h 680117"/>
              <a:gd name="connsiteX10" fmla="*/ 784379 w 1320093"/>
              <a:gd name="connsiteY10" fmla="*/ 380062 h 680117"/>
              <a:gd name="connsiteX11" fmla="*/ 733626 w 1320093"/>
              <a:gd name="connsiteY11" fmla="*/ 192352 h 680117"/>
              <a:gd name="connsiteX12" fmla="*/ 517861 w 1320093"/>
              <a:gd name="connsiteY12" fmla="*/ 192352 h 680117"/>
              <a:gd name="connsiteX13" fmla="*/ 517861 w 1320093"/>
              <a:gd name="connsiteY13" fmla="*/ 38179 h 680117"/>
              <a:gd name="connsiteX14" fmla="*/ 378226 w 1320093"/>
              <a:gd name="connsiteY14" fmla="*/ 38179 h 680117"/>
              <a:gd name="connsiteX15" fmla="*/ 378226 w 1320093"/>
              <a:gd name="connsiteY15" fmla="*/ 192352 h 680117"/>
              <a:gd name="connsiteX16" fmla="*/ 214872 w 1320093"/>
              <a:gd name="connsiteY16" fmla="*/ 192352 h 680117"/>
              <a:gd name="connsiteX17" fmla="*/ 214872 w 1320093"/>
              <a:gd name="connsiteY17" fmla="*/ 161492 h 680117"/>
              <a:gd name="connsiteX18" fmla="*/ 315486 w 1320093"/>
              <a:gd name="connsiteY18" fmla="*/ 105255 h 680117"/>
              <a:gd name="connsiteX19" fmla="*/ 315486 w 1320093"/>
              <a:gd name="connsiteY19" fmla="*/ 3621 h 680117"/>
              <a:gd name="connsiteX20" fmla="*/ 256572 w 1320093"/>
              <a:gd name="connsiteY20" fmla="*/ 51 h 680117"/>
              <a:gd name="connsiteX21" fmla="*/ 113366 w 1320093"/>
              <a:gd name="connsiteY21" fmla="*/ 38179 h 680117"/>
              <a:gd name="connsiteX22" fmla="*/ 72559 w 1320093"/>
              <a:gd name="connsiteY22" fmla="*/ 151545 h 680117"/>
              <a:gd name="connsiteX23" fmla="*/ 72559 w 1320093"/>
              <a:gd name="connsiteY23" fmla="*/ 192352 h 680117"/>
              <a:gd name="connsiteX24" fmla="*/ 0 w 1320093"/>
              <a:gd name="connsiteY24" fmla="*/ 192352 h 680117"/>
              <a:gd name="connsiteX25" fmla="*/ 0 w 1320093"/>
              <a:gd name="connsiteY25" fmla="*/ 291945 h 680117"/>
              <a:gd name="connsiteX26" fmla="*/ 72559 w 1320093"/>
              <a:gd name="connsiteY26" fmla="*/ 291945 h 680117"/>
              <a:gd name="connsiteX27" fmla="*/ 72559 w 1320093"/>
              <a:gd name="connsiteY27" fmla="*/ 674635 h 680117"/>
              <a:gd name="connsiteX28" fmla="*/ 214872 w 1320093"/>
              <a:gd name="connsiteY28" fmla="*/ 674635 h 680117"/>
              <a:gd name="connsiteX29" fmla="*/ 214872 w 1320093"/>
              <a:gd name="connsiteY29" fmla="*/ 291945 h 680117"/>
              <a:gd name="connsiteX30" fmla="*/ 378226 w 1320093"/>
              <a:gd name="connsiteY30" fmla="*/ 291945 h 680117"/>
              <a:gd name="connsiteX31" fmla="*/ 378226 w 1320093"/>
              <a:gd name="connsiteY31" fmla="*/ 553235 h 680117"/>
              <a:gd name="connsiteX32" fmla="*/ 528701 w 1320093"/>
              <a:gd name="connsiteY32" fmla="*/ 680118 h 680117"/>
              <a:gd name="connsiteX33" fmla="*/ 611206 w 1320093"/>
              <a:gd name="connsiteY33" fmla="*/ 672849 h 680117"/>
              <a:gd name="connsiteX34" fmla="*/ 611206 w 1320093"/>
              <a:gd name="connsiteY34" fmla="*/ 566752 h 680117"/>
              <a:gd name="connsiteX35" fmla="*/ 603938 w 1320093"/>
              <a:gd name="connsiteY35" fmla="*/ 566752 h 680117"/>
              <a:gd name="connsiteX36" fmla="*/ 571292 w 1320093"/>
              <a:gd name="connsiteY36" fmla="*/ 568538 h 680117"/>
              <a:gd name="connsiteX37" fmla="*/ 517861 w 1320093"/>
              <a:gd name="connsiteY37" fmla="*/ 522247 h 680117"/>
              <a:gd name="connsiteX38" fmla="*/ 517861 w 1320093"/>
              <a:gd name="connsiteY38" fmla="*/ 291818 h 680117"/>
              <a:gd name="connsiteX39" fmla="*/ 619240 w 1320093"/>
              <a:gd name="connsiteY39" fmla="*/ 291818 h 680117"/>
              <a:gd name="connsiteX40" fmla="*/ 737197 w 1320093"/>
              <a:gd name="connsiteY40" fmla="*/ 674507 h 680117"/>
              <a:gd name="connsiteX41" fmla="*/ 869563 w 1320093"/>
              <a:gd name="connsiteY41" fmla="*/ 674507 h 680117"/>
              <a:gd name="connsiteX42" fmla="*/ 922102 w 1320093"/>
              <a:gd name="connsiteY42" fmla="*/ 477743 h 680117"/>
              <a:gd name="connsiteX43" fmla="*/ 953854 w 1320093"/>
              <a:gd name="connsiteY43" fmla="*/ 329947 h 680117"/>
              <a:gd name="connsiteX44" fmla="*/ 955640 w 1320093"/>
              <a:gd name="connsiteY44" fmla="*/ 329947 h 680117"/>
              <a:gd name="connsiteX45" fmla="*/ 985607 w 1320093"/>
              <a:gd name="connsiteY45" fmla="*/ 477743 h 680117"/>
              <a:gd name="connsiteX46" fmla="*/ 1036360 w 1320093"/>
              <a:gd name="connsiteY46" fmla="*/ 674507 h 680117"/>
              <a:gd name="connsiteX47" fmla="*/ 1170512 w 1320093"/>
              <a:gd name="connsiteY47" fmla="*/ 674507 h 680117"/>
              <a:gd name="connsiteX48" fmla="*/ 1320093 w 1320093"/>
              <a:gd name="connsiteY48" fmla="*/ 192097 h 680117"/>
              <a:gd name="connsiteX49" fmla="*/ 1179566 w 1320093"/>
              <a:gd name="connsiteY49" fmla="*/ 192097 h 680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320093" h="680117">
                <a:moveTo>
                  <a:pt x="1179693" y="192352"/>
                </a:moveTo>
                <a:lnTo>
                  <a:pt x="1128047" y="380062"/>
                </a:lnTo>
                <a:cubicBezTo>
                  <a:pt x="1111725" y="438084"/>
                  <a:pt x="1098973" y="530536"/>
                  <a:pt x="1098973" y="530536"/>
                </a:cubicBezTo>
                <a:lnTo>
                  <a:pt x="1097188" y="530536"/>
                </a:lnTo>
                <a:cubicBezTo>
                  <a:pt x="1097188" y="530536"/>
                  <a:pt x="1081757" y="436299"/>
                  <a:pt x="1065435" y="378149"/>
                </a:cubicBezTo>
                <a:lnTo>
                  <a:pt x="1014682" y="192224"/>
                </a:lnTo>
                <a:lnTo>
                  <a:pt x="894047" y="192224"/>
                </a:lnTo>
                <a:lnTo>
                  <a:pt x="845079" y="378149"/>
                </a:lnTo>
                <a:cubicBezTo>
                  <a:pt x="829649" y="436171"/>
                  <a:pt x="814219" y="529644"/>
                  <a:pt x="814219" y="529644"/>
                </a:cubicBezTo>
                <a:lnTo>
                  <a:pt x="812434" y="529644"/>
                </a:lnTo>
                <a:cubicBezTo>
                  <a:pt x="812434" y="529644"/>
                  <a:pt x="799682" y="437191"/>
                  <a:pt x="784379" y="380062"/>
                </a:cubicBezTo>
                <a:lnTo>
                  <a:pt x="733626" y="192352"/>
                </a:lnTo>
                <a:lnTo>
                  <a:pt x="517861" y="192352"/>
                </a:lnTo>
                <a:lnTo>
                  <a:pt x="517861" y="38179"/>
                </a:lnTo>
                <a:lnTo>
                  <a:pt x="378226" y="38179"/>
                </a:lnTo>
                <a:lnTo>
                  <a:pt x="378226" y="192352"/>
                </a:lnTo>
                <a:lnTo>
                  <a:pt x="214872" y="192352"/>
                </a:lnTo>
                <a:lnTo>
                  <a:pt x="214872" y="161492"/>
                </a:lnTo>
                <a:cubicBezTo>
                  <a:pt x="214872" y="107168"/>
                  <a:pt x="243947" y="102577"/>
                  <a:pt x="315486" y="105255"/>
                </a:cubicBezTo>
                <a:lnTo>
                  <a:pt x="315486" y="3621"/>
                </a:lnTo>
                <a:cubicBezTo>
                  <a:pt x="295593" y="943"/>
                  <a:pt x="275572" y="51"/>
                  <a:pt x="256572" y="51"/>
                </a:cubicBezTo>
                <a:cubicBezTo>
                  <a:pt x="194979" y="-842"/>
                  <a:pt x="145119" y="9997"/>
                  <a:pt x="113366" y="38179"/>
                </a:cubicBezTo>
                <a:cubicBezTo>
                  <a:pt x="85311" y="63556"/>
                  <a:pt x="72559" y="99899"/>
                  <a:pt x="72559" y="151545"/>
                </a:cubicBezTo>
                <a:lnTo>
                  <a:pt x="72559" y="192352"/>
                </a:lnTo>
                <a:lnTo>
                  <a:pt x="0" y="192352"/>
                </a:lnTo>
                <a:lnTo>
                  <a:pt x="0" y="291945"/>
                </a:lnTo>
                <a:lnTo>
                  <a:pt x="72559" y="291945"/>
                </a:lnTo>
                <a:lnTo>
                  <a:pt x="72559" y="674635"/>
                </a:lnTo>
                <a:lnTo>
                  <a:pt x="214872" y="674635"/>
                </a:lnTo>
                <a:lnTo>
                  <a:pt x="214872" y="291945"/>
                </a:lnTo>
                <a:lnTo>
                  <a:pt x="378226" y="291945"/>
                </a:lnTo>
                <a:lnTo>
                  <a:pt x="378226" y="553235"/>
                </a:lnTo>
                <a:cubicBezTo>
                  <a:pt x="378226" y="651171"/>
                  <a:pt x="438926" y="680118"/>
                  <a:pt x="528701" y="680118"/>
                </a:cubicBezTo>
                <a:cubicBezTo>
                  <a:pt x="566829" y="680118"/>
                  <a:pt x="595776" y="675527"/>
                  <a:pt x="611206" y="672849"/>
                </a:cubicBezTo>
                <a:lnTo>
                  <a:pt x="611206" y="566752"/>
                </a:lnTo>
                <a:lnTo>
                  <a:pt x="603938" y="566752"/>
                </a:lnTo>
                <a:cubicBezTo>
                  <a:pt x="594884" y="567645"/>
                  <a:pt x="580346" y="568538"/>
                  <a:pt x="571292" y="568538"/>
                </a:cubicBezTo>
                <a:cubicBezTo>
                  <a:pt x="537754" y="568538"/>
                  <a:pt x="517861" y="558591"/>
                  <a:pt x="517861" y="522247"/>
                </a:cubicBezTo>
                <a:lnTo>
                  <a:pt x="517861" y="291818"/>
                </a:lnTo>
                <a:lnTo>
                  <a:pt x="619240" y="291818"/>
                </a:lnTo>
                <a:lnTo>
                  <a:pt x="737197" y="674507"/>
                </a:lnTo>
                <a:lnTo>
                  <a:pt x="869563" y="674507"/>
                </a:lnTo>
                <a:lnTo>
                  <a:pt x="922102" y="477743"/>
                </a:lnTo>
                <a:cubicBezTo>
                  <a:pt x="936639" y="422399"/>
                  <a:pt x="953854" y="329947"/>
                  <a:pt x="953854" y="329947"/>
                </a:cubicBezTo>
                <a:lnTo>
                  <a:pt x="955640" y="329947"/>
                </a:lnTo>
                <a:cubicBezTo>
                  <a:pt x="955640" y="329947"/>
                  <a:pt x="971069" y="423292"/>
                  <a:pt x="985607" y="477743"/>
                </a:cubicBezTo>
                <a:lnTo>
                  <a:pt x="1036360" y="674507"/>
                </a:lnTo>
                <a:lnTo>
                  <a:pt x="1170512" y="674507"/>
                </a:lnTo>
                <a:lnTo>
                  <a:pt x="1320093" y="192097"/>
                </a:lnTo>
                <a:lnTo>
                  <a:pt x="1179566" y="192097"/>
                </a:lnTo>
                <a:close/>
              </a:path>
            </a:pathLst>
          </a:custGeom>
          <a:solidFill>
            <a:srgbClr val="FFFFFF"/>
          </a:solidFill>
          <a:ln w="12748" cap="flat">
            <a:noFill/>
            <a:prstDash val="solid"/>
            <a:miter/>
          </a:ln>
        </p:spPr>
        <p:txBody>
          <a:bodyPr rtlCol="0" anchor="ctr"/>
          <a:lstStyle/>
          <a:p>
            <a:endParaRPr lang="en-AU"/>
          </a:p>
        </p:txBody>
      </p:sp>
      <p:sp>
        <p:nvSpPr>
          <p:cNvPr id="27" name="Freeform: Shape 26">
            <a:extLst>
              <a:ext uri="{FF2B5EF4-FFF2-40B4-BE49-F238E27FC236}">
                <a16:creationId xmlns:a16="http://schemas.microsoft.com/office/drawing/2014/main" id="{207A5704-FDFE-E8B3-D4AE-B5A14735E49D}"/>
              </a:ext>
            </a:extLst>
          </p:cNvPr>
          <p:cNvSpPr/>
          <p:nvPr userDrawn="1"/>
        </p:nvSpPr>
        <p:spPr>
          <a:xfrm>
            <a:off x="1626824" y="1748546"/>
            <a:ext cx="245321" cy="263770"/>
          </a:xfrm>
          <a:custGeom>
            <a:avLst/>
            <a:gdLst>
              <a:gd name="connsiteX0" fmla="*/ 314593 w 473101"/>
              <a:gd name="connsiteY0" fmla="*/ 322882 h 508679"/>
              <a:gd name="connsiteX1" fmla="*/ 209389 w 473101"/>
              <a:gd name="connsiteY1" fmla="*/ 415335 h 508679"/>
              <a:gd name="connsiteX2" fmla="*/ 138615 w 473101"/>
              <a:gd name="connsiteY2" fmla="*/ 358205 h 508679"/>
              <a:gd name="connsiteX3" fmla="*/ 231067 w 473101"/>
              <a:gd name="connsiteY3" fmla="*/ 287432 h 508679"/>
              <a:gd name="connsiteX4" fmla="*/ 314466 w 473101"/>
              <a:gd name="connsiteY4" fmla="*/ 260270 h 508679"/>
              <a:gd name="connsiteX5" fmla="*/ 314466 w 473101"/>
              <a:gd name="connsiteY5" fmla="*/ 322882 h 508679"/>
              <a:gd name="connsiteX6" fmla="*/ 473102 w 473101"/>
              <a:gd name="connsiteY6" fmla="*/ 496055 h 508679"/>
              <a:gd name="connsiteX7" fmla="*/ 449765 w 473101"/>
              <a:gd name="connsiteY7" fmla="*/ 420818 h 508679"/>
              <a:gd name="connsiteX8" fmla="*/ 449765 w 473101"/>
              <a:gd name="connsiteY8" fmla="*/ 173300 h 508679"/>
              <a:gd name="connsiteX9" fmla="*/ 376313 w 473101"/>
              <a:gd name="connsiteY9" fmla="*/ 29075 h 508679"/>
              <a:gd name="connsiteX10" fmla="*/ 237571 w 473101"/>
              <a:gd name="connsiteY10" fmla="*/ 0 h 508679"/>
              <a:gd name="connsiteX11" fmla="*/ 23591 w 473101"/>
              <a:gd name="connsiteY11" fmla="*/ 159528 h 508679"/>
              <a:gd name="connsiteX12" fmla="*/ 155065 w 473101"/>
              <a:gd name="connsiteY12" fmla="*/ 159528 h 508679"/>
              <a:gd name="connsiteX13" fmla="*/ 239356 w 473101"/>
              <a:gd name="connsiteY13" fmla="*/ 96023 h 508679"/>
              <a:gd name="connsiteX14" fmla="*/ 311023 w 473101"/>
              <a:gd name="connsiteY14" fmla="*/ 154045 h 508679"/>
              <a:gd name="connsiteX15" fmla="*/ 189496 w 473101"/>
              <a:gd name="connsiteY15" fmla="*/ 215765 h 508679"/>
              <a:gd name="connsiteX16" fmla="*/ 0 w 473101"/>
              <a:gd name="connsiteY16" fmla="*/ 362669 h 508679"/>
              <a:gd name="connsiteX17" fmla="*/ 165012 w 473101"/>
              <a:gd name="connsiteY17" fmla="*/ 508680 h 508679"/>
              <a:gd name="connsiteX18" fmla="*/ 312808 w 473101"/>
              <a:gd name="connsiteY18" fmla="*/ 437013 h 508679"/>
              <a:gd name="connsiteX19" fmla="*/ 329131 w 473101"/>
              <a:gd name="connsiteY19" fmla="*/ 495928 h 508679"/>
              <a:gd name="connsiteX20" fmla="*/ 473102 w 473101"/>
              <a:gd name="connsiteY20" fmla="*/ 495928 h 508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73101" h="508679">
                <a:moveTo>
                  <a:pt x="314593" y="322882"/>
                </a:moveTo>
                <a:cubicBezTo>
                  <a:pt x="314593" y="375421"/>
                  <a:pt x="272894" y="415335"/>
                  <a:pt x="209389" y="415335"/>
                </a:cubicBezTo>
                <a:cubicBezTo>
                  <a:pt x="170368" y="415335"/>
                  <a:pt x="138615" y="399905"/>
                  <a:pt x="138615" y="358205"/>
                </a:cubicBezTo>
                <a:cubicBezTo>
                  <a:pt x="138615" y="316506"/>
                  <a:pt x="168582" y="301076"/>
                  <a:pt x="231067" y="287432"/>
                </a:cubicBezTo>
                <a:cubicBezTo>
                  <a:pt x="262820" y="280163"/>
                  <a:pt x="293680" y="272894"/>
                  <a:pt x="314466" y="260270"/>
                </a:cubicBezTo>
                <a:lnTo>
                  <a:pt x="314466" y="322882"/>
                </a:lnTo>
                <a:close/>
                <a:moveTo>
                  <a:pt x="473102" y="496055"/>
                </a:moveTo>
                <a:cubicBezTo>
                  <a:pt x="459074" y="483558"/>
                  <a:pt x="449765" y="458947"/>
                  <a:pt x="449765" y="420818"/>
                </a:cubicBezTo>
                <a:lnTo>
                  <a:pt x="449765" y="173300"/>
                </a:lnTo>
                <a:cubicBezTo>
                  <a:pt x="449765" y="108010"/>
                  <a:pt x="426174" y="58149"/>
                  <a:pt x="376313" y="29075"/>
                </a:cubicBezTo>
                <a:cubicBezTo>
                  <a:pt x="342775" y="9181"/>
                  <a:pt x="299291" y="0"/>
                  <a:pt x="237571" y="0"/>
                </a:cubicBezTo>
                <a:cubicBezTo>
                  <a:pt x="94365" y="0"/>
                  <a:pt x="27162" y="77023"/>
                  <a:pt x="23591" y="159528"/>
                </a:cubicBezTo>
                <a:lnTo>
                  <a:pt x="155065" y="159528"/>
                </a:lnTo>
                <a:cubicBezTo>
                  <a:pt x="158636" y="121400"/>
                  <a:pt x="185033" y="96023"/>
                  <a:pt x="239356" y="96023"/>
                </a:cubicBezTo>
                <a:cubicBezTo>
                  <a:pt x="288324" y="96023"/>
                  <a:pt x="311023" y="119614"/>
                  <a:pt x="311023" y="154045"/>
                </a:cubicBezTo>
                <a:cubicBezTo>
                  <a:pt x="311023" y="190388"/>
                  <a:pt x="275700" y="203906"/>
                  <a:pt x="189496" y="215765"/>
                </a:cubicBezTo>
                <a:cubicBezTo>
                  <a:pt x="84291" y="228389"/>
                  <a:pt x="0" y="255679"/>
                  <a:pt x="0" y="362669"/>
                </a:cubicBezTo>
                <a:cubicBezTo>
                  <a:pt x="0" y="457799"/>
                  <a:pt x="69881" y="508680"/>
                  <a:pt x="165012" y="508680"/>
                </a:cubicBezTo>
                <a:cubicBezTo>
                  <a:pt x="239356" y="508680"/>
                  <a:pt x="281056" y="481518"/>
                  <a:pt x="312808" y="437013"/>
                </a:cubicBezTo>
                <a:cubicBezTo>
                  <a:pt x="315486" y="464175"/>
                  <a:pt x="321862" y="485088"/>
                  <a:pt x="329131" y="495928"/>
                </a:cubicBezTo>
                <a:lnTo>
                  <a:pt x="473102" y="495928"/>
                </a:lnTo>
                <a:close/>
              </a:path>
            </a:pathLst>
          </a:custGeom>
          <a:solidFill>
            <a:srgbClr val="FFFFFF"/>
          </a:solidFill>
          <a:ln w="12748" cap="flat">
            <a:noFill/>
            <a:prstDash val="solid"/>
            <a:miter/>
          </a:ln>
        </p:spPr>
        <p:txBody>
          <a:bodyPr rtlCol="0" anchor="ctr"/>
          <a:lstStyle/>
          <a:p>
            <a:endParaRPr lang="en-AU"/>
          </a:p>
        </p:txBody>
      </p:sp>
      <p:sp>
        <p:nvSpPr>
          <p:cNvPr id="28" name="Freeform: Shape 27">
            <a:extLst>
              <a:ext uri="{FF2B5EF4-FFF2-40B4-BE49-F238E27FC236}">
                <a16:creationId xmlns:a16="http://schemas.microsoft.com/office/drawing/2014/main" id="{F8423C64-F4C0-C0EA-0DA6-0DFAEB293AF8}"/>
              </a:ext>
            </a:extLst>
          </p:cNvPr>
          <p:cNvSpPr/>
          <p:nvPr userDrawn="1"/>
        </p:nvSpPr>
        <p:spPr>
          <a:xfrm>
            <a:off x="1890660" y="1751456"/>
            <a:ext cx="157508" cy="254380"/>
          </a:xfrm>
          <a:custGeom>
            <a:avLst/>
            <a:gdLst>
              <a:gd name="connsiteX0" fmla="*/ 303754 w 303753"/>
              <a:gd name="connsiteY0" fmla="*/ 127776 h 490571"/>
              <a:gd name="connsiteX1" fmla="*/ 303754 w 303753"/>
              <a:gd name="connsiteY1" fmla="*/ 3571 h 490571"/>
              <a:gd name="connsiteX2" fmla="*/ 273787 w 303753"/>
              <a:gd name="connsiteY2" fmla="*/ 0 h 490571"/>
              <a:gd name="connsiteX3" fmla="*/ 139635 w 303753"/>
              <a:gd name="connsiteY3" fmla="*/ 94238 h 490571"/>
              <a:gd name="connsiteX4" fmla="*/ 136957 w 303753"/>
              <a:gd name="connsiteY4" fmla="*/ 94238 h 490571"/>
              <a:gd name="connsiteX5" fmla="*/ 136957 w 303753"/>
              <a:gd name="connsiteY5" fmla="*/ 8161 h 490571"/>
              <a:gd name="connsiteX6" fmla="*/ 0 w 303753"/>
              <a:gd name="connsiteY6" fmla="*/ 8161 h 490571"/>
              <a:gd name="connsiteX7" fmla="*/ 0 w 303753"/>
              <a:gd name="connsiteY7" fmla="*/ 490572 h 490571"/>
              <a:gd name="connsiteX8" fmla="*/ 142313 w 303753"/>
              <a:gd name="connsiteY8" fmla="*/ 490572 h 490571"/>
              <a:gd name="connsiteX9" fmla="*/ 142313 w 303753"/>
              <a:gd name="connsiteY9" fmla="*/ 266646 h 490571"/>
              <a:gd name="connsiteX10" fmla="*/ 270216 w 303753"/>
              <a:gd name="connsiteY10" fmla="*/ 125225 h 490571"/>
              <a:gd name="connsiteX11" fmla="*/ 300183 w 303753"/>
              <a:gd name="connsiteY11" fmla="*/ 127903 h 490571"/>
              <a:gd name="connsiteX12" fmla="*/ 303754 w 303753"/>
              <a:gd name="connsiteY12" fmla="*/ 127903 h 49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3753" h="490571">
                <a:moveTo>
                  <a:pt x="303754" y="127776"/>
                </a:moveTo>
                <a:lnTo>
                  <a:pt x="303754" y="3571"/>
                </a:lnTo>
                <a:cubicBezTo>
                  <a:pt x="297378" y="893"/>
                  <a:pt x="287431" y="0"/>
                  <a:pt x="273787" y="0"/>
                </a:cubicBezTo>
                <a:cubicBezTo>
                  <a:pt x="213980" y="0"/>
                  <a:pt x="170368" y="27162"/>
                  <a:pt x="139635" y="94238"/>
                </a:cubicBezTo>
                <a:lnTo>
                  <a:pt x="136957" y="94238"/>
                </a:lnTo>
                <a:lnTo>
                  <a:pt x="136957" y="8161"/>
                </a:lnTo>
                <a:lnTo>
                  <a:pt x="0" y="8161"/>
                </a:lnTo>
                <a:lnTo>
                  <a:pt x="0" y="490572"/>
                </a:lnTo>
                <a:lnTo>
                  <a:pt x="142313" y="490572"/>
                </a:lnTo>
                <a:lnTo>
                  <a:pt x="142313" y="266646"/>
                </a:lnTo>
                <a:cubicBezTo>
                  <a:pt x="142313" y="172280"/>
                  <a:pt x="193066" y="124333"/>
                  <a:pt x="270216" y="125225"/>
                </a:cubicBezTo>
                <a:cubicBezTo>
                  <a:pt x="280163" y="125225"/>
                  <a:pt x="290109" y="126118"/>
                  <a:pt x="300183" y="127903"/>
                </a:cubicBezTo>
                <a:lnTo>
                  <a:pt x="303754" y="127903"/>
                </a:lnTo>
                <a:close/>
              </a:path>
            </a:pathLst>
          </a:custGeom>
          <a:solidFill>
            <a:srgbClr val="FFFFFF"/>
          </a:solidFill>
          <a:ln w="12748" cap="flat">
            <a:noFill/>
            <a:prstDash val="solid"/>
            <a:miter/>
          </a:ln>
        </p:spPr>
        <p:txBody>
          <a:bodyPr rtlCol="0" anchor="ctr"/>
          <a:lstStyle/>
          <a:p>
            <a:endParaRPr lang="en-AU"/>
          </a:p>
        </p:txBody>
      </p:sp>
      <p:sp>
        <p:nvSpPr>
          <p:cNvPr id="29" name="Freeform: Shape 28">
            <a:extLst>
              <a:ext uri="{FF2B5EF4-FFF2-40B4-BE49-F238E27FC236}">
                <a16:creationId xmlns:a16="http://schemas.microsoft.com/office/drawing/2014/main" id="{5BF70A37-2BC7-A076-1A15-A948A5B7D145}"/>
              </a:ext>
            </a:extLst>
          </p:cNvPr>
          <p:cNvSpPr/>
          <p:nvPr userDrawn="1"/>
        </p:nvSpPr>
        <p:spPr>
          <a:xfrm>
            <a:off x="2045987" y="1748612"/>
            <a:ext cx="254855" cy="264696"/>
          </a:xfrm>
          <a:custGeom>
            <a:avLst/>
            <a:gdLst>
              <a:gd name="connsiteX0" fmla="*/ 247645 w 491487"/>
              <a:gd name="connsiteY0" fmla="*/ 100614 h 510464"/>
              <a:gd name="connsiteX1" fmla="*/ 346473 w 491487"/>
              <a:gd name="connsiteY1" fmla="*/ 208496 h 510464"/>
              <a:gd name="connsiteX2" fmla="*/ 140655 w 491487"/>
              <a:gd name="connsiteY2" fmla="*/ 208496 h 510464"/>
              <a:gd name="connsiteX3" fmla="*/ 247645 w 491487"/>
              <a:gd name="connsiteY3" fmla="*/ 100614 h 510464"/>
              <a:gd name="connsiteX4" fmla="*/ 256699 w 491487"/>
              <a:gd name="connsiteY4" fmla="*/ 407046 h 510464"/>
              <a:gd name="connsiteX5" fmla="*/ 139635 w 491487"/>
              <a:gd name="connsiteY5" fmla="*/ 291002 h 510464"/>
              <a:gd name="connsiteX6" fmla="*/ 491464 w 491487"/>
              <a:gd name="connsiteY6" fmla="*/ 291002 h 510464"/>
              <a:gd name="connsiteX7" fmla="*/ 413422 w 491487"/>
              <a:gd name="connsiteY7" fmla="*/ 61592 h 510464"/>
              <a:gd name="connsiteX8" fmla="*/ 247517 w 491487"/>
              <a:gd name="connsiteY8" fmla="*/ 0 h 510464"/>
              <a:gd name="connsiteX9" fmla="*/ 0 w 491487"/>
              <a:gd name="connsiteY9" fmla="*/ 255679 h 510464"/>
              <a:gd name="connsiteX10" fmla="*/ 254786 w 491487"/>
              <a:gd name="connsiteY10" fmla="*/ 510465 h 510464"/>
              <a:gd name="connsiteX11" fmla="*/ 482411 w 491487"/>
              <a:gd name="connsiteY11" fmla="*/ 359991 h 510464"/>
              <a:gd name="connsiteX12" fmla="*/ 344561 w 491487"/>
              <a:gd name="connsiteY12" fmla="*/ 359991 h 510464"/>
              <a:gd name="connsiteX13" fmla="*/ 256572 w 491487"/>
              <a:gd name="connsiteY13" fmla="*/ 407173 h 510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1487" h="510464">
                <a:moveTo>
                  <a:pt x="247645" y="100614"/>
                </a:moveTo>
                <a:cubicBezTo>
                  <a:pt x="303882" y="100614"/>
                  <a:pt x="341883" y="141420"/>
                  <a:pt x="346473" y="208496"/>
                </a:cubicBezTo>
                <a:lnTo>
                  <a:pt x="140655" y="208496"/>
                </a:lnTo>
                <a:cubicBezTo>
                  <a:pt x="149709" y="142313"/>
                  <a:pt x="182355" y="100614"/>
                  <a:pt x="247645" y="100614"/>
                </a:cubicBezTo>
                <a:moveTo>
                  <a:pt x="256699" y="407046"/>
                </a:moveTo>
                <a:cubicBezTo>
                  <a:pt x="187838" y="407046"/>
                  <a:pt x="148817" y="363561"/>
                  <a:pt x="139635" y="291002"/>
                </a:cubicBezTo>
                <a:lnTo>
                  <a:pt x="491464" y="291002"/>
                </a:lnTo>
                <a:cubicBezTo>
                  <a:pt x="492357" y="195744"/>
                  <a:pt x="467873" y="114258"/>
                  <a:pt x="413422" y="61592"/>
                </a:cubicBezTo>
                <a:cubicBezTo>
                  <a:pt x="370830" y="22571"/>
                  <a:pt x="316379" y="0"/>
                  <a:pt x="247517" y="0"/>
                </a:cubicBezTo>
                <a:cubicBezTo>
                  <a:pt x="100614" y="0"/>
                  <a:pt x="0" y="110688"/>
                  <a:pt x="0" y="255679"/>
                </a:cubicBezTo>
                <a:cubicBezTo>
                  <a:pt x="0" y="400670"/>
                  <a:pt x="97043" y="510465"/>
                  <a:pt x="254786" y="510465"/>
                </a:cubicBezTo>
                <a:cubicBezTo>
                  <a:pt x="378991" y="510465"/>
                  <a:pt x="457926" y="445174"/>
                  <a:pt x="482411" y="359991"/>
                </a:cubicBezTo>
                <a:lnTo>
                  <a:pt x="344561" y="359991"/>
                </a:lnTo>
                <a:cubicBezTo>
                  <a:pt x="329131" y="389958"/>
                  <a:pt x="301076" y="407173"/>
                  <a:pt x="256572" y="407173"/>
                </a:cubicBezTo>
              </a:path>
            </a:pathLst>
          </a:custGeom>
          <a:solidFill>
            <a:srgbClr val="FFFFFF"/>
          </a:solidFill>
          <a:ln w="12748" cap="flat">
            <a:noFill/>
            <a:prstDash val="solid"/>
            <a:miter/>
          </a:ln>
        </p:spPr>
        <p:txBody>
          <a:bodyPr rtlCol="0" anchor="ctr"/>
          <a:lstStyle/>
          <a:p>
            <a:endParaRPr lang="en-AU"/>
          </a:p>
        </p:txBody>
      </p:sp>
      <p:sp>
        <p:nvSpPr>
          <p:cNvPr id="30" name="Text Placeholder 5">
            <a:extLst>
              <a:ext uri="{FF2B5EF4-FFF2-40B4-BE49-F238E27FC236}">
                <a16:creationId xmlns:a16="http://schemas.microsoft.com/office/drawing/2014/main" id="{5B2C2534-5783-F955-83F5-48BEAD2B9456}"/>
              </a:ext>
            </a:extLst>
          </p:cNvPr>
          <p:cNvSpPr>
            <a:spLocks noGrp="1"/>
          </p:cNvSpPr>
          <p:nvPr>
            <p:ph type="body" sz="quarter" idx="35" hasCustomPrompt="1"/>
          </p:nvPr>
        </p:nvSpPr>
        <p:spPr>
          <a:xfrm>
            <a:off x="381635" y="885953"/>
            <a:ext cx="5727600" cy="199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Tree>
    <p:extLst>
      <p:ext uri="{BB962C8B-B14F-4D97-AF65-F5344CB8AC3E}">
        <p14:creationId xmlns:p14="http://schemas.microsoft.com/office/powerpoint/2010/main" val="1839726813"/>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showMasterSp="0" preserve="1" userDrawn="1">
  <p:cSld name="Cover 2_option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24E4CD80-2086-EB01-2772-A34FAE96A566}"/>
              </a:ext>
            </a:extLst>
          </p:cNvPr>
          <p:cNvSpPr>
            <a:spLocks noGrp="1"/>
          </p:cNvSpPr>
          <p:nvPr>
            <p:ph type="pic" sz="quarter" idx="34" hasCustomPrompt="1"/>
          </p:nvPr>
        </p:nvSpPr>
        <p:spPr>
          <a:xfrm>
            <a:off x="0" y="136799"/>
            <a:ext cx="12204000" cy="6721201"/>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479425" y="3643376"/>
            <a:ext cx="10842844" cy="645610"/>
          </a:xfrm>
          <a:prstGeom prst="rect">
            <a:avLst/>
          </a:prstGeom>
        </p:spPr>
        <p:txBody>
          <a:bodyPr anchor="t" anchorCtr="0"/>
          <a:lstStyle>
            <a:lvl1pPr algn="l">
              <a:defRPr sz="3400">
                <a:solidFill>
                  <a:schemeClr val="tx1"/>
                </a:solidFill>
              </a:defRPr>
            </a:lvl1pPr>
          </a:lstStyle>
          <a:p>
            <a:r>
              <a:rPr lang="en-US" dirty="0"/>
              <a:t>Your text here</a:t>
            </a:r>
            <a:endParaRPr lang="en-AU" dirty="0"/>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479425" y="5971667"/>
            <a:ext cx="3600000" cy="252000"/>
          </a:xfrm>
          <a:prstGeom prst="rect">
            <a:avLst/>
          </a:prstGeom>
        </p:spPr>
        <p:txBody>
          <a:bodyPr/>
          <a:lstStyle>
            <a:lvl1pPr marL="0" indent="0" algn="l">
              <a:buNone/>
              <a:defRPr sz="1500" b="1">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Date</a:t>
            </a:r>
            <a:endParaRPr lang="en-AU" dirty="0"/>
          </a:p>
        </p:txBody>
      </p:sp>
      <p:sp>
        <p:nvSpPr>
          <p:cNvPr id="9" name="Text Placeholder 8">
            <a:extLst>
              <a:ext uri="{FF2B5EF4-FFF2-40B4-BE49-F238E27FC236}">
                <a16:creationId xmlns:a16="http://schemas.microsoft.com/office/drawing/2014/main" id="{B0697358-839B-D5D6-EB0F-627FBD488A49}"/>
              </a:ext>
            </a:extLst>
          </p:cNvPr>
          <p:cNvSpPr>
            <a:spLocks noGrp="1"/>
          </p:cNvSpPr>
          <p:nvPr>
            <p:ph type="body" sz="quarter" idx="10" hasCustomPrompt="1"/>
          </p:nvPr>
        </p:nvSpPr>
        <p:spPr>
          <a:xfrm>
            <a:off x="479425" y="3438016"/>
            <a:ext cx="11268000" cy="10800"/>
          </a:xfrm>
          <a:prstGeom prst="rect">
            <a:avLst/>
          </a:prstGeom>
          <a:solidFill>
            <a:schemeClr val="tx1"/>
          </a:solidFill>
        </p:spPr>
        <p:txBody>
          <a:bodyPr/>
          <a:lstStyle>
            <a:lvl1pPr>
              <a:defRPr/>
            </a:lvl1pPr>
          </a:lstStyle>
          <a:p>
            <a:pPr lvl="0"/>
            <a:r>
              <a:rPr lang="en-US" dirty="0"/>
              <a:t> </a:t>
            </a:r>
            <a:endParaRPr lang="en-AU" dirty="0"/>
          </a:p>
        </p:txBody>
      </p:sp>
      <p:sp>
        <p:nvSpPr>
          <p:cNvPr id="10" name="Text Placeholder 8">
            <a:extLst>
              <a:ext uri="{FF2B5EF4-FFF2-40B4-BE49-F238E27FC236}">
                <a16:creationId xmlns:a16="http://schemas.microsoft.com/office/drawing/2014/main" id="{C1A15EDA-4756-C16A-4B18-DED8C97F5836}"/>
              </a:ext>
            </a:extLst>
          </p:cNvPr>
          <p:cNvSpPr>
            <a:spLocks noGrp="1"/>
          </p:cNvSpPr>
          <p:nvPr>
            <p:ph type="body" sz="quarter" idx="11" hasCustomPrompt="1"/>
          </p:nvPr>
        </p:nvSpPr>
        <p:spPr>
          <a:xfrm>
            <a:off x="479425" y="5522848"/>
            <a:ext cx="11268000" cy="10800"/>
          </a:xfrm>
          <a:prstGeom prst="rect">
            <a:avLst/>
          </a:prstGeom>
          <a:solidFill>
            <a:schemeClr val="tx1"/>
          </a:solidFill>
        </p:spPr>
        <p:txBody>
          <a:bodyPr/>
          <a:lstStyle>
            <a:lvl1pPr>
              <a:defRPr/>
            </a:lvl1pPr>
          </a:lstStyle>
          <a:p>
            <a:pPr lvl="0"/>
            <a:r>
              <a:rPr lang="en-US" dirty="0"/>
              <a:t> </a:t>
            </a:r>
            <a:endParaRPr lang="en-AU" dirty="0"/>
          </a:p>
        </p:txBody>
      </p:sp>
      <p:sp>
        <p:nvSpPr>
          <p:cNvPr id="14" name="Freeform: Shape 13">
            <a:extLst>
              <a:ext uri="{FF2B5EF4-FFF2-40B4-BE49-F238E27FC236}">
                <a16:creationId xmlns:a16="http://schemas.microsoft.com/office/drawing/2014/main" id="{514E4B23-6332-3A02-73C0-39F17AA4B5FF}"/>
              </a:ext>
            </a:extLst>
          </p:cNvPr>
          <p:cNvSpPr/>
          <p:nvPr/>
        </p:nvSpPr>
        <p:spPr>
          <a:xfrm>
            <a:off x="464621" y="1748678"/>
            <a:ext cx="232692" cy="265159"/>
          </a:xfrm>
          <a:custGeom>
            <a:avLst/>
            <a:gdLst>
              <a:gd name="connsiteX0" fmla="*/ 264860 w 448745"/>
              <a:gd name="connsiteY0" fmla="*/ 193066 h 511357"/>
              <a:gd name="connsiteX1" fmla="*/ 146011 w 448745"/>
              <a:gd name="connsiteY1" fmla="*/ 139635 h 511357"/>
              <a:gd name="connsiteX2" fmla="*/ 217678 w 448745"/>
              <a:gd name="connsiteY2" fmla="*/ 90667 h 511357"/>
              <a:gd name="connsiteX3" fmla="*/ 299291 w 448745"/>
              <a:gd name="connsiteY3" fmla="*/ 142313 h 511357"/>
              <a:gd name="connsiteX4" fmla="*/ 431657 w 448745"/>
              <a:gd name="connsiteY4" fmla="*/ 142313 h 511357"/>
              <a:gd name="connsiteX5" fmla="*/ 217678 w 448745"/>
              <a:gd name="connsiteY5" fmla="*/ 0 h 511357"/>
              <a:gd name="connsiteX6" fmla="*/ 14537 w 448745"/>
              <a:gd name="connsiteY6" fmla="*/ 150474 h 511357"/>
              <a:gd name="connsiteX7" fmla="*/ 187710 w 448745"/>
              <a:gd name="connsiteY7" fmla="*/ 300949 h 511357"/>
              <a:gd name="connsiteX8" fmla="*/ 311915 w 448745"/>
              <a:gd name="connsiteY8" fmla="*/ 362669 h 511357"/>
              <a:gd name="connsiteX9" fmla="*/ 232088 w 448745"/>
              <a:gd name="connsiteY9" fmla="*/ 418013 h 511357"/>
              <a:gd name="connsiteX10" fmla="*/ 134152 w 448745"/>
              <a:gd name="connsiteY10" fmla="*/ 347239 h 511357"/>
              <a:gd name="connsiteX11" fmla="*/ 0 w 448745"/>
              <a:gd name="connsiteY11" fmla="*/ 347239 h 511357"/>
              <a:gd name="connsiteX12" fmla="*/ 231195 w 448745"/>
              <a:gd name="connsiteY12" fmla="*/ 511358 h 511357"/>
              <a:gd name="connsiteX13" fmla="*/ 448745 w 448745"/>
              <a:gd name="connsiteY13" fmla="*/ 352722 h 511357"/>
              <a:gd name="connsiteX14" fmla="*/ 264733 w 448745"/>
              <a:gd name="connsiteY14" fmla="*/ 193066 h 511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8745" h="511357">
                <a:moveTo>
                  <a:pt x="264860" y="193066"/>
                </a:moveTo>
                <a:cubicBezTo>
                  <a:pt x="198677" y="181334"/>
                  <a:pt x="146011" y="175851"/>
                  <a:pt x="146011" y="139635"/>
                </a:cubicBezTo>
                <a:cubicBezTo>
                  <a:pt x="146011" y="108775"/>
                  <a:pt x="174193" y="90667"/>
                  <a:pt x="217678" y="90667"/>
                </a:cubicBezTo>
                <a:cubicBezTo>
                  <a:pt x="261162" y="90667"/>
                  <a:pt x="290237" y="107882"/>
                  <a:pt x="299291" y="142313"/>
                </a:cubicBezTo>
                <a:lnTo>
                  <a:pt x="431657" y="142313"/>
                </a:lnTo>
                <a:cubicBezTo>
                  <a:pt x="418905" y="58022"/>
                  <a:pt x="351829" y="0"/>
                  <a:pt x="217678" y="0"/>
                </a:cubicBezTo>
                <a:cubicBezTo>
                  <a:pt x="104312" y="0"/>
                  <a:pt x="14537" y="51646"/>
                  <a:pt x="14537" y="150474"/>
                </a:cubicBezTo>
                <a:cubicBezTo>
                  <a:pt x="14537" y="262947"/>
                  <a:pt x="101634" y="284626"/>
                  <a:pt x="187710" y="300949"/>
                </a:cubicBezTo>
                <a:cubicBezTo>
                  <a:pt x="254786" y="313701"/>
                  <a:pt x="311915" y="319057"/>
                  <a:pt x="311915" y="362669"/>
                </a:cubicBezTo>
                <a:cubicBezTo>
                  <a:pt x="311915" y="397099"/>
                  <a:pt x="282841" y="418013"/>
                  <a:pt x="232088" y="418013"/>
                </a:cubicBezTo>
                <a:cubicBezTo>
                  <a:pt x="176744" y="418013"/>
                  <a:pt x="142313" y="392636"/>
                  <a:pt x="134152" y="347239"/>
                </a:cubicBezTo>
                <a:lnTo>
                  <a:pt x="0" y="347239"/>
                </a:lnTo>
                <a:cubicBezTo>
                  <a:pt x="7269" y="444282"/>
                  <a:pt x="91560" y="511358"/>
                  <a:pt x="231195" y="511358"/>
                </a:cubicBezTo>
                <a:cubicBezTo>
                  <a:pt x="356293" y="511358"/>
                  <a:pt x="448745" y="456906"/>
                  <a:pt x="448745" y="352722"/>
                </a:cubicBezTo>
                <a:cubicBezTo>
                  <a:pt x="448745" y="231195"/>
                  <a:pt x="350809" y="208496"/>
                  <a:pt x="264733" y="193066"/>
                </a:cubicBezTo>
              </a:path>
            </a:pathLst>
          </a:custGeom>
          <a:solidFill>
            <a:srgbClr val="FFFFFF"/>
          </a:solidFill>
          <a:ln w="12748" cap="flat">
            <a:noFill/>
            <a:prstDash val="solid"/>
            <a:miter/>
          </a:ln>
        </p:spPr>
        <p:txBody>
          <a:bodyPr rtlCol="0" anchor="ctr"/>
          <a:lstStyle/>
          <a:p>
            <a:endParaRPr lang="en-AU"/>
          </a:p>
        </p:txBody>
      </p:sp>
      <p:sp>
        <p:nvSpPr>
          <p:cNvPr id="15" name="Freeform: Shape 14">
            <a:extLst>
              <a:ext uri="{FF2B5EF4-FFF2-40B4-BE49-F238E27FC236}">
                <a16:creationId xmlns:a16="http://schemas.microsoft.com/office/drawing/2014/main" id="{60706CA0-469D-523F-DDEB-E53B7818274F}"/>
              </a:ext>
            </a:extLst>
          </p:cNvPr>
          <p:cNvSpPr/>
          <p:nvPr/>
        </p:nvSpPr>
        <p:spPr>
          <a:xfrm>
            <a:off x="703529" y="1748612"/>
            <a:ext cx="264233" cy="265159"/>
          </a:xfrm>
          <a:custGeom>
            <a:avLst/>
            <a:gdLst>
              <a:gd name="connsiteX0" fmla="*/ 254786 w 509572"/>
              <a:gd name="connsiteY0" fmla="*/ 408066 h 511357"/>
              <a:gd name="connsiteX1" fmla="*/ 144226 w 509572"/>
              <a:gd name="connsiteY1" fmla="*/ 255679 h 511357"/>
              <a:gd name="connsiteX2" fmla="*/ 254786 w 509572"/>
              <a:gd name="connsiteY2" fmla="*/ 101506 h 511357"/>
              <a:gd name="connsiteX3" fmla="*/ 365347 w 509572"/>
              <a:gd name="connsiteY3" fmla="*/ 255679 h 511357"/>
              <a:gd name="connsiteX4" fmla="*/ 254786 w 509572"/>
              <a:gd name="connsiteY4" fmla="*/ 408066 h 511357"/>
              <a:gd name="connsiteX5" fmla="*/ 255679 w 509572"/>
              <a:gd name="connsiteY5" fmla="*/ 0 h 511357"/>
              <a:gd name="connsiteX6" fmla="*/ 0 w 509572"/>
              <a:gd name="connsiteY6" fmla="*/ 255679 h 511357"/>
              <a:gd name="connsiteX7" fmla="*/ 255679 w 509572"/>
              <a:gd name="connsiteY7" fmla="*/ 511357 h 511357"/>
              <a:gd name="connsiteX8" fmla="*/ 509572 w 509572"/>
              <a:gd name="connsiteY8" fmla="*/ 255679 h 511357"/>
              <a:gd name="connsiteX9" fmla="*/ 255679 w 509572"/>
              <a:gd name="connsiteY9" fmla="*/ 0 h 511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572" h="511357">
                <a:moveTo>
                  <a:pt x="254786" y="408066"/>
                </a:moveTo>
                <a:cubicBezTo>
                  <a:pt x="182227" y="408066"/>
                  <a:pt x="144226" y="346346"/>
                  <a:pt x="144226" y="255679"/>
                </a:cubicBezTo>
                <a:cubicBezTo>
                  <a:pt x="144226" y="165011"/>
                  <a:pt x="182227" y="101506"/>
                  <a:pt x="254786" y="101506"/>
                </a:cubicBezTo>
                <a:cubicBezTo>
                  <a:pt x="327345" y="101506"/>
                  <a:pt x="365347" y="163992"/>
                  <a:pt x="365347" y="255679"/>
                </a:cubicBezTo>
                <a:cubicBezTo>
                  <a:pt x="365347" y="347366"/>
                  <a:pt x="325433" y="408066"/>
                  <a:pt x="254786" y="408066"/>
                </a:cubicBezTo>
                <a:moveTo>
                  <a:pt x="255679" y="0"/>
                </a:moveTo>
                <a:cubicBezTo>
                  <a:pt x="101506" y="0"/>
                  <a:pt x="0" y="110560"/>
                  <a:pt x="0" y="255679"/>
                </a:cubicBezTo>
                <a:cubicBezTo>
                  <a:pt x="0" y="400797"/>
                  <a:pt x="101506" y="511357"/>
                  <a:pt x="255679" y="511357"/>
                </a:cubicBezTo>
                <a:cubicBezTo>
                  <a:pt x="409851" y="511357"/>
                  <a:pt x="509572" y="399905"/>
                  <a:pt x="509572" y="255679"/>
                </a:cubicBezTo>
                <a:cubicBezTo>
                  <a:pt x="509572" y="111453"/>
                  <a:pt x="408959" y="0"/>
                  <a:pt x="255679" y="0"/>
                </a:cubicBezTo>
              </a:path>
            </a:pathLst>
          </a:custGeom>
          <a:solidFill>
            <a:srgbClr val="FFFFFF"/>
          </a:solidFill>
          <a:ln w="12748" cap="flat">
            <a:noFill/>
            <a:prstDash val="solid"/>
            <a:miter/>
          </a:ln>
        </p:spPr>
        <p:txBody>
          <a:bodyPr rtlCol="0" anchor="ctr"/>
          <a:lstStyle/>
          <a:p>
            <a:endParaRPr lang="en-AU"/>
          </a:p>
        </p:txBody>
      </p:sp>
      <p:sp>
        <p:nvSpPr>
          <p:cNvPr id="16" name="Freeform: Shape 15">
            <a:extLst>
              <a:ext uri="{FF2B5EF4-FFF2-40B4-BE49-F238E27FC236}">
                <a16:creationId xmlns:a16="http://schemas.microsoft.com/office/drawing/2014/main" id="{342CA9A7-38B2-EA69-968E-F54C227344FF}"/>
              </a:ext>
            </a:extLst>
          </p:cNvPr>
          <p:cNvSpPr/>
          <p:nvPr/>
        </p:nvSpPr>
        <p:spPr>
          <a:xfrm>
            <a:off x="958769" y="1655945"/>
            <a:ext cx="684520" cy="352667"/>
          </a:xfrm>
          <a:custGeom>
            <a:avLst/>
            <a:gdLst>
              <a:gd name="connsiteX0" fmla="*/ 1179693 w 1320093"/>
              <a:gd name="connsiteY0" fmla="*/ 192352 h 680117"/>
              <a:gd name="connsiteX1" fmla="*/ 1128047 w 1320093"/>
              <a:gd name="connsiteY1" fmla="*/ 380062 h 680117"/>
              <a:gd name="connsiteX2" fmla="*/ 1098973 w 1320093"/>
              <a:gd name="connsiteY2" fmla="*/ 530536 h 680117"/>
              <a:gd name="connsiteX3" fmla="*/ 1097188 w 1320093"/>
              <a:gd name="connsiteY3" fmla="*/ 530536 h 680117"/>
              <a:gd name="connsiteX4" fmla="*/ 1065435 w 1320093"/>
              <a:gd name="connsiteY4" fmla="*/ 378149 h 680117"/>
              <a:gd name="connsiteX5" fmla="*/ 1014682 w 1320093"/>
              <a:gd name="connsiteY5" fmla="*/ 192224 h 680117"/>
              <a:gd name="connsiteX6" fmla="*/ 894047 w 1320093"/>
              <a:gd name="connsiteY6" fmla="*/ 192224 h 680117"/>
              <a:gd name="connsiteX7" fmla="*/ 845079 w 1320093"/>
              <a:gd name="connsiteY7" fmla="*/ 378149 h 680117"/>
              <a:gd name="connsiteX8" fmla="*/ 814219 w 1320093"/>
              <a:gd name="connsiteY8" fmla="*/ 529644 h 680117"/>
              <a:gd name="connsiteX9" fmla="*/ 812434 w 1320093"/>
              <a:gd name="connsiteY9" fmla="*/ 529644 h 680117"/>
              <a:gd name="connsiteX10" fmla="*/ 784379 w 1320093"/>
              <a:gd name="connsiteY10" fmla="*/ 380062 h 680117"/>
              <a:gd name="connsiteX11" fmla="*/ 733626 w 1320093"/>
              <a:gd name="connsiteY11" fmla="*/ 192352 h 680117"/>
              <a:gd name="connsiteX12" fmla="*/ 517861 w 1320093"/>
              <a:gd name="connsiteY12" fmla="*/ 192352 h 680117"/>
              <a:gd name="connsiteX13" fmla="*/ 517861 w 1320093"/>
              <a:gd name="connsiteY13" fmla="*/ 38179 h 680117"/>
              <a:gd name="connsiteX14" fmla="*/ 378226 w 1320093"/>
              <a:gd name="connsiteY14" fmla="*/ 38179 h 680117"/>
              <a:gd name="connsiteX15" fmla="*/ 378226 w 1320093"/>
              <a:gd name="connsiteY15" fmla="*/ 192352 h 680117"/>
              <a:gd name="connsiteX16" fmla="*/ 214872 w 1320093"/>
              <a:gd name="connsiteY16" fmla="*/ 192352 h 680117"/>
              <a:gd name="connsiteX17" fmla="*/ 214872 w 1320093"/>
              <a:gd name="connsiteY17" fmla="*/ 161492 h 680117"/>
              <a:gd name="connsiteX18" fmla="*/ 315486 w 1320093"/>
              <a:gd name="connsiteY18" fmla="*/ 105255 h 680117"/>
              <a:gd name="connsiteX19" fmla="*/ 315486 w 1320093"/>
              <a:gd name="connsiteY19" fmla="*/ 3621 h 680117"/>
              <a:gd name="connsiteX20" fmla="*/ 256572 w 1320093"/>
              <a:gd name="connsiteY20" fmla="*/ 51 h 680117"/>
              <a:gd name="connsiteX21" fmla="*/ 113366 w 1320093"/>
              <a:gd name="connsiteY21" fmla="*/ 38179 h 680117"/>
              <a:gd name="connsiteX22" fmla="*/ 72559 w 1320093"/>
              <a:gd name="connsiteY22" fmla="*/ 151545 h 680117"/>
              <a:gd name="connsiteX23" fmla="*/ 72559 w 1320093"/>
              <a:gd name="connsiteY23" fmla="*/ 192352 h 680117"/>
              <a:gd name="connsiteX24" fmla="*/ 0 w 1320093"/>
              <a:gd name="connsiteY24" fmla="*/ 192352 h 680117"/>
              <a:gd name="connsiteX25" fmla="*/ 0 w 1320093"/>
              <a:gd name="connsiteY25" fmla="*/ 291945 h 680117"/>
              <a:gd name="connsiteX26" fmla="*/ 72559 w 1320093"/>
              <a:gd name="connsiteY26" fmla="*/ 291945 h 680117"/>
              <a:gd name="connsiteX27" fmla="*/ 72559 w 1320093"/>
              <a:gd name="connsiteY27" fmla="*/ 674635 h 680117"/>
              <a:gd name="connsiteX28" fmla="*/ 214872 w 1320093"/>
              <a:gd name="connsiteY28" fmla="*/ 674635 h 680117"/>
              <a:gd name="connsiteX29" fmla="*/ 214872 w 1320093"/>
              <a:gd name="connsiteY29" fmla="*/ 291945 h 680117"/>
              <a:gd name="connsiteX30" fmla="*/ 378226 w 1320093"/>
              <a:gd name="connsiteY30" fmla="*/ 291945 h 680117"/>
              <a:gd name="connsiteX31" fmla="*/ 378226 w 1320093"/>
              <a:gd name="connsiteY31" fmla="*/ 553235 h 680117"/>
              <a:gd name="connsiteX32" fmla="*/ 528701 w 1320093"/>
              <a:gd name="connsiteY32" fmla="*/ 680118 h 680117"/>
              <a:gd name="connsiteX33" fmla="*/ 611206 w 1320093"/>
              <a:gd name="connsiteY33" fmla="*/ 672849 h 680117"/>
              <a:gd name="connsiteX34" fmla="*/ 611206 w 1320093"/>
              <a:gd name="connsiteY34" fmla="*/ 566752 h 680117"/>
              <a:gd name="connsiteX35" fmla="*/ 603938 w 1320093"/>
              <a:gd name="connsiteY35" fmla="*/ 566752 h 680117"/>
              <a:gd name="connsiteX36" fmla="*/ 571292 w 1320093"/>
              <a:gd name="connsiteY36" fmla="*/ 568538 h 680117"/>
              <a:gd name="connsiteX37" fmla="*/ 517861 w 1320093"/>
              <a:gd name="connsiteY37" fmla="*/ 522247 h 680117"/>
              <a:gd name="connsiteX38" fmla="*/ 517861 w 1320093"/>
              <a:gd name="connsiteY38" fmla="*/ 291818 h 680117"/>
              <a:gd name="connsiteX39" fmla="*/ 619240 w 1320093"/>
              <a:gd name="connsiteY39" fmla="*/ 291818 h 680117"/>
              <a:gd name="connsiteX40" fmla="*/ 737197 w 1320093"/>
              <a:gd name="connsiteY40" fmla="*/ 674507 h 680117"/>
              <a:gd name="connsiteX41" fmla="*/ 869563 w 1320093"/>
              <a:gd name="connsiteY41" fmla="*/ 674507 h 680117"/>
              <a:gd name="connsiteX42" fmla="*/ 922102 w 1320093"/>
              <a:gd name="connsiteY42" fmla="*/ 477743 h 680117"/>
              <a:gd name="connsiteX43" fmla="*/ 953854 w 1320093"/>
              <a:gd name="connsiteY43" fmla="*/ 329947 h 680117"/>
              <a:gd name="connsiteX44" fmla="*/ 955640 w 1320093"/>
              <a:gd name="connsiteY44" fmla="*/ 329947 h 680117"/>
              <a:gd name="connsiteX45" fmla="*/ 985607 w 1320093"/>
              <a:gd name="connsiteY45" fmla="*/ 477743 h 680117"/>
              <a:gd name="connsiteX46" fmla="*/ 1036360 w 1320093"/>
              <a:gd name="connsiteY46" fmla="*/ 674507 h 680117"/>
              <a:gd name="connsiteX47" fmla="*/ 1170512 w 1320093"/>
              <a:gd name="connsiteY47" fmla="*/ 674507 h 680117"/>
              <a:gd name="connsiteX48" fmla="*/ 1320093 w 1320093"/>
              <a:gd name="connsiteY48" fmla="*/ 192097 h 680117"/>
              <a:gd name="connsiteX49" fmla="*/ 1179566 w 1320093"/>
              <a:gd name="connsiteY49" fmla="*/ 192097 h 680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320093" h="680117">
                <a:moveTo>
                  <a:pt x="1179693" y="192352"/>
                </a:moveTo>
                <a:lnTo>
                  <a:pt x="1128047" y="380062"/>
                </a:lnTo>
                <a:cubicBezTo>
                  <a:pt x="1111725" y="438084"/>
                  <a:pt x="1098973" y="530536"/>
                  <a:pt x="1098973" y="530536"/>
                </a:cubicBezTo>
                <a:lnTo>
                  <a:pt x="1097188" y="530536"/>
                </a:lnTo>
                <a:cubicBezTo>
                  <a:pt x="1097188" y="530536"/>
                  <a:pt x="1081757" y="436299"/>
                  <a:pt x="1065435" y="378149"/>
                </a:cubicBezTo>
                <a:lnTo>
                  <a:pt x="1014682" y="192224"/>
                </a:lnTo>
                <a:lnTo>
                  <a:pt x="894047" y="192224"/>
                </a:lnTo>
                <a:lnTo>
                  <a:pt x="845079" y="378149"/>
                </a:lnTo>
                <a:cubicBezTo>
                  <a:pt x="829649" y="436171"/>
                  <a:pt x="814219" y="529644"/>
                  <a:pt x="814219" y="529644"/>
                </a:cubicBezTo>
                <a:lnTo>
                  <a:pt x="812434" y="529644"/>
                </a:lnTo>
                <a:cubicBezTo>
                  <a:pt x="812434" y="529644"/>
                  <a:pt x="799682" y="437191"/>
                  <a:pt x="784379" y="380062"/>
                </a:cubicBezTo>
                <a:lnTo>
                  <a:pt x="733626" y="192352"/>
                </a:lnTo>
                <a:lnTo>
                  <a:pt x="517861" y="192352"/>
                </a:lnTo>
                <a:lnTo>
                  <a:pt x="517861" y="38179"/>
                </a:lnTo>
                <a:lnTo>
                  <a:pt x="378226" y="38179"/>
                </a:lnTo>
                <a:lnTo>
                  <a:pt x="378226" y="192352"/>
                </a:lnTo>
                <a:lnTo>
                  <a:pt x="214872" y="192352"/>
                </a:lnTo>
                <a:lnTo>
                  <a:pt x="214872" y="161492"/>
                </a:lnTo>
                <a:cubicBezTo>
                  <a:pt x="214872" y="107168"/>
                  <a:pt x="243947" y="102577"/>
                  <a:pt x="315486" y="105255"/>
                </a:cubicBezTo>
                <a:lnTo>
                  <a:pt x="315486" y="3621"/>
                </a:lnTo>
                <a:cubicBezTo>
                  <a:pt x="295593" y="943"/>
                  <a:pt x="275572" y="51"/>
                  <a:pt x="256572" y="51"/>
                </a:cubicBezTo>
                <a:cubicBezTo>
                  <a:pt x="194979" y="-842"/>
                  <a:pt x="145119" y="9997"/>
                  <a:pt x="113366" y="38179"/>
                </a:cubicBezTo>
                <a:cubicBezTo>
                  <a:pt x="85311" y="63556"/>
                  <a:pt x="72559" y="99899"/>
                  <a:pt x="72559" y="151545"/>
                </a:cubicBezTo>
                <a:lnTo>
                  <a:pt x="72559" y="192352"/>
                </a:lnTo>
                <a:lnTo>
                  <a:pt x="0" y="192352"/>
                </a:lnTo>
                <a:lnTo>
                  <a:pt x="0" y="291945"/>
                </a:lnTo>
                <a:lnTo>
                  <a:pt x="72559" y="291945"/>
                </a:lnTo>
                <a:lnTo>
                  <a:pt x="72559" y="674635"/>
                </a:lnTo>
                <a:lnTo>
                  <a:pt x="214872" y="674635"/>
                </a:lnTo>
                <a:lnTo>
                  <a:pt x="214872" y="291945"/>
                </a:lnTo>
                <a:lnTo>
                  <a:pt x="378226" y="291945"/>
                </a:lnTo>
                <a:lnTo>
                  <a:pt x="378226" y="553235"/>
                </a:lnTo>
                <a:cubicBezTo>
                  <a:pt x="378226" y="651171"/>
                  <a:pt x="438926" y="680118"/>
                  <a:pt x="528701" y="680118"/>
                </a:cubicBezTo>
                <a:cubicBezTo>
                  <a:pt x="566829" y="680118"/>
                  <a:pt x="595776" y="675527"/>
                  <a:pt x="611206" y="672849"/>
                </a:cubicBezTo>
                <a:lnTo>
                  <a:pt x="611206" y="566752"/>
                </a:lnTo>
                <a:lnTo>
                  <a:pt x="603938" y="566752"/>
                </a:lnTo>
                <a:cubicBezTo>
                  <a:pt x="594884" y="567645"/>
                  <a:pt x="580346" y="568538"/>
                  <a:pt x="571292" y="568538"/>
                </a:cubicBezTo>
                <a:cubicBezTo>
                  <a:pt x="537754" y="568538"/>
                  <a:pt x="517861" y="558591"/>
                  <a:pt x="517861" y="522247"/>
                </a:cubicBezTo>
                <a:lnTo>
                  <a:pt x="517861" y="291818"/>
                </a:lnTo>
                <a:lnTo>
                  <a:pt x="619240" y="291818"/>
                </a:lnTo>
                <a:lnTo>
                  <a:pt x="737197" y="674507"/>
                </a:lnTo>
                <a:lnTo>
                  <a:pt x="869563" y="674507"/>
                </a:lnTo>
                <a:lnTo>
                  <a:pt x="922102" y="477743"/>
                </a:lnTo>
                <a:cubicBezTo>
                  <a:pt x="936639" y="422399"/>
                  <a:pt x="953854" y="329947"/>
                  <a:pt x="953854" y="329947"/>
                </a:cubicBezTo>
                <a:lnTo>
                  <a:pt x="955640" y="329947"/>
                </a:lnTo>
                <a:cubicBezTo>
                  <a:pt x="955640" y="329947"/>
                  <a:pt x="971069" y="423292"/>
                  <a:pt x="985607" y="477743"/>
                </a:cubicBezTo>
                <a:lnTo>
                  <a:pt x="1036360" y="674507"/>
                </a:lnTo>
                <a:lnTo>
                  <a:pt x="1170512" y="674507"/>
                </a:lnTo>
                <a:lnTo>
                  <a:pt x="1320093" y="192097"/>
                </a:lnTo>
                <a:lnTo>
                  <a:pt x="1179566" y="192097"/>
                </a:lnTo>
                <a:close/>
              </a:path>
            </a:pathLst>
          </a:custGeom>
          <a:solidFill>
            <a:srgbClr val="FFFFFF"/>
          </a:solidFill>
          <a:ln w="12748" cap="flat">
            <a:noFill/>
            <a:prstDash val="solid"/>
            <a:miter/>
          </a:ln>
        </p:spPr>
        <p:txBody>
          <a:bodyPr rtlCol="0" anchor="ctr"/>
          <a:lstStyle/>
          <a:p>
            <a:endParaRPr lang="en-AU"/>
          </a:p>
        </p:txBody>
      </p:sp>
      <p:sp>
        <p:nvSpPr>
          <p:cNvPr id="17" name="Freeform: Shape 16">
            <a:extLst>
              <a:ext uri="{FF2B5EF4-FFF2-40B4-BE49-F238E27FC236}">
                <a16:creationId xmlns:a16="http://schemas.microsoft.com/office/drawing/2014/main" id="{2986FD0E-1F1F-9396-8067-238C1F1D425F}"/>
              </a:ext>
            </a:extLst>
          </p:cNvPr>
          <p:cNvSpPr/>
          <p:nvPr/>
        </p:nvSpPr>
        <p:spPr>
          <a:xfrm>
            <a:off x="1626824" y="1748546"/>
            <a:ext cx="245321" cy="263770"/>
          </a:xfrm>
          <a:custGeom>
            <a:avLst/>
            <a:gdLst>
              <a:gd name="connsiteX0" fmla="*/ 314593 w 473101"/>
              <a:gd name="connsiteY0" fmla="*/ 322882 h 508679"/>
              <a:gd name="connsiteX1" fmla="*/ 209389 w 473101"/>
              <a:gd name="connsiteY1" fmla="*/ 415335 h 508679"/>
              <a:gd name="connsiteX2" fmla="*/ 138615 w 473101"/>
              <a:gd name="connsiteY2" fmla="*/ 358205 h 508679"/>
              <a:gd name="connsiteX3" fmla="*/ 231067 w 473101"/>
              <a:gd name="connsiteY3" fmla="*/ 287432 h 508679"/>
              <a:gd name="connsiteX4" fmla="*/ 314466 w 473101"/>
              <a:gd name="connsiteY4" fmla="*/ 260270 h 508679"/>
              <a:gd name="connsiteX5" fmla="*/ 314466 w 473101"/>
              <a:gd name="connsiteY5" fmla="*/ 322882 h 508679"/>
              <a:gd name="connsiteX6" fmla="*/ 473102 w 473101"/>
              <a:gd name="connsiteY6" fmla="*/ 496055 h 508679"/>
              <a:gd name="connsiteX7" fmla="*/ 449765 w 473101"/>
              <a:gd name="connsiteY7" fmla="*/ 420818 h 508679"/>
              <a:gd name="connsiteX8" fmla="*/ 449765 w 473101"/>
              <a:gd name="connsiteY8" fmla="*/ 173300 h 508679"/>
              <a:gd name="connsiteX9" fmla="*/ 376313 w 473101"/>
              <a:gd name="connsiteY9" fmla="*/ 29075 h 508679"/>
              <a:gd name="connsiteX10" fmla="*/ 237571 w 473101"/>
              <a:gd name="connsiteY10" fmla="*/ 0 h 508679"/>
              <a:gd name="connsiteX11" fmla="*/ 23591 w 473101"/>
              <a:gd name="connsiteY11" fmla="*/ 159528 h 508679"/>
              <a:gd name="connsiteX12" fmla="*/ 155065 w 473101"/>
              <a:gd name="connsiteY12" fmla="*/ 159528 h 508679"/>
              <a:gd name="connsiteX13" fmla="*/ 239356 w 473101"/>
              <a:gd name="connsiteY13" fmla="*/ 96023 h 508679"/>
              <a:gd name="connsiteX14" fmla="*/ 311023 w 473101"/>
              <a:gd name="connsiteY14" fmla="*/ 154045 h 508679"/>
              <a:gd name="connsiteX15" fmla="*/ 189496 w 473101"/>
              <a:gd name="connsiteY15" fmla="*/ 215765 h 508679"/>
              <a:gd name="connsiteX16" fmla="*/ 0 w 473101"/>
              <a:gd name="connsiteY16" fmla="*/ 362669 h 508679"/>
              <a:gd name="connsiteX17" fmla="*/ 165012 w 473101"/>
              <a:gd name="connsiteY17" fmla="*/ 508680 h 508679"/>
              <a:gd name="connsiteX18" fmla="*/ 312808 w 473101"/>
              <a:gd name="connsiteY18" fmla="*/ 437013 h 508679"/>
              <a:gd name="connsiteX19" fmla="*/ 329131 w 473101"/>
              <a:gd name="connsiteY19" fmla="*/ 495928 h 508679"/>
              <a:gd name="connsiteX20" fmla="*/ 473102 w 473101"/>
              <a:gd name="connsiteY20" fmla="*/ 495928 h 508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73101" h="508679">
                <a:moveTo>
                  <a:pt x="314593" y="322882"/>
                </a:moveTo>
                <a:cubicBezTo>
                  <a:pt x="314593" y="375421"/>
                  <a:pt x="272894" y="415335"/>
                  <a:pt x="209389" y="415335"/>
                </a:cubicBezTo>
                <a:cubicBezTo>
                  <a:pt x="170368" y="415335"/>
                  <a:pt x="138615" y="399905"/>
                  <a:pt x="138615" y="358205"/>
                </a:cubicBezTo>
                <a:cubicBezTo>
                  <a:pt x="138615" y="316506"/>
                  <a:pt x="168582" y="301076"/>
                  <a:pt x="231067" y="287432"/>
                </a:cubicBezTo>
                <a:cubicBezTo>
                  <a:pt x="262820" y="280163"/>
                  <a:pt x="293680" y="272894"/>
                  <a:pt x="314466" y="260270"/>
                </a:cubicBezTo>
                <a:lnTo>
                  <a:pt x="314466" y="322882"/>
                </a:lnTo>
                <a:close/>
                <a:moveTo>
                  <a:pt x="473102" y="496055"/>
                </a:moveTo>
                <a:cubicBezTo>
                  <a:pt x="459074" y="483558"/>
                  <a:pt x="449765" y="458947"/>
                  <a:pt x="449765" y="420818"/>
                </a:cubicBezTo>
                <a:lnTo>
                  <a:pt x="449765" y="173300"/>
                </a:lnTo>
                <a:cubicBezTo>
                  <a:pt x="449765" y="108010"/>
                  <a:pt x="426174" y="58149"/>
                  <a:pt x="376313" y="29075"/>
                </a:cubicBezTo>
                <a:cubicBezTo>
                  <a:pt x="342775" y="9181"/>
                  <a:pt x="299291" y="0"/>
                  <a:pt x="237571" y="0"/>
                </a:cubicBezTo>
                <a:cubicBezTo>
                  <a:pt x="94365" y="0"/>
                  <a:pt x="27162" y="77023"/>
                  <a:pt x="23591" y="159528"/>
                </a:cubicBezTo>
                <a:lnTo>
                  <a:pt x="155065" y="159528"/>
                </a:lnTo>
                <a:cubicBezTo>
                  <a:pt x="158636" y="121400"/>
                  <a:pt x="185033" y="96023"/>
                  <a:pt x="239356" y="96023"/>
                </a:cubicBezTo>
                <a:cubicBezTo>
                  <a:pt x="288324" y="96023"/>
                  <a:pt x="311023" y="119614"/>
                  <a:pt x="311023" y="154045"/>
                </a:cubicBezTo>
                <a:cubicBezTo>
                  <a:pt x="311023" y="190388"/>
                  <a:pt x="275700" y="203906"/>
                  <a:pt x="189496" y="215765"/>
                </a:cubicBezTo>
                <a:cubicBezTo>
                  <a:pt x="84291" y="228389"/>
                  <a:pt x="0" y="255679"/>
                  <a:pt x="0" y="362669"/>
                </a:cubicBezTo>
                <a:cubicBezTo>
                  <a:pt x="0" y="457799"/>
                  <a:pt x="69881" y="508680"/>
                  <a:pt x="165012" y="508680"/>
                </a:cubicBezTo>
                <a:cubicBezTo>
                  <a:pt x="239356" y="508680"/>
                  <a:pt x="281056" y="481518"/>
                  <a:pt x="312808" y="437013"/>
                </a:cubicBezTo>
                <a:cubicBezTo>
                  <a:pt x="315486" y="464175"/>
                  <a:pt x="321862" y="485088"/>
                  <a:pt x="329131" y="495928"/>
                </a:cubicBezTo>
                <a:lnTo>
                  <a:pt x="473102" y="495928"/>
                </a:lnTo>
                <a:close/>
              </a:path>
            </a:pathLst>
          </a:custGeom>
          <a:solidFill>
            <a:srgbClr val="FFFFFF"/>
          </a:solidFill>
          <a:ln w="12748" cap="flat">
            <a:noFill/>
            <a:prstDash val="solid"/>
            <a:miter/>
          </a:ln>
        </p:spPr>
        <p:txBody>
          <a:bodyPr rtlCol="0" anchor="ctr"/>
          <a:lstStyle/>
          <a:p>
            <a:endParaRPr lang="en-AU"/>
          </a:p>
        </p:txBody>
      </p:sp>
      <p:sp>
        <p:nvSpPr>
          <p:cNvPr id="18" name="Freeform: Shape 17">
            <a:extLst>
              <a:ext uri="{FF2B5EF4-FFF2-40B4-BE49-F238E27FC236}">
                <a16:creationId xmlns:a16="http://schemas.microsoft.com/office/drawing/2014/main" id="{A6C729BC-1312-4D84-F245-730E2DEE76B2}"/>
              </a:ext>
            </a:extLst>
          </p:cNvPr>
          <p:cNvSpPr/>
          <p:nvPr/>
        </p:nvSpPr>
        <p:spPr>
          <a:xfrm>
            <a:off x="1890660" y="1751456"/>
            <a:ext cx="157508" cy="254380"/>
          </a:xfrm>
          <a:custGeom>
            <a:avLst/>
            <a:gdLst>
              <a:gd name="connsiteX0" fmla="*/ 303754 w 303753"/>
              <a:gd name="connsiteY0" fmla="*/ 127776 h 490571"/>
              <a:gd name="connsiteX1" fmla="*/ 303754 w 303753"/>
              <a:gd name="connsiteY1" fmla="*/ 3571 h 490571"/>
              <a:gd name="connsiteX2" fmla="*/ 273787 w 303753"/>
              <a:gd name="connsiteY2" fmla="*/ 0 h 490571"/>
              <a:gd name="connsiteX3" fmla="*/ 139635 w 303753"/>
              <a:gd name="connsiteY3" fmla="*/ 94238 h 490571"/>
              <a:gd name="connsiteX4" fmla="*/ 136957 w 303753"/>
              <a:gd name="connsiteY4" fmla="*/ 94238 h 490571"/>
              <a:gd name="connsiteX5" fmla="*/ 136957 w 303753"/>
              <a:gd name="connsiteY5" fmla="*/ 8161 h 490571"/>
              <a:gd name="connsiteX6" fmla="*/ 0 w 303753"/>
              <a:gd name="connsiteY6" fmla="*/ 8161 h 490571"/>
              <a:gd name="connsiteX7" fmla="*/ 0 w 303753"/>
              <a:gd name="connsiteY7" fmla="*/ 490572 h 490571"/>
              <a:gd name="connsiteX8" fmla="*/ 142313 w 303753"/>
              <a:gd name="connsiteY8" fmla="*/ 490572 h 490571"/>
              <a:gd name="connsiteX9" fmla="*/ 142313 w 303753"/>
              <a:gd name="connsiteY9" fmla="*/ 266646 h 490571"/>
              <a:gd name="connsiteX10" fmla="*/ 270216 w 303753"/>
              <a:gd name="connsiteY10" fmla="*/ 125225 h 490571"/>
              <a:gd name="connsiteX11" fmla="*/ 300183 w 303753"/>
              <a:gd name="connsiteY11" fmla="*/ 127903 h 490571"/>
              <a:gd name="connsiteX12" fmla="*/ 303754 w 303753"/>
              <a:gd name="connsiteY12" fmla="*/ 127903 h 49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3753" h="490571">
                <a:moveTo>
                  <a:pt x="303754" y="127776"/>
                </a:moveTo>
                <a:lnTo>
                  <a:pt x="303754" y="3571"/>
                </a:lnTo>
                <a:cubicBezTo>
                  <a:pt x="297378" y="893"/>
                  <a:pt x="287431" y="0"/>
                  <a:pt x="273787" y="0"/>
                </a:cubicBezTo>
                <a:cubicBezTo>
                  <a:pt x="213980" y="0"/>
                  <a:pt x="170368" y="27162"/>
                  <a:pt x="139635" y="94238"/>
                </a:cubicBezTo>
                <a:lnTo>
                  <a:pt x="136957" y="94238"/>
                </a:lnTo>
                <a:lnTo>
                  <a:pt x="136957" y="8161"/>
                </a:lnTo>
                <a:lnTo>
                  <a:pt x="0" y="8161"/>
                </a:lnTo>
                <a:lnTo>
                  <a:pt x="0" y="490572"/>
                </a:lnTo>
                <a:lnTo>
                  <a:pt x="142313" y="490572"/>
                </a:lnTo>
                <a:lnTo>
                  <a:pt x="142313" y="266646"/>
                </a:lnTo>
                <a:cubicBezTo>
                  <a:pt x="142313" y="172280"/>
                  <a:pt x="193066" y="124333"/>
                  <a:pt x="270216" y="125225"/>
                </a:cubicBezTo>
                <a:cubicBezTo>
                  <a:pt x="280163" y="125225"/>
                  <a:pt x="290109" y="126118"/>
                  <a:pt x="300183" y="127903"/>
                </a:cubicBezTo>
                <a:lnTo>
                  <a:pt x="303754" y="127903"/>
                </a:lnTo>
                <a:close/>
              </a:path>
            </a:pathLst>
          </a:custGeom>
          <a:solidFill>
            <a:srgbClr val="FFFFFF"/>
          </a:solidFill>
          <a:ln w="12748" cap="flat">
            <a:noFill/>
            <a:prstDash val="solid"/>
            <a:miter/>
          </a:ln>
        </p:spPr>
        <p:txBody>
          <a:bodyPr rtlCol="0" anchor="ctr"/>
          <a:lstStyle/>
          <a:p>
            <a:endParaRPr lang="en-AU"/>
          </a:p>
        </p:txBody>
      </p:sp>
      <p:sp>
        <p:nvSpPr>
          <p:cNvPr id="19" name="Freeform: Shape 18">
            <a:extLst>
              <a:ext uri="{FF2B5EF4-FFF2-40B4-BE49-F238E27FC236}">
                <a16:creationId xmlns:a16="http://schemas.microsoft.com/office/drawing/2014/main" id="{8B97EC9D-3EAF-339A-74C3-05C6C92B6BAF}"/>
              </a:ext>
            </a:extLst>
          </p:cNvPr>
          <p:cNvSpPr/>
          <p:nvPr/>
        </p:nvSpPr>
        <p:spPr>
          <a:xfrm>
            <a:off x="2045987" y="1748612"/>
            <a:ext cx="254855" cy="264696"/>
          </a:xfrm>
          <a:custGeom>
            <a:avLst/>
            <a:gdLst>
              <a:gd name="connsiteX0" fmla="*/ 247645 w 491487"/>
              <a:gd name="connsiteY0" fmla="*/ 100614 h 510464"/>
              <a:gd name="connsiteX1" fmla="*/ 346473 w 491487"/>
              <a:gd name="connsiteY1" fmla="*/ 208496 h 510464"/>
              <a:gd name="connsiteX2" fmla="*/ 140655 w 491487"/>
              <a:gd name="connsiteY2" fmla="*/ 208496 h 510464"/>
              <a:gd name="connsiteX3" fmla="*/ 247645 w 491487"/>
              <a:gd name="connsiteY3" fmla="*/ 100614 h 510464"/>
              <a:gd name="connsiteX4" fmla="*/ 256699 w 491487"/>
              <a:gd name="connsiteY4" fmla="*/ 407046 h 510464"/>
              <a:gd name="connsiteX5" fmla="*/ 139635 w 491487"/>
              <a:gd name="connsiteY5" fmla="*/ 291002 h 510464"/>
              <a:gd name="connsiteX6" fmla="*/ 491464 w 491487"/>
              <a:gd name="connsiteY6" fmla="*/ 291002 h 510464"/>
              <a:gd name="connsiteX7" fmla="*/ 413422 w 491487"/>
              <a:gd name="connsiteY7" fmla="*/ 61592 h 510464"/>
              <a:gd name="connsiteX8" fmla="*/ 247517 w 491487"/>
              <a:gd name="connsiteY8" fmla="*/ 0 h 510464"/>
              <a:gd name="connsiteX9" fmla="*/ 0 w 491487"/>
              <a:gd name="connsiteY9" fmla="*/ 255679 h 510464"/>
              <a:gd name="connsiteX10" fmla="*/ 254786 w 491487"/>
              <a:gd name="connsiteY10" fmla="*/ 510465 h 510464"/>
              <a:gd name="connsiteX11" fmla="*/ 482411 w 491487"/>
              <a:gd name="connsiteY11" fmla="*/ 359991 h 510464"/>
              <a:gd name="connsiteX12" fmla="*/ 344561 w 491487"/>
              <a:gd name="connsiteY12" fmla="*/ 359991 h 510464"/>
              <a:gd name="connsiteX13" fmla="*/ 256572 w 491487"/>
              <a:gd name="connsiteY13" fmla="*/ 407173 h 510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1487" h="510464">
                <a:moveTo>
                  <a:pt x="247645" y="100614"/>
                </a:moveTo>
                <a:cubicBezTo>
                  <a:pt x="303882" y="100614"/>
                  <a:pt x="341883" y="141420"/>
                  <a:pt x="346473" y="208496"/>
                </a:cubicBezTo>
                <a:lnTo>
                  <a:pt x="140655" y="208496"/>
                </a:lnTo>
                <a:cubicBezTo>
                  <a:pt x="149709" y="142313"/>
                  <a:pt x="182355" y="100614"/>
                  <a:pt x="247645" y="100614"/>
                </a:cubicBezTo>
                <a:moveTo>
                  <a:pt x="256699" y="407046"/>
                </a:moveTo>
                <a:cubicBezTo>
                  <a:pt x="187838" y="407046"/>
                  <a:pt x="148817" y="363561"/>
                  <a:pt x="139635" y="291002"/>
                </a:cubicBezTo>
                <a:lnTo>
                  <a:pt x="491464" y="291002"/>
                </a:lnTo>
                <a:cubicBezTo>
                  <a:pt x="492357" y="195744"/>
                  <a:pt x="467873" y="114258"/>
                  <a:pt x="413422" y="61592"/>
                </a:cubicBezTo>
                <a:cubicBezTo>
                  <a:pt x="370830" y="22571"/>
                  <a:pt x="316379" y="0"/>
                  <a:pt x="247517" y="0"/>
                </a:cubicBezTo>
                <a:cubicBezTo>
                  <a:pt x="100614" y="0"/>
                  <a:pt x="0" y="110688"/>
                  <a:pt x="0" y="255679"/>
                </a:cubicBezTo>
                <a:cubicBezTo>
                  <a:pt x="0" y="400670"/>
                  <a:pt x="97043" y="510465"/>
                  <a:pt x="254786" y="510465"/>
                </a:cubicBezTo>
                <a:cubicBezTo>
                  <a:pt x="378991" y="510465"/>
                  <a:pt x="457926" y="445174"/>
                  <a:pt x="482411" y="359991"/>
                </a:cubicBezTo>
                <a:lnTo>
                  <a:pt x="344561" y="359991"/>
                </a:lnTo>
                <a:cubicBezTo>
                  <a:pt x="329131" y="389958"/>
                  <a:pt x="301076" y="407173"/>
                  <a:pt x="256572" y="407173"/>
                </a:cubicBezTo>
              </a:path>
            </a:pathLst>
          </a:custGeom>
          <a:solidFill>
            <a:srgbClr val="FFFFFF"/>
          </a:solidFill>
          <a:ln w="12748" cap="flat">
            <a:noFill/>
            <a:prstDash val="solid"/>
            <a:miter/>
          </a:ln>
        </p:spPr>
        <p:txBody>
          <a:bodyPr rtlCol="0" anchor="ctr"/>
          <a:lstStyle/>
          <a:p>
            <a:endParaRPr lang="en-AU"/>
          </a:p>
        </p:txBody>
      </p:sp>
      <p:sp>
        <p:nvSpPr>
          <p:cNvPr id="21" name="Text Placeholder 20">
            <a:extLst>
              <a:ext uri="{FF2B5EF4-FFF2-40B4-BE49-F238E27FC236}">
                <a16:creationId xmlns:a16="http://schemas.microsoft.com/office/drawing/2014/main" id="{448993CC-D7E4-12D5-5827-680DDF8329FD}"/>
              </a:ext>
            </a:extLst>
          </p:cNvPr>
          <p:cNvSpPr>
            <a:spLocks noGrp="1"/>
          </p:cNvSpPr>
          <p:nvPr>
            <p:ph type="body" sz="quarter" idx="12" hasCustomPrompt="1"/>
          </p:nvPr>
        </p:nvSpPr>
        <p:spPr>
          <a:xfrm>
            <a:off x="479424" y="5748020"/>
            <a:ext cx="3600000" cy="252000"/>
          </a:xfrm>
          <a:prstGeom prst="rect">
            <a:avLst/>
          </a:prstGeom>
        </p:spPr>
        <p:txBody>
          <a:bodyPr/>
          <a:lstStyle>
            <a:lvl1pPr>
              <a:defRPr sz="1500" b="1">
                <a:solidFill>
                  <a:schemeClr val="tx1"/>
                </a:solidFill>
              </a:defRPr>
            </a:lvl1pPr>
          </a:lstStyle>
          <a:p>
            <a:pPr lvl="0"/>
            <a:r>
              <a:rPr lang="en-US" dirty="0"/>
              <a:t>Partners presentation</a:t>
            </a:r>
          </a:p>
        </p:txBody>
      </p:sp>
      <p:sp>
        <p:nvSpPr>
          <p:cNvPr id="7" name="Text Placeholder 5">
            <a:extLst>
              <a:ext uri="{FF2B5EF4-FFF2-40B4-BE49-F238E27FC236}">
                <a16:creationId xmlns:a16="http://schemas.microsoft.com/office/drawing/2014/main" id="{15A88D3F-FE5F-0108-D85A-B5C8823FFFE0}"/>
              </a:ext>
            </a:extLst>
          </p:cNvPr>
          <p:cNvSpPr>
            <a:spLocks noGrp="1"/>
          </p:cNvSpPr>
          <p:nvPr>
            <p:ph type="body" sz="quarter" idx="35" hasCustomPrompt="1"/>
          </p:nvPr>
        </p:nvSpPr>
        <p:spPr>
          <a:xfrm>
            <a:off x="381635" y="885953"/>
            <a:ext cx="5727600" cy="199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6" name="Rectangle 5">
            <a:extLst>
              <a:ext uri="{FF2B5EF4-FFF2-40B4-BE49-F238E27FC236}">
                <a16:creationId xmlns:a16="http://schemas.microsoft.com/office/drawing/2014/main" id="{B4E45692-BFE9-09C0-E6A0-829339DFF0E0}"/>
              </a:ext>
            </a:extLst>
          </p:cNvPr>
          <p:cNvSpPr/>
          <p:nvPr userDrawn="1"/>
        </p:nvSpPr>
        <p:spPr>
          <a:xfrm>
            <a:off x="0" y="0"/>
            <a:ext cx="12192000" cy="136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433953458"/>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showMasterSp="0" preserve="1" userDrawn="1">
  <p:cSld name="Cover 3_option 2">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EAC886F-EC3D-B0EF-F10E-45895CBFC708}"/>
              </a:ext>
            </a:extLst>
          </p:cNvPr>
          <p:cNvSpPr>
            <a:spLocks noGrp="1"/>
          </p:cNvSpPr>
          <p:nvPr>
            <p:ph type="pic" sz="quarter" idx="34" hasCustomPrompt="1"/>
          </p:nvPr>
        </p:nvSpPr>
        <p:spPr>
          <a:xfrm>
            <a:off x="0" y="136799"/>
            <a:ext cx="12204000" cy="6721201"/>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479425" y="3643376"/>
            <a:ext cx="10842844" cy="645610"/>
          </a:xfrm>
          <a:prstGeom prst="rect">
            <a:avLst/>
          </a:prstGeom>
        </p:spPr>
        <p:txBody>
          <a:bodyPr anchor="t" anchorCtr="0"/>
          <a:lstStyle>
            <a:lvl1pPr algn="l">
              <a:defRPr sz="3400">
                <a:solidFill>
                  <a:schemeClr val="bg1"/>
                </a:solidFill>
              </a:defRPr>
            </a:lvl1pPr>
          </a:lstStyle>
          <a:p>
            <a:r>
              <a:rPr lang="en-US" dirty="0"/>
              <a:t>Your text here</a:t>
            </a:r>
            <a:endParaRPr lang="en-AU" dirty="0"/>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479425" y="5971667"/>
            <a:ext cx="3600000" cy="252000"/>
          </a:xfrm>
          <a:prstGeom prst="rect">
            <a:avLst/>
          </a:prstGeom>
        </p:spPr>
        <p:txBody>
          <a:bodyPr/>
          <a:lstStyle>
            <a:lvl1pPr marL="0" indent="0" algn="l">
              <a:buNone/>
              <a:defRPr sz="15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Date</a:t>
            </a:r>
            <a:endParaRPr lang="en-AU" dirty="0"/>
          </a:p>
        </p:txBody>
      </p:sp>
      <p:sp>
        <p:nvSpPr>
          <p:cNvPr id="32" name="Rectangle 31">
            <a:extLst>
              <a:ext uri="{FF2B5EF4-FFF2-40B4-BE49-F238E27FC236}">
                <a16:creationId xmlns:a16="http://schemas.microsoft.com/office/drawing/2014/main" id="{884FAE92-E772-7A1F-2C56-1DE10449B4D7}"/>
              </a:ext>
            </a:extLst>
          </p:cNvPr>
          <p:cNvSpPr/>
          <p:nvPr/>
        </p:nvSpPr>
        <p:spPr>
          <a:xfrm>
            <a:off x="0" y="0"/>
            <a:ext cx="12192000" cy="192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Text Placeholder 8">
            <a:extLst>
              <a:ext uri="{FF2B5EF4-FFF2-40B4-BE49-F238E27FC236}">
                <a16:creationId xmlns:a16="http://schemas.microsoft.com/office/drawing/2014/main" id="{B0697358-839B-D5D6-EB0F-627FBD488A49}"/>
              </a:ext>
            </a:extLst>
          </p:cNvPr>
          <p:cNvSpPr>
            <a:spLocks noGrp="1"/>
          </p:cNvSpPr>
          <p:nvPr>
            <p:ph type="body" sz="quarter" idx="10" hasCustomPrompt="1"/>
          </p:nvPr>
        </p:nvSpPr>
        <p:spPr>
          <a:xfrm>
            <a:off x="479425" y="3438016"/>
            <a:ext cx="11268000" cy="10800"/>
          </a:xfrm>
          <a:prstGeom prst="rect">
            <a:avLst/>
          </a:prstGeom>
          <a:solidFill>
            <a:schemeClr val="bg1"/>
          </a:solidFill>
        </p:spPr>
        <p:txBody>
          <a:bodyPr/>
          <a:lstStyle>
            <a:lvl1pPr>
              <a:defRPr/>
            </a:lvl1pPr>
          </a:lstStyle>
          <a:p>
            <a:pPr lvl="0"/>
            <a:r>
              <a:rPr lang="en-US" dirty="0"/>
              <a:t> </a:t>
            </a:r>
            <a:endParaRPr lang="en-AU" dirty="0"/>
          </a:p>
        </p:txBody>
      </p:sp>
      <p:sp>
        <p:nvSpPr>
          <p:cNvPr id="10" name="Text Placeholder 8">
            <a:extLst>
              <a:ext uri="{FF2B5EF4-FFF2-40B4-BE49-F238E27FC236}">
                <a16:creationId xmlns:a16="http://schemas.microsoft.com/office/drawing/2014/main" id="{C1A15EDA-4756-C16A-4B18-DED8C97F5836}"/>
              </a:ext>
            </a:extLst>
          </p:cNvPr>
          <p:cNvSpPr>
            <a:spLocks noGrp="1"/>
          </p:cNvSpPr>
          <p:nvPr>
            <p:ph type="body" sz="quarter" idx="11" hasCustomPrompt="1"/>
          </p:nvPr>
        </p:nvSpPr>
        <p:spPr>
          <a:xfrm>
            <a:off x="479425" y="5522848"/>
            <a:ext cx="11268000" cy="10800"/>
          </a:xfrm>
          <a:prstGeom prst="rect">
            <a:avLst/>
          </a:prstGeom>
          <a:solidFill>
            <a:schemeClr val="bg1"/>
          </a:solidFill>
        </p:spPr>
        <p:txBody>
          <a:bodyPr/>
          <a:lstStyle>
            <a:lvl1pPr>
              <a:defRPr/>
            </a:lvl1pPr>
          </a:lstStyle>
          <a:p>
            <a:pPr lvl="0"/>
            <a:r>
              <a:rPr lang="en-US" dirty="0"/>
              <a:t> </a:t>
            </a:r>
            <a:endParaRPr lang="en-AU" dirty="0"/>
          </a:p>
        </p:txBody>
      </p:sp>
      <p:sp>
        <p:nvSpPr>
          <p:cNvPr id="14" name="Freeform: Shape 13">
            <a:extLst>
              <a:ext uri="{FF2B5EF4-FFF2-40B4-BE49-F238E27FC236}">
                <a16:creationId xmlns:a16="http://schemas.microsoft.com/office/drawing/2014/main" id="{514E4B23-6332-3A02-73C0-39F17AA4B5FF}"/>
              </a:ext>
            </a:extLst>
          </p:cNvPr>
          <p:cNvSpPr/>
          <p:nvPr/>
        </p:nvSpPr>
        <p:spPr>
          <a:xfrm>
            <a:off x="464621" y="1748678"/>
            <a:ext cx="232692" cy="265159"/>
          </a:xfrm>
          <a:custGeom>
            <a:avLst/>
            <a:gdLst>
              <a:gd name="connsiteX0" fmla="*/ 264860 w 448745"/>
              <a:gd name="connsiteY0" fmla="*/ 193066 h 511357"/>
              <a:gd name="connsiteX1" fmla="*/ 146011 w 448745"/>
              <a:gd name="connsiteY1" fmla="*/ 139635 h 511357"/>
              <a:gd name="connsiteX2" fmla="*/ 217678 w 448745"/>
              <a:gd name="connsiteY2" fmla="*/ 90667 h 511357"/>
              <a:gd name="connsiteX3" fmla="*/ 299291 w 448745"/>
              <a:gd name="connsiteY3" fmla="*/ 142313 h 511357"/>
              <a:gd name="connsiteX4" fmla="*/ 431657 w 448745"/>
              <a:gd name="connsiteY4" fmla="*/ 142313 h 511357"/>
              <a:gd name="connsiteX5" fmla="*/ 217678 w 448745"/>
              <a:gd name="connsiteY5" fmla="*/ 0 h 511357"/>
              <a:gd name="connsiteX6" fmla="*/ 14537 w 448745"/>
              <a:gd name="connsiteY6" fmla="*/ 150474 h 511357"/>
              <a:gd name="connsiteX7" fmla="*/ 187710 w 448745"/>
              <a:gd name="connsiteY7" fmla="*/ 300949 h 511357"/>
              <a:gd name="connsiteX8" fmla="*/ 311915 w 448745"/>
              <a:gd name="connsiteY8" fmla="*/ 362669 h 511357"/>
              <a:gd name="connsiteX9" fmla="*/ 232088 w 448745"/>
              <a:gd name="connsiteY9" fmla="*/ 418013 h 511357"/>
              <a:gd name="connsiteX10" fmla="*/ 134152 w 448745"/>
              <a:gd name="connsiteY10" fmla="*/ 347239 h 511357"/>
              <a:gd name="connsiteX11" fmla="*/ 0 w 448745"/>
              <a:gd name="connsiteY11" fmla="*/ 347239 h 511357"/>
              <a:gd name="connsiteX12" fmla="*/ 231195 w 448745"/>
              <a:gd name="connsiteY12" fmla="*/ 511358 h 511357"/>
              <a:gd name="connsiteX13" fmla="*/ 448745 w 448745"/>
              <a:gd name="connsiteY13" fmla="*/ 352722 h 511357"/>
              <a:gd name="connsiteX14" fmla="*/ 264733 w 448745"/>
              <a:gd name="connsiteY14" fmla="*/ 193066 h 511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8745" h="511357">
                <a:moveTo>
                  <a:pt x="264860" y="193066"/>
                </a:moveTo>
                <a:cubicBezTo>
                  <a:pt x="198677" y="181334"/>
                  <a:pt x="146011" y="175851"/>
                  <a:pt x="146011" y="139635"/>
                </a:cubicBezTo>
                <a:cubicBezTo>
                  <a:pt x="146011" y="108775"/>
                  <a:pt x="174193" y="90667"/>
                  <a:pt x="217678" y="90667"/>
                </a:cubicBezTo>
                <a:cubicBezTo>
                  <a:pt x="261162" y="90667"/>
                  <a:pt x="290237" y="107882"/>
                  <a:pt x="299291" y="142313"/>
                </a:cubicBezTo>
                <a:lnTo>
                  <a:pt x="431657" y="142313"/>
                </a:lnTo>
                <a:cubicBezTo>
                  <a:pt x="418905" y="58022"/>
                  <a:pt x="351829" y="0"/>
                  <a:pt x="217678" y="0"/>
                </a:cubicBezTo>
                <a:cubicBezTo>
                  <a:pt x="104312" y="0"/>
                  <a:pt x="14537" y="51646"/>
                  <a:pt x="14537" y="150474"/>
                </a:cubicBezTo>
                <a:cubicBezTo>
                  <a:pt x="14537" y="262947"/>
                  <a:pt x="101634" y="284626"/>
                  <a:pt x="187710" y="300949"/>
                </a:cubicBezTo>
                <a:cubicBezTo>
                  <a:pt x="254786" y="313701"/>
                  <a:pt x="311915" y="319057"/>
                  <a:pt x="311915" y="362669"/>
                </a:cubicBezTo>
                <a:cubicBezTo>
                  <a:pt x="311915" y="397099"/>
                  <a:pt x="282841" y="418013"/>
                  <a:pt x="232088" y="418013"/>
                </a:cubicBezTo>
                <a:cubicBezTo>
                  <a:pt x="176744" y="418013"/>
                  <a:pt x="142313" y="392636"/>
                  <a:pt x="134152" y="347239"/>
                </a:cubicBezTo>
                <a:lnTo>
                  <a:pt x="0" y="347239"/>
                </a:lnTo>
                <a:cubicBezTo>
                  <a:pt x="7269" y="444282"/>
                  <a:pt x="91560" y="511358"/>
                  <a:pt x="231195" y="511358"/>
                </a:cubicBezTo>
                <a:cubicBezTo>
                  <a:pt x="356293" y="511358"/>
                  <a:pt x="448745" y="456906"/>
                  <a:pt x="448745" y="352722"/>
                </a:cubicBezTo>
                <a:cubicBezTo>
                  <a:pt x="448745" y="231195"/>
                  <a:pt x="350809" y="208496"/>
                  <a:pt x="264733" y="193066"/>
                </a:cubicBezTo>
              </a:path>
            </a:pathLst>
          </a:custGeom>
          <a:solidFill>
            <a:srgbClr val="FFFFFF"/>
          </a:solidFill>
          <a:ln w="12748" cap="flat">
            <a:noFill/>
            <a:prstDash val="solid"/>
            <a:miter/>
          </a:ln>
        </p:spPr>
        <p:txBody>
          <a:bodyPr rtlCol="0" anchor="ctr"/>
          <a:lstStyle/>
          <a:p>
            <a:endParaRPr lang="en-AU"/>
          </a:p>
        </p:txBody>
      </p:sp>
      <p:sp>
        <p:nvSpPr>
          <p:cNvPr id="15" name="Freeform: Shape 14">
            <a:extLst>
              <a:ext uri="{FF2B5EF4-FFF2-40B4-BE49-F238E27FC236}">
                <a16:creationId xmlns:a16="http://schemas.microsoft.com/office/drawing/2014/main" id="{60706CA0-469D-523F-DDEB-E53B7818274F}"/>
              </a:ext>
            </a:extLst>
          </p:cNvPr>
          <p:cNvSpPr/>
          <p:nvPr/>
        </p:nvSpPr>
        <p:spPr>
          <a:xfrm>
            <a:off x="703529" y="1748612"/>
            <a:ext cx="264233" cy="265159"/>
          </a:xfrm>
          <a:custGeom>
            <a:avLst/>
            <a:gdLst>
              <a:gd name="connsiteX0" fmla="*/ 254786 w 509572"/>
              <a:gd name="connsiteY0" fmla="*/ 408066 h 511357"/>
              <a:gd name="connsiteX1" fmla="*/ 144226 w 509572"/>
              <a:gd name="connsiteY1" fmla="*/ 255679 h 511357"/>
              <a:gd name="connsiteX2" fmla="*/ 254786 w 509572"/>
              <a:gd name="connsiteY2" fmla="*/ 101506 h 511357"/>
              <a:gd name="connsiteX3" fmla="*/ 365347 w 509572"/>
              <a:gd name="connsiteY3" fmla="*/ 255679 h 511357"/>
              <a:gd name="connsiteX4" fmla="*/ 254786 w 509572"/>
              <a:gd name="connsiteY4" fmla="*/ 408066 h 511357"/>
              <a:gd name="connsiteX5" fmla="*/ 255679 w 509572"/>
              <a:gd name="connsiteY5" fmla="*/ 0 h 511357"/>
              <a:gd name="connsiteX6" fmla="*/ 0 w 509572"/>
              <a:gd name="connsiteY6" fmla="*/ 255679 h 511357"/>
              <a:gd name="connsiteX7" fmla="*/ 255679 w 509572"/>
              <a:gd name="connsiteY7" fmla="*/ 511357 h 511357"/>
              <a:gd name="connsiteX8" fmla="*/ 509572 w 509572"/>
              <a:gd name="connsiteY8" fmla="*/ 255679 h 511357"/>
              <a:gd name="connsiteX9" fmla="*/ 255679 w 509572"/>
              <a:gd name="connsiteY9" fmla="*/ 0 h 511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572" h="511357">
                <a:moveTo>
                  <a:pt x="254786" y="408066"/>
                </a:moveTo>
                <a:cubicBezTo>
                  <a:pt x="182227" y="408066"/>
                  <a:pt x="144226" y="346346"/>
                  <a:pt x="144226" y="255679"/>
                </a:cubicBezTo>
                <a:cubicBezTo>
                  <a:pt x="144226" y="165011"/>
                  <a:pt x="182227" y="101506"/>
                  <a:pt x="254786" y="101506"/>
                </a:cubicBezTo>
                <a:cubicBezTo>
                  <a:pt x="327345" y="101506"/>
                  <a:pt x="365347" y="163992"/>
                  <a:pt x="365347" y="255679"/>
                </a:cubicBezTo>
                <a:cubicBezTo>
                  <a:pt x="365347" y="347366"/>
                  <a:pt x="325433" y="408066"/>
                  <a:pt x="254786" y="408066"/>
                </a:cubicBezTo>
                <a:moveTo>
                  <a:pt x="255679" y="0"/>
                </a:moveTo>
                <a:cubicBezTo>
                  <a:pt x="101506" y="0"/>
                  <a:pt x="0" y="110560"/>
                  <a:pt x="0" y="255679"/>
                </a:cubicBezTo>
                <a:cubicBezTo>
                  <a:pt x="0" y="400797"/>
                  <a:pt x="101506" y="511357"/>
                  <a:pt x="255679" y="511357"/>
                </a:cubicBezTo>
                <a:cubicBezTo>
                  <a:pt x="409851" y="511357"/>
                  <a:pt x="509572" y="399905"/>
                  <a:pt x="509572" y="255679"/>
                </a:cubicBezTo>
                <a:cubicBezTo>
                  <a:pt x="509572" y="111453"/>
                  <a:pt x="408959" y="0"/>
                  <a:pt x="255679" y="0"/>
                </a:cubicBezTo>
              </a:path>
            </a:pathLst>
          </a:custGeom>
          <a:solidFill>
            <a:srgbClr val="FFFFFF"/>
          </a:solidFill>
          <a:ln w="12748" cap="flat">
            <a:noFill/>
            <a:prstDash val="solid"/>
            <a:miter/>
          </a:ln>
        </p:spPr>
        <p:txBody>
          <a:bodyPr rtlCol="0" anchor="ctr"/>
          <a:lstStyle/>
          <a:p>
            <a:endParaRPr lang="en-AU"/>
          </a:p>
        </p:txBody>
      </p:sp>
      <p:sp>
        <p:nvSpPr>
          <p:cNvPr id="16" name="Freeform: Shape 15">
            <a:extLst>
              <a:ext uri="{FF2B5EF4-FFF2-40B4-BE49-F238E27FC236}">
                <a16:creationId xmlns:a16="http://schemas.microsoft.com/office/drawing/2014/main" id="{342CA9A7-38B2-EA69-968E-F54C227344FF}"/>
              </a:ext>
            </a:extLst>
          </p:cNvPr>
          <p:cNvSpPr/>
          <p:nvPr/>
        </p:nvSpPr>
        <p:spPr>
          <a:xfrm>
            <a:off x="958769" y="1655945"/>
            <a:ext cx="684520" cy="352667"/>
          </a:xfrm>
          <a:custGeom>
            <a:avLst/>
            <a:gdLst>
              <a:gd name="connsiteX0" fmla="*/ 1179693 w 1320093"/>
              <a:gd name="connsiteY0" fmla="*/ 192352 h 680117"/>
              <a:gd name="connsiteX1" fmla="*/ 1128047 w 1320093"/>
              <a:gd name="connsiteY1" fmla="*/ 380062 h 680117"/>
              <a:gd name="connsiteX2" fmla="*/ 1098973 w 1320093"/>
              <a:gd name="connsiteY2" fmla="*/ 530536 h 680117"/>
              <a:gd name="connsiteX3" fmla="*/ 1097188 w 1320093"/>
              <a:gd name="connsiteY3" fmla="*/ 530536 h 680117"/>
              <a:gd name="connsiteX4" fmla="*/ 1065435 w 1320093"/>
              <a:gd name="connsiteY4" fmla="*/ 378149 h 680117"/>
              <a:gd name="connsiteX5" fmla="*/ 1014682 w 1320093"/>
              <a:gd name="connsiteY5" fmla="*/ 192224 h 680117"/>
              <a:gd name="connsiteX6" fmla="*/ 894047 w 1320093"/>
              <a:gd name="connsiteY6" fmla="*/ 192224 h 680117"/>
              <a:gd name="connsiteX7" fmla="*/ 845079 w 1320093"/>
              <a:gd name="connsiteY7" fmla="*/ 378149 h 680117"/>
              <a:gd name="connsiteX8" fmla="*/ 814219 w 1320093"/>
              <a:gd name="connsiteY8" fmla="*/ 529644 h 680117"/>
              <a:gd name="connsiteX9" fmla="*/ 812434 w 1320093"/>
              <a:gd name="connsiteY9" fmla="*/ 529644 h 680117"/>
              <a:gd name="connsiteX10" fmla="*/ 784379 w 1320093"/>
              <a:gd name="connsiteY10" fmla="*/ 380062 h 680117"/>
              <a:gd name="connsiteX11" fmla="*/ 733626 w 1320093"/>
              <a:gd name="connsiteY11" fmla="*/ 192352 h 680117"/>
              <a:gd name="connsiteX12" fmla="*/ 517861 w 1320093"/>
              <a:gd name="connsiteY12" fmla="*/ 192352 h 680117"/>
              <a:gd name="connsiteX13" fmla="*/ 517861 w 1320093"/>
              <a:gd name="connsiteY13" fmla="*/ 38179 h 680117"/>
              <a:gd name="connsiteX14" fmla="*/ 378226 w 1320093"/>
              <a:gd name="connsiteY14" fmla="*/ 38179 h 680117"/>
              <a:gd name="connsiteX15" fmla="*/ 378226 w 1320093"/>
              <a:gd name="connsiteY15" fmla="*/ 192352 h 680117"/>
              <a:gd name="connsiteX16" fmla="*/ 214872 w 1320093"/>
              <a:gd name="connsiteY16" fmla="*/ 192352 h 680117"/>
              <a:gd name="connsiteX17" fmla="*/ 214872 w 1320093"/>
              <a:gd name="connsiteY17" fmla="*/ 161492 h 680117"/>
              <a:gd name="connsiteX18" fmla="*/ 315486 w 1320093"/>
              <a:gd name="connsiteY18" fmla="*/ 105255 h 680117"/>
              <a:gd name="connsiteX19" fmla="*/ 315486 w 1320093"/>
              <a:gd name="connsiteY19" fmla="*/ 3621 h 680117"/>
              <a:gd name="connsiteX20" fmla="*/ 256572 w 1320093"/>
              <a:gd name="connsiteY20" fmla="*/ 51 h 680117"/>
              <a:gd name="connsiteX21" fmla="*/ 113366 w 1320093"/>
              <a:gd name="connsiteY21" fmla="*/ 38179 h 680117"/>
              <a:gd name="connsiteX22" fmla="*/ 72559 w 1320093"/>
              <a:gd name="connsiteY22" fmla="*/ 151545 h 680117"/>
              <a:gd name="connsiteX23" fmla="*/ 72559 w 1320093"/>
              <a:gd name="connsiteY23" fmla="*/ 192352 h 680117"/>
              <a:gd name="connsiteX24" fmla="*/ 0 w 1320093"/>
              <a:gd name="connsiteY24" fmla="*/ 192352 h 680117"/>
              <a:gd name="connsiteX25" fmla="*/ 0 w 1320093"/>
              <a:gd name="connsiteY25" fmla="*/ 291945 h 680117"/>
              <a:gd name="connsiteX26" fmla="*/ 72559 w 1320093"/>
              <a:gd name="connsiteY26" fmla="*/ 291945 h 680117"/>
              <a:gd name="connsiteX27" fmla="*/ 72559 w 1320093"/>
              <a:gd name="connsiteY27" fmla="*/ 674635 h 680117"/>
              <a:gd name="connsiteX28" fmla="*/ 214872 w 1320093"/>
              <a:gd name="connsiteY28" fmla="*/ 674635 h 680117"/>
              <a:gd name="connsiteX29" fmla="*/ 214872 w 1320093"/>
              <a:gd name="connsiteY29" fmla="*/ 291945 h 680117"/>
              <a:gd name="connsiteX30" fmla="*/ 378226 w 1320093"/>
              <a:gd name="connsiteY30" fmla="*/ 291945 h 680117"/>
              <a:gd name="connsiteX31" fmla="*/ 378226 w 1320093"/>
              <a:gd name="connsiteY31" fmla="*/ 553235 h 680117"/>
              <a:gd name="connsiteX32" fmla="*/ 528701 w 1320093"/>
              <a:gd name="connsiteY32" fmla="*/ 680118 h 680117"/>
              <a:gd name="connsiteX33" fmla="*/ 611206 w 1320093"/>
              <a:gd name="connsiteY33" fmla="*/ 672849 h 680117"/>
              <a:gd name="connsiteX34" fmla="*/ 611206 w 1320093"/>
              <a:gd name="connsiteY34" fmla="*/ 566752 h 680117"/>
              <a:gd name="connsiteX35" fmla="*/ 603938 w 1320093"/>
              <a:gd name="connsiteY35" fmla="*/ 566752 h 680117"/>
              <a:gd name="connsiteX36" fmla="*/ 571292 w 1320093"/>
              <a:gd name="connsiteY36" fmla="*/ 568538 h 680117"/>
              <a:gd name="connsiteX37" fmla="*/ 517861 w 1320093"/>
              <a:gd name="connsiteY37" fmla="*/ 522247 h 680117"/>
              <a:gd name="connsiteX38" fmla="*/ 517861 w 1320093"/>
              <a:gd name="connsiteY38" fmla="*/ 291818 h 680117"/>
              <a:gd name="connsiteX39" fmla="*/ 619240 w 1320093"/>
              <a:gd name="connsiteY39" fmla="*/ 291818 h 680117"/>
              <a:gd name="connsiteX40" fmla="*/ 737197 w 1320093"/>
              <a:gd name="connsiteY40" fmla="*/ 674507 h 680117"/>
              <a:gd name="connsiteX41" fmla="*/ 869563 w 1320093"/>
              <a:gd name="connsiteY41" fmla="*/ 674507 h 680117"/>
              <a:gd name="connsiteX42" fmla="*/ 922102 w 1320093"/>
              <a:gd name="connsiteY42" fmla="*/ 477743 h 680117"/>
              <a:gd name="connsiteX43" fmla="*/ 953854 w 1320093"/>
              <a:gd name="connsiteY43" fmla="*/ 329947 h 680117"/>
              <a:gd name="connsiteX44" fmla="*/ 955640 w 1320093"/>
              <a:gd name="connsiteY44" fmla="*/ 329947 h 680117"/>
              <a:gd name="connsiteX45" fmla="*/ 985607 w 1320093"/>
              <a:gd name="connsiteY45" fmla="*/ 477743 h 680117"/>
              <a:gd name="connsiteX46" fmla="*/ 1036360 w 1320093"/>
              <a:gd name="connsiteY46" fmla="*/ 674507 h 680117"/>
              <a:gd name="connsiteX47" fmla="*/ 1170512 w 1320093"/>
              <a:gd name="connsiteY47" fmla="*/ 674507 h 680117"/>
              <a:gd name="connsiteX48" fmla="*/ 1320093 w 1320093"/>
              <a:gd name="connsiteY48" fmla="*/ 192097 h 680117"/>
              <a:gd name="connsiteX49" fmla="*/ 1179566 w 1320093"/>
              <a:gd name="connsiteY49" fmla="*/ 192097 h 680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320093" h="680117">
                <a:moveTo>
                  <a:pt x="1179693" y="192352"/>
                </a:moveTo>
                <a:lnTo>
                  <a:pt x="1128047" y="380062"/>
                </a:lnTo>
                <a:cubicBezTo>
                  <a:pt x="1111725" y="438084"/>
                  <a:pt x="1098973" y="530536"/>
                  <a:pt x="1098973" y="530536"/>
                </a:cubicBezTo>
                <a:lnTo>
                  <a:pt x="1097188" y="530536"/>
                </a:lnTo>
                <a:cubicBezTo>
                  <a:pt x="1097188" y="530536"/>
                  <a:pt x="1081757" y="436299"/>
                  <a:pt x="1065435" y="378149"/>
                </a:cubicBezTo>
                <a:lnTo>
                  <a:pt x="1014682" y="192224"/>
                </a:lnTo>
                <a:lnTo>
                  <a:pt x="894047" y="192224"/>
                </a:lnTo>
                <a:lnTo>
                  <a:pt x="845079" y="378149"/>
                </a:lnTo>
                <a:cubicBezTo>
                  <a:pt x="829649" y="436171"/>
                  <a:pt x="814219" y="529644"/>
                  <a:pt x="814219" y="529644"/>
                </a:cubicBezTo>
                <a:lnTo>
                  <a:pt x="812434" y="529644"/>
                </a:lnTo>
                <a:cubicBezTo>
                  <a:pt x="812434" y="529644"/>
                  <a:pt x="799682" y="437191"/>
                  <a:pt x="784379" y="380062"/>
                </a:cubicBezTo>
                <a:lnTo>
                  <a:pt x="733626" y="192352"/>
                </a:lnTo>
                <a:lnTo>
                  <a:pt x="517861" y="192352"/>
                </a:lnTo>
                <a:lnTo>
                  <a:pt x="517861" y="38179"/>
                </a:lnTo>
                <a:lnTo>
                  <a:pt x="378226" y="38179"/>
                </a:lnTo>
                <a:lnTo>
                  <a:pt x="378226" y="192352"/>
                </a:lnTo>
                <a:lnTo>
                  <a:pt x="214872" y="192352"/>
                </a:lnTo>
                <a:lnTo>
                  <a:pt x="214872" y="161492"/>
                </a:lnTo>
                <a:cubicBezTo>
                  <a:pt x="214872" y="107168"/>
                  <a:pt x="243947" y="102577"/>
                  <a:pt x="315486" y="105255"/>
                </a:cubicBezTo>
                <a:lnTo>
                  <a:pt x="315486" y="3621"/>
                </a:lnTo>
                <a:cubicBezTo>
                  <a:pt x="295593" y="943"/>
                  <a:pt x="275572" y="51"/>
                  <a:pt x="256572" y="51"/>
                </a:cubicBezTo>
                <a:cubicBezTo>
                  <a:pt x="194979" y="-842"/>
                  <a:pt x="145119" y="9997"/>
                  <a:pt x="113366" y="38179"/>
                </a:cubicBezTo>
                <a:cubicBezTo>
                  <a:pt x="85311" y="63556"/>
                  <a:pt x="72559" y="99899"/>
                  <a:pt x="72559" y="151545"/>
                </a:cubicBezTo>
                <a:lnTo>
                  <a:pt x="72559" y="192352"/>
                </a:lnTo>
                <a:lnTo>
                  <a:pt x="0" y="192352"/>
                </a:lnTo>
                <a:lnTo>
                  <a:pt x="0" y="291945"/>
                </a:lnTo>
                <a:lnTo>
                  <a:pt x="72559" y="291945"/>
                </a:lnTo>
                <a:lnTo>
                  <a:pt x="72559" y="674635"/>
                </a:lnTo>
                <a:lnTo>
                  <a:pt x="214872" y="674635"/>
                </a:lnTo>
                <a:lnTo>
                  <a:pt x="214872" y="291945"/>
                </a:lnTo>
                <a:lnTo>
                  <a:pt x="378226" y="291945"/>
                </a:lnTo>
                <a:lnTo>
                  <a:pt x="378226" y="553235"/>
                </a:lnTo>
                <a:cubicBezTo>
                  <a:pt x="378226" y="651171"/>
                  <a:pt x="438926" y="680118"/>
                  <a:pt x="528701" y="680118"/>
                </a:cubicBezTo>
                <a:cubicBezTo>
                  <a:pt x="566829" y="680118"/>
                  <a:pt x="595776" y="675527"/>
                  <a:pt x="611206" y="672849"/>
                </a:cubicBezTo>
                <a:lnTo>
                  <a:pt x="611206" y="566752"/>
                </a:lnTo>
                <a:lnTo>
                  <a:pt x="603938" y="566752"/>
                </a:lnTo>
                <a:cubicBezTo>
                  <a:pt x="594884" y="567645"/>
                  <a:pt x="580346" y="568538"/>
                  <a:pt x="571292" y="568538"/>
                </a:cubicBezTo>
                <a:cubicBezTo>
                  <a:pt x="537754" y="568538"/>
                  <a:pt x="517861" y="558591"/>
                  <a:pt x="517861" y="522247"/>
                </a:cubicBezTo>
                <a:lnTo>
                  <a:pt x="517861" y="291818"/>
                </a:lnTo>
                <a:lnTo>
                  <a:pt x="619240" y="291818"/>
                </a:lnTo>
                <a:lnTo>
                  <a:pt x="737197" y="674507"/>
                </a:lnTo>
                <a:lnTo>
                  <a:pt x="869563" y="674507"/>
                </a:lnTo>
                <a:lnTo>
                  <a:pt x="922102" y="477743"/>
                </a:lnTo>
                <a:cubicBezTo>
                  <a:pt x="936639" y="422399"/>
                  <a:pt x="953854" y="329947"/>
                  <a:pt x="953854" y="329947"/>
                </a:cubicBezTo>
                <a:lnTo>
                  <a:pt x="955640" y="329947"/>
                </a:lnTo>
                <a:cubicBezTo>
                  <a:pt x="955640" y="329947"/>
                  <a:pt x="971069" y="423292"/>
                  <a:pt x="985607" y="477743"/>
                </a:cubicBezTo>
                <a:lnTo>
                  <a:pt x="1036360" y="674507"/>
                </a:lnTo>
                <a:lnTo>
                  <a:pt x="1170512" y="674507"/>
                </a:lnTo>
                <a:lnTo>
                  <a:pt x="1320093" y="192097"/>
                </a:lnTo>
                <a:lnTo>
                  <a:pt x="1179566" y="192097"/>
                </a:lnTo>
                <a:close/>
              </a:path>
            </a:pathLst>
          </a:custGeom>
          <a:solidFill>
            <a:srgbClr val="FFFFFF"/>
          </a:solidFill>
          <a:ln w="12748" cap="flat">
            <a:noFill/>
            <a:prstDash val="solid"/>
            <a:miter/>
          </a:ln>
        </p:spPr>
        <p:txBody>
          <a:bodyPr rtlCol="0" anchor="ctr"/>
          <a:lstStyle/>
          <a:p>
            <a:endParaRPr lang="en-AU"/>
          </a:p>
        </p:txBody>
      </p:sp>
      <p:sp>
        <p:nvSpPr>
          <p:cNvPr id="17" name="Freeform: Shape 16">
            <a:extLst>
              <a:ext uri="{FF2B5EF4-FFF2-40B4-BE49-F238E27FC236}">
                <a16:creationId xmlns:a16="http://schemas.microsoft.com/office/drawing/2014/main" id="{2986FD0E-1F1F-9396-8067-238C1F1D425F}"/>
              </a:ext>
            </a:extLst>
          </p:cNvPr>
          <p:cNvSpPr/>
          <p:nvPr/>
        </p:nvSpPr>
        <p:spPr>
          <a:xfrm>
            <a:off x="1626824" y="1748546"/>
            <a:ext cx="245321" cy="263770"/>
          </a:xfrm>
          <a:custGeom>
            <a:avLst/>
            <a:gdLst>
              <a:gd name="connsiteX0" fmla="*/ 314593 w 473101"/>
              <a:gd name="connsiteY0" fmla="*/ 322882 h 508679"/>
              <a:gd name="connsiteX1" fmla="*/ 209389 w 473101"/>
              <a:gd name="connsiteY1" fmla="*/ 415335 h 508679"/>
              <a:gd name="connsiteX2" fmla="*/ 138615 w 473101"/>
              <a:gd name="connsiteY2" fmla="*/ 358205 h 508679"/>
              <a:gd name="connsiteX3" fmla="*/ 231067 w 473101"/>
              <a:gd name="connsiteY3" fmla="*/ 287432 h 508679"/>
              <a:gd name="connsiteX4" fmla="*/ 314466 w 473101"/>
              <a:gd name="connsiteY4" fmla="*/ 260270 h 508679"/>
              <a:gd name="connsiteX5" fmla="*/ 314466 w 473101"/>
              <a:gd name="connsiteY5" fmla="*/ 322882 h 508679"/>
              <a:gd name="connsiteX6" fmla="*/ 473102 w 473101"/>
              <a:gd name="connsiteY6" fmla="*/ 496055 h 508679"/>
              <a:gd name="connsiteX7" fmla="*/ 449765 w 473101"/>
              <a:gd name="connsiteY7" fmla="*/ 420818 h 508679"/>
              <a:gd name="connsiteX8" fmla="*/ 449765 w 473101"/>
              <a:gd name="connsiteY8" fmla="*/ 173300 h 508679"/>
              <a:gd name="connsiteX9" fmla="*/ 376313 w 473101"/>
              <a:gd name="connsiteY9" fmla="*/ 29075 h 508679"/>
              <a:gd name="connsiteX10" fmla="*/ 237571 w 473101"/>
              <a:gd name="connsiteY10" fmla="*/ 0 h 508679"/>
              <a:gd name="connsiteX11" fmla="*/ 23591 w 473101"/>
              <a:gd name="connsiteY11" fmla="*/ 159528 h 508679"/>
              <a:gd name="connsiteX12" fmla="*/ 155065 w 473101"/>
              <a:gd name="connsiteY12" fmla="*/ 159528 h 508679"/>
              <a:gd name="connsiteX13" fmla="*/ 239356 w 473101"/>
              <a:gd name="connsiteY13" fmla="*/ 96023 h 508679"/>
              <a:gd name="connsiteX14" fmla="*/ 311023 w 473101"/>
              <a:gd name="connsiteY14" fmla="*/ 154045 h 508679"/>
              <a:gd name="connsiteX15" fmla="*/ 189496 w 473101"/>
              <a:gd name="connsiteY15" fmla="*/ 215765 h 508679"/>
              <a:gd name="connsiteX16" fmla="*/ 0 w 473101"/>
              <a:gd name="connsiteY16" fmla="*/ 362669 h 508679"/>
              <a:gd name="connsiteX17" fmla="*/ 165012 w 473101"/>
              <a:gd name="connsiteY17" fmla="*/ 508680 h 508679"/>
              <a:gd name="connsiteX18" fmla="*/ 312808 w 473101"/>
              <a:gd name="connsiteY18" fmla="*/ 437013 h 508679"/>
              <a:gd name="connsiteX19" fmla="*/ 329131 w 473101"/>
              <a:gd name="connsiteY19" fmla="*/ 495928 h 508679"/>
              <a:gd name="connsiteX20" fmla="*/ 473102 w 473101"/>
              <a:gd name="connsiteY20" fmla="*/ 495928 h 508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73101" h="508679">
                <a:moveTo>
                  <a:pt x="314593" y="322882"/>
                </a:moveTo>
                <a:cubicBezTo>
                  <a:pt x="314593" y="375421"/>
                  <a:pt x="272894" y="415335"/>
                  <a:pt x="209389" y="415335"/>
                </a:cubicBezTo>
                <a:cubicBezTo>
                  <a:pt x="170368" y="415335"/>
                  <a:pt x="138615" y="399905"/>
                  <a:pt x="138615" y="358205"/>
                </a:cubicBezTo>
                <a:cubicBezTo>
                  <a:pt x="138615" y="316506"/>
                  <a:pt x="168582" y="301076"/>
                  <a:pt x="231067" y="287432"/>
                </a:cubicBezTo>
                <a:cubicBezTo>
                  <a:pt x="262820" y="280163"/>
                  <a:pt x="293680" y="272894"/>
                  <a:pt x="314466" y="260270"/>
                </a:cubicBezTo>
                <a:lnTo>
                  <a:pt x="314466" y="322882"/>
                </a:lnTo>
                <a:close/>
                <a:moveTo>
                  <a:pt x="473102" y="496055"/>
                </a:moveTo>
                <a:cubicBezTo>
                  <a:pt x="459074" y="483558"/>
                  <a:pt x="449765" y="458947"/>
                  <a:pt x="449765" y="420818"/>
                </a:cubicBezTo>
                <a:lnTo>
                  <a:pt x="449765" y="173300"/>
                </a:lnTo>
                <a:cubicBezTo>
                  <a:pt x="449765" y="108010"/>
                  <a:pt x="426174" y="58149"/>
                  <a:pt x="376313" y="29075"/>
                </a:cubicBezTo>
                <a:cubicBezTo>
                  <a:pt x="342775" y="9181"/>
                  <a:pt x="299291" y="0"/>
                  <a:pt x="237571" y="0"/>
                </a:cubicBezTo>
                <a:cubicBezTo>
                  <a:pt x="94365" y="0"/>
                  <a:pt x="27162" y="77023"/>
                  <a:pt x="23591" y="159528"/>
                </a:cubicBezTo>
                <a:lnTo>
                  <a:pt x="155065" y="159528"/>
                </a:lnTo>
                <a:cubicBezTo>
                  <a:pt x="158636" y="121400"/>
                  <a:pt x="185033" y="96023"/>
                  <a:pt x="239356" y="96023"/>
                </a:cubicBezTo>
                <a:cubicBezTo>
                  <a:pt x="288324" y="96023"/>
                  <a:pt x="311023" y="119614"/>
                  <a:pt x="311023" y="154045"/>
                </a:cubicBezTo>
                <a:cubicBezTo>
                  <a:pt x="311023" y="190388"/>
                  <a:pt x="275700" y="203906"/>
                  <a:pt x="189496" y="215765"/>
                </a:cubicBezTo>
                <a:cubicBezTo>
                  <a:pt x="84291" y="228389"/>
                  <a:pt x="0" y="255679"/>
                  <a:pt x="0" y="362669"/>
                </a:cubicBezTo>
                <a:cubicBezTo>
                  <a:pt x="0" y="457799"/>
                  <a:pt x="69881" y="508680"/>
                  <a:pt x="165012" y="508680"/>
                </a:cubicBezTo>
                <a:cubicBezTo>
                  <a:pt x="239356" y="508680"/>
                  <a:pt x="281056" y="481518"/>
                  <a:pt x="312808" y="437013"/>
                </a:cubicBezTo>
                <a:cubicBezTo>
                  <a:pt x="315486" y="464175"/>
                  <a:pt x="321862" y="485088"/>
                  <a:pt x="329131" y="495928"/>
                </a:cubicBezTo>
                <a:lnTo>
                  <a:pt x="473102" y="495928"/>
                </a:lnTo>
                <a:close/>
              </a:path>
            </a:pathLst>
          </a:custGeom>
          <a:solidFill>
            <a:srgbClr val="FFFFFF"/>
          </a:solidFill>
          <a:ln w="12748" cap="flat">
            <a:noFill/>
            <a:prstDash val="solid"/>
            <a:miter/>
          </a:ln>
        </p:spPr>
        <p:txBody>
          <a:bodyPr rtlCol="0" anchor="ctr"/>
          <a:lstStyle/>
          <a:p>
            <a:endParaRPr lang="en-AU"/>
          </a:p>
        </p:txBody>
      </p:sp>
      <p:sp>
        <p:nvSpPr>
          <p:cNvPr id="18" name="Freeform: Shape 17">
            <a:extLst>
              <a:ext uri="{FF2B5EF4-FFF2-40B4-BE49-F238E27FC236}">
                <a16:creationId xmlns:a16="http://schemas.microsoft.com/office/drawing/2014/main" id="{A6C729BC-1312-4D84-F245-730E2DEE76B2}"/>
              </a:ext>
            </a:extLst>
          </p:cNvPr>
          <p:cNvSpPr/>
          <p:nvPr/>
        </p:nvSpPr>
        <p:spPr>
          <a:xfrm>
            <a:off x="1890660" y="1751456"/>
            <a:ext cx="157508" cy="254380"/>
          </a:xfrm>
          <a:custGeom>
            <a:avLst/>
            <a:gdLst>
              <a:gd name="connsiteX0" fmla="*/ 303754 w 303753"/>
              <a:gd name="connsiteY0" fmla="*/ 127776 h 490571"/>
              <a:gd name="connsiteX1" fmla="*/ 303754 w 303753"/>
              <a:gd name="connsiteY1" fmla="*/ 3571 h 490571"/>
              <a:gd name="connsiteX2" fmla="*/ 273787 w 303753"/>
              <a:gd name="connsiteY2" fmla="*/ 0 h 490571"/>
              <a:gd name="connsiteX3" fmla="*/ 139635 w 303753"/>
              <a:gd name="connsiteY3" fmla="*/ 94238 h 490571"/>
              <a:gd name="connsiteX4" fmla="*/ 136957 w 303753"/>
              <a:gd name="connsiteY4" fmla="*/ 94238 h 490571"/>
              <a:gd name="connsiteX5" fmla="*/ 136957 w 303753"/>
              <a:gd name="connsiteY5" fmla="*/ 8161 h 490571"/>
              <a:gd name="connsiteX6" fmla="*/ 0 w 303753"/>
              <a:gd name="connsiteY6" fmla="*/ 8161 h 490571"/>
              <a:gd name="connsiteX7" fmla="*/ 0 w 303753"/>
              <a:gd name="connsiteY7" fmla="*/ 490572 h 490571"/>
              <a:gd name="connsiteX8" fmla="*/ 142313 w 303753"/>
              <a:gd name="connsiteY8" fmla="*/ 490572 h 490571"/>
              <a:gd name="connsiteX9" fmla="*/ 142313 w 303753"/>
              <a:gd name="connsiteY9" fmla="*/ 266646 h 490571"/>
              <a:gd name="connsiteX10" fmla="*/ 270216 w 303753"/>
              <a:gd name="connsiteY10" fmla="*/ 125225 h 490571"/>
              <a:gd name="connsiteX11" fmla="*/ 300183 w 303753"/>
              <a:gd name="connsiteY11" fmla="*/ 127903 h 490571"/>
              <a:gd name="connsiteX12" fmla="*/ 303754 w 303753"/>
              <a:gd name="connsiteY12" fmla="*/ 127903 h 49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3753" h="490571">
                <a:moveTo>
                  <a:pt x="303754" y="127776"/>
                </a:moveTo>
                <a:lnTo>
                  <a:pt x="303754" y="3571"/>
                </a:lnTo>
                <a:cubicBezTo>
                  <a:pt x="297378" y="893"/>
                  <a:pt x="287431" y="0"/>
                  <a:pt x="273787" y="0"/>
                </a:cubicBezTo>
                <a:cubicBezTo>
                  <a:pt x="213980" y="0"/>
                  <a:pt x="170368" y="27162"/>
                  <a:pt x="139635" y="94238"/>
                </a:cubicBezTo>
                <a:lnTo>
                  <a:pt x="136957" y="94238"/>
                </a:lnTo>
                <a:lnTo>
                  <a:pt x="136957" y="8161"/>
                </a:lnTo>
                <a:lnTo>
                  <a:pt x="0" y="8161"/>
                </a:lnTo>
                <a:lnTo>
                  <a:pt x="0" y="490572"/>
                </a:lnTo>
                <a:lnTo>
                  <a:pt x="142313" y="490572"/>
                </a:lnTo>
                <a:lnTo>
                  <a:pt x="142313" y="266646"/>
                </a:lnTo>
                <a:cubicBezTo>
                  <a:pt x="142313" y="172280"/>
                  <a:pt x="193066" y="124333"/>
                  <a:pt x="270216" y="125225"/>
                </a:cubicBezTo>
                <a:cubicBezTo>
                  <a:pt x="280163" y="125225"/>
                  <a:pt x="290109" y="126118"/>
                  <a:pt x="300183" y="127903"/>
                </a:cubicBezTo>
                <a:lnTo>
                  <a:pt x="303754" y="127903"/>
                </a:lnTo>
                <a:close/>
              </a:path>
            </a:pathLst>
          </a:custGeom>
          <a:solidFill>
            <a:srgbClr val="FFFFFF"/>
          </a:solidFill>
          <a:ln w="12748" cap="flat">
            <a:noFill/>
            <a:prstDash val="solid"/>
            <a:miter/>
          </a:ln>
        </p:spPr>
        <p:txBody>
          <a:bodyPr rtlCol="0" anchor="ctr"/>
          <a:lstStyle/>
          <a:p>
            <a:endParaRPr lang="en-AU"/>
          </a:p>
        </p:txBody>
      </p:sp>
      <p:sp>
        <p:nvSpPr>
          <p:cNvPr id="19" name="Freeform: Shape 18">
            <a:extLst>
              <a:ext uri="{FF2B5EF4-FFF2-40B4-BE49-F238E27FC236}">
                <a16:creationId xmlns:a16="http://schemas.microsoft.com/office/drawing/2014/main" id="{8B97EC9D-3EAF-339A-74C3-05C6C92B6BAF}"/>
              </a:ext>
            </a:extLst>
          </p:cNvPr>
          <p:cNvSpPr/>
          <p:nvPr/>
        </p:nvSpPr>
        <p:spPr>
          <a:xfrm>
            <a:off x="2045987" y="1748612"/>
            <a:ext cx="254855" cy="264696"/>
          </a:xfrm>
          <a:custGeom>
            <a:avLst/>
            <a:gdLst>
              <a:gd name="connsiteX0" fmla="*/ 247645 w 491487"/>
              <a:gd name="connsiteY0" fmla="*/ 100614 h 510464"/>
              <a:gd name="connsiteX1" fmla="*/ 346473 w 491487"/>
              <a:gd name="connsiteY1" fmla="*/ 208496 h 510464"/>
              <a:gd name="connsiteX2" fmla="*/ 140655 w 491487"/>
              <a:gd name="connsiteY2" fmla="*/ 208496 h 510464"/>
              <a:gd name="connsiteX3" fmla="*/ 247645 w 491487"/>
              <a:gd name="connsiteY3" fmla="*/ 100614 h 510464"/>
              <a:gd name="connsiteX4" fmla="*/ 256699 w 491487"/>
              <a:gd name="connsiteY4" fmla="*/ 407046 h 510464"/>
              <a:gd name="connsiteX5" fmla="*/ 139635 w 491487"/>
              <a:gd name="connsiteY5" fmla="*/ 291002 h 510464"/>
              <a:gd name="connsiteX6" fmla="*/ 491464 w 491487"/>
              <a:gd name="connsiteY6" fmla="*/ 291002 h 510464"/>
              <a:gd name="connsiteX7" fmla="*/ 413422 w 491487"/>
              <a:gd name="connsiteY7" fmla="*/ 61592 h 510464"/>
              <a:gd name="connsiteX8" fmla="*/ 247517 w 491487"/>
              <a:gd name="connsiteY8" fmla="*/ 0 h 510464"/>
              <a:gd name="connsiteX9" fmla="*/ 0 w 491487"/>
              <a:gd name="connsiteY9" fmla="*/ 255679 h 510464"/>
              <a:gd name="connsiteX10" fmla="*/ 254786 w 491487"/>
              <a:gd name="connsiteY10" fmla="*/ 510465 h 510464"/>
              <a:gd name="connsiteX11" fmla="*/ 482411 w 491487"/>
              <a:gd name="connsiteY11" fmla="*/ 359991 h 510464"/>
              <a:gd name="connsiteX12" fmla="*/ 344561 w 491487"/>
              <a:gd name="connsiteY12" fmla="*/ 359991 h 510464"/>
              <a:gd name="connsiteX13" fmla="*/ 256572 w 491487"/>
              <a:gd name="connsiteY13" fmla="*/ 407173 h 510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1487" h="510464">
                <a:moveTo>
                  <a:pt x="247645" y="100614"/>
                </a:moveTo>
                <a:cubicBezTo>
                  <a:pt x="303882" y="100614"/>
                  <a:pt x="341883" y="141420"/>
                  <a:pt x="346473" y="208496"/>
                </a:cubicBezTo>
                <a:lnTo>
                  <a:pt x="140655" y="208496"/>
                </a:lnTo>
                <a:cubicBezTo>
                  <a:pt x="149709" y="142313"/>
                  <a:pt x="182355" y="100614"/>
                  <a:pt x="247645" y="100614"/>
                </a:cubicBezTo>
                <a:moveTo>
                  <a:pt x="256699" y="407046"/>
                </a:moveTo>
                <a:cubicBezTo>
                  <a:pt x="187838" y="407046"/>
                  <a:pt x="148817" y="363561"/>
                  <a:pt x="139635" y="291002"/>
                </a:cubicBezTo>
                <a:lnTo>
                  <a:pt x="491464" y="291002"/>
                </a:lnTo>
                <a:cubicBezTo>
                  <a:pt x="492357" y="195744"/>
                  <a:pt x="467873" y="114258"/>
                  <a:pt x="413422" y="61592"/>
                </a:cubicBezTo>
                <a:cubicBezTo>
                  <a:pt x="370830" y="22571"/>
                  <a:pt x="316379" y="0"/>
                  <a:pt x="247517" y="0"/>
                </a:cubicBezTo>
                <a:cubicBezTo>
                  <a:pt x="100614" y="0"/>
                  <a:pt x="0" y="110688"/>
                  <a:pt x="0" y="255679"/>
                </a:cubicBezTo>
                <a:cubicBezTo>
                  <a:pt x="0" y="400670"/>
                  <a:pt x="97043" y="510465"/>
                  <a:pt x="254786" y="510465"/>
                </a:cubicBezTo>
                <a:cubicBezTo>
                  <a:pt x="378991" y="510465"/>
                  <a:pt x="457926" y="445174"/>
                  <a:pt x="482411" y="359991"/>
                </a:cubicBezTo>
                <a:lnTo>
                  <a:pt x="344561" y="359991"/>
                </a:lnTo>
                <a:cubicBezTo>
                  <a:pt x="329131" y="389958"/>
                  <a:pt x="301076" y="407173"/>
                  <a:pt x="256572" y="407173"/>
                </a:cubicBezTo>
              </a:path>
            </a:pathLst>
          </a:custGeom>
          <a:solidFill>
            <a:srgbClr val="FFFFFF"/>
          </a:solidFill>
          <a:ln w="12748" cap="flat">
            <a:noFill/>
            <a:prstDash val="solid"/>
            <a:miter/>
          </a:ln>
        </p:spPr>
        <p:txBody>
          <a:bodyPr rtlCol="0" anchor="ctr"/>
          <a:lstStyle/>
          <a:p>
            <a:endParaRPr lang="en-AU"/>
          </a:p>
        </p:txBody>
      </p:sp>
      <p:sp>
        <p:nvSpPr>
          <p:cNvPr id="21" name="Text Placeholder 20">
            <a:extLst>
              <a:ext uri="{FF2B5EF4-FFF2-40B4-BE49-F238E27FC236}">
                <a16:creationId xmlns:a16="http://schemas.microsoft.com/office/drawing/2014/main" id="{448993CC-D7E4-12D5-5827-680DDF8329FD}"/>
              </a:ext>
            </a:extLst>
          </p:cNvPr>
          <p:cNvSpPr>
            <a:spLocks noGrp="1"/>
          </p:cNvSpPr>
          <p:nvPr>
            <p:ph type="body" sz="quarter" idx="12" hasCustomPrompt="1"/>
          </p:nvPr>
        </p:nvSpPr>
        <p:spPr>
          <a:xfrm>
            <a:off x="479424" y="5748020"/>
            <a:ext cx="3600000" cy="252000"/>
          </a:xfrm>
          <a:prstGeom prst="rect">
            <a:avLst/>
          </a:prstGeom>
        </p:spPr>
        <p:txBody>
          <a:bodyPr/>
          <a:lstStyle>
            <a:lvl1pPr>
              <a:defRPr sz="1500" b="1">
                <a:solidFill>
                  <a:schemeClr val="bg1"/>
                </a:solidFill>
              </a:defRPr>
            </a:lvl1pPr>
          </a:lstStyle>
          <a:p>
            <a:pPr lvl="0"/>
            <a:r>
              <a:rPr lang="en-US" dirty="0"/>
              <a:t>Partners presentation</a:t>
            </a:r>
          </a:p>
        </p:txBody>
      </p:sp>
      <p:sp>
        <p:nvSpPr>
          <p:cNvPr id="7" name="Text Placeholder 5">
            <a:extLst>
              <a:ext uri="{FF2B5EF4-FFF2-40B4-BE49-F238E27FC236}">
                <a16:creationId xmlns:a16="http://schemas.microsoft.com/office/drawing/2014/main" id="{15A88D3F-FE5F-0108-D85A-B5C8823FFFE0}"/>
              </a:ext>
            </a:extLst>
          </p:cNvPr>
          <p:cNvSpPr>
            <a:spLocks noGrp="1"/>
          </p:cNvSpPr>
          <p:nvPr>
            <p:ph type="body" sz="quarter" idx="35" hasCustomPrompt="1"/>
          </p:nvPr>
        </p:nvSpPr>
        <p:spPr>
          <a:xfrm>
            <a:off x="381635" y="885953"/>
            <a:ext cx="5727600" cy="199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4" name="Rectangle 3">
            <a:extLst>
              <a:ext uri="{FF2B5EF4-FFF2-40B4-BE49-F238E27FC236}">
                <a16:creationId xmlns:a16="http://schemas.microsoft.com/office/drawing/2014/main" id="{DFC64535-48B0-3AF3-B19E-4B6FF6F3E119}"/>
              </a:ext>
            </a:extLst>
          </p:cNvPr>
          <p:cNvSpPr/>
          <p:nvPr userDrawn="1"/>
        </p:nvSpPr>
        <p:spPr>
          <a:xfrm>
            <a:off x="0" y="0"/>
            <a:ext cx="12192000" cy="192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03557522"/>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preserve="1" userDrawn="1">
  <p:cSld name="Cover 1_Hell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E68658FE-26F1-9787-DAB8-8913CBAE8B3C}"/>
              </a:ext>
            </a:extLst>
          </p:cNvPr>
          <p:cNvSpPr>
            <a:spLocks noGrp="1"/>
          </p:cNvSpPr>
          <p:nvPr>
            <p:ph type="pic" sz="quarter" idx="34" hasCustomPrompt="1"/>
          </p:nvPr>
        </p:nvSpPr>
        <p:spPr>
          <a:xfrm>
            <a:off x="0" y="136799"/>
            <a:ext cx="12204000" cy="6721201"/>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39" name="Text Placeholder 38">
            <a:extLst>
              <a:ext uri="{FF2B5EF4-FFF2-40B4-BE49-F238E27FC236}">
                <a16:creationId xmlns:a16="http://schemas.microsoft.com/office/drawing/2014/main" id="{56389369-8C5C-4567-A3BE-CD8E2B052ABB}"/>
              </a:ext>
            </a:extLst>
          </p:cNvPr>
          <p:cNvSpPr>
            <a:spLocks noGrp="1"/>
          </p:cNvSpPr>
          <p:nvPr>
            <p:ph type="body" sz="quarter" idx="37" hasCustomPrompt="1"/>
          </p:nvPr>
        </p:nvSpPr>
        <p:spPr>
          <a:xfrm>
            <a:off x="950590" y="1545587"/>
            <a:ext cx="10188000" cy="3636000"/>
          </a:xfrm>
          <a:custGeom>
            <a:avLst/>
            <a:gdLst>
              <a:gd name="connsiteX0" fmla="*/ 3019215 w 10188000"/>
              <a:gd name="connsiteY0" fmla="*/ 2258992 h 3636000"/>
              <a:gd name="connsiteX1" fmla="*/ 3019227 w 10188000"/>
              <a:gd name="connsiteY1" fmla="*/ 2259147 h 3636000"/>
              <a:gd name="connsiteX2" fmla="*/ 3019215 w 10188000"/>
              <a:gd name="connsiteY2" fmla="*/ 2259298 h 3636000"/>
              <a:gd name="connsiteX3" fmla="*/ 4312861 w 10188000"/>
              <a:gd name="connsiteY3" fmla="*/ 1499464 h 3636000"/>
              <a:gd name="connsiteX4" fmla="*/ 3802163 w 10188000"/>
              <a:gd name="connsiteY4" fmla="*/ 1992652 h 3636000"/>
              <a:gd name="connsiteX5" fmla="*/ 4784622 w 10188000"/>
              <a:gd name="connsiteY5" fmla="*/ 1992652 h 3636000"/>
              <a:gd name="connsiteX6" fmla="*/ 4312861 w 10188000"/>
              <a:gd name="connsiteY6" fmla="*/ 1499464 h 3636000"/>
              <a:gd name="connsiteX7" fmla="*/ 4298372 w 10188000"/>
              <a:gd name="connsiteY7" fmla="*/ 927291 h 3636000"/>
              <a:gd name="connsiteX8" fmla="*/ 5149536 w 10188000"/>
              <a:gd name="connsiteY8" fmla="*/ 1242919 h 3636000"/>
              <a:gd name="connsiteX9" fmla="*/ 5587190 w 10188000"/>
              <a:gd name="connsiteY9" fmla="*/ 2471146 h 3636000"/>
              <a:gd name="connsiteX10" fmla="*/ 3797333 w 10188000"/>
              <a:gd name="connsiteY10" fmla="*/ 2471146 h 3636000"/>
              <a:gd name="connsiteX11" fmla="*/ 4356626 w 10188000"/>
              <a:gd name="connsiteY11" fmla="*/ 3023724 h 3636000"/>
              <a:gd name="connsiteX12" fmla="*/ 4770134 w 10188000"/>
              <a:gd name="connsiteY12" fmla="*/ 2772079 h 3636000"/>
              <a:gd name="connsiteX13" fmla="*/ 5543425 w 10188000"/>
              <a:gd name="connsiteY13" fmla="*/ 2772079 h 3636000"/>
              <a:gd name="connsiteX14" fmla="*/ 5125087 w 10188000"/>
              <a:gd name="connsiteY14" fmla="*/ 3369048 h 3636000"/>
              <a:gd name="connsiteX15" fmla="*/ 4346967 w 10188000"/>
              <a:gd name="connsiteY15" fmla="*/ 3600794 h 3636000"/>
              <a:gd name="connsiteX16" fmla="*/ 3042556 w 10188000"/>
              <a:gd name="connsiteY16" fmla="*/ 2536209 h 3636000"/>
              <a:gd name="connsiteX17" fmla="*/ 3019227 w 10188000"/>
              <a:gd name="connsiteY17" fmla="*/ 2259147 h 3636000"/>
              <a:gd name="connsiteX18" fmla="*/ 3043055 w 10188000"/>
              <a:gd name="connsiteY18" fmla="*/ 1985401 h 3636000"/>
              <a:gd name="connsiteX19" fmla="*/ 4298372 w 10188000"/>
              <a:gd name="connsiteY19" fmla="*/ 927291 h 3636000"/>
              <a:gd name="connsiteX20" fmla="*/ 8844551 w 10188000"/>
              <a:gd name="connsiteY20" fmla="*/ 910760 h 3636000"/>
              <a:gd name="connsiteX21" fmla="*/ 10188000 w 10188000"/>
              <a:gd name="connsiteY21" fmla="*/ 2273381 h 3636000"/>
              <a:gd name="connsiteX22" fmla="*/ 8844551 w 10188000"/>
              <a:gd name="connsiteY22" fmla="*/ 3636000 h 3636000"/>
              <a:gd name="connsiteX23" fmla="*/ 7501101 w 10188000"/>
              <a:gd name="connsiteY23" fmla="*/ 2273381 h 3636000"/>
              <a:gd name="connsiteX24" fmla="*/ 8844551 w 10188000"/>
              <a:gd name="connsiteY24" fmla="*/ 910760 h 3636000"/>
              <a:gd name="connsiteX25" fmla="*/ 6602851 w 10188000"/>
              <a:gd name="connsiteY25" fmla="*/ 0 h 3636000"/>
              <a:gd name="connsiteX26" fmla="*/ 7405420 w 10188000"/>
              <a:gd name="connsiteY26" fmla="*/ 0 h 3636000"/>
              <a:gd name="connsiteX27" fmla="*/ 7405420 w 10188000"/>
              <a:gd name="connsiteY27" fmla="*/ 3527015 h 3636000"/>
              <a:gd name="connsiteX28" fmla="*/ 6602851 w 10188000"/>
              <a:gd name="connsiteY28" fmla="*/ 3527015 h 3636000"/>
              <a:gd name="connsiteX29" fmla="*/ 5680759 w 10188000"/>
              <a:gd name="connsiteY29" fmla="*/ 0 h 3636000"/>
              <a:gd name="connsiteX30" fmla="*/ 6483327 w 10188000"/>
              <a:gd name="connsiteY30" fmla="*/ 0 h 3636000"/>
              <a:gd name="connsiteX31" fmla="*/ 6483327 w 10188000"/>
              <a:gd name="connsiteY31" fmla="*/ 3527015 h 3636000"/>
              <a:gd name="connsiteX32" fmla="*/ 5680759 w 10188000"/>
              <a:gd name="connsiteY32" fmla="*/ 3527015 h 3636000"/>
              <a:gd name="connsiteX33" fmla="*/ 0 w 10188000"/>
              <a:gd name="connsiteY33" fmla="*/ 0 h 3636000"/>
              <a:gd name="connsiteX34" fmla="*/ 860823 w 10188000"/>
              <a:gd name="connsiteY34" fmla="*/ 0 h 3636000"/>
              <a:gd name="connsiteX35" fmla="*/ 860823 w 10188000"/>
              <a:gd name="connsiteY35" fmla="*/ 1336904 h 3636000"/>
              <a:gd name="connsiteX36" fmla="*/ 2081426 w 10188000"/>
              <a:gd name="connsiteY36" fmla="*/ 1336904 h 3636000"/>
              <a:gd name="connsiteX37" fmla="*/ 2081426 w 10188000"/>
              <a:gd name="connsiteY37" fmla="*/ 0 h 3636000"/>
              <a:gd name="connsiteX38" fmla="*/ 2942549 w 10188000"/>
              <a:gd name="connsiteY38" fmla="*/ 0 h 3636000"/>
              <a:gd name="connsiteX39" fmla="*/ 2942549 w 10188000"/>
              <a:gd name="connsiteY39" fmla="*/ 3527015 h 3636000"/>
              <a:gd name="connsiteX40" fmla="*/ 2081426 w 10188000"/>
              <a:gd name="connsiteY40" fmla="*/ 3527015 h 3636000"/>
              <a:gd name="connsiteX41" fmla="*/ 2081426 w 10188000"/>
              <a:gd name="connsiteY41" fmla="*/ 2056941 h 3636000"/>
              <a:gd name="connsiteX42" fmla="*/ 860823 w 10188000"/>
              <a:gd name="connsiteY42" fmla="*/ 2056941 h 3636000"/>
              <a:gd name="connsiteX43" fmla="*/ 860823 w 10188000"/>
              <a:gd name="connsiteY43" fmla="*/ 3527015 h 3636000"/>
              <a:gd name="connsiteX44" fmla="*/ 0 w 10188000"/>
              <a:gd name="connsiteY44" fmla="*/ 3527015 h 363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0188000" h="3636000">
                <a:moveTo>
                  <a:pt x="3019215" y="2258992"/>
                </a:moveTo>
                <a:lnTo>
                  <a:pt x="3019227" y="2259147"/>
                </a:lnTo>
                <a:lnTo>
                  <a:pt x="3019215" y="2259298"/>
                </a:lnTo>
                <a:close/>
                <a:moveTo>
                  <a:pt x="4312861" y="1499464"/>
                </a:moveTo>
                <a:cubicBezTo>
                  <a:pt x="4011331" y="1499464"/>
                  <a:pt x="3855586" y="1691718"/>
                  <a:pt x="3802163" y="1992652"/>
                </a:cubicBezTo>
                <a:lnTo>
                  <a:pt x="4784622" y="1992652"/>
                </a:lnTo>
                <a:cubicBezTo>
                  <a:pt x="4755345" y="1691718"/>
                  <a:pt x="4570623" y="1499464"/>
                  <a:pt x="4312861" y="1499464"/>
                </a:cubicBezTo>
                <a:close/>
                <a:moveTo>
                  <a:pt x="4298372" y="927291"/>
                </a:moveTo>
                <a:cubicBezTo>
                  <a:pt x="4653326" y="927291"/>
                  <a:pt x="4935538" y="1045766"/>
                  <a:pt x="5149536" y="1242919"/>
                </a:cubicBezTo>
                <a:cubicBezTo>
                  <a:pt x="5446236" y="1519056"/>
                  <a:pt x="5592020" y="1958057"/>
                  <a:pt x="5587190" y="2471146"/>
                </a:cubicBezTo>
                <a:lnTo>
                  <a:pt x="3797333" y="2471146"/>
                </a:lnTo>
                <a:cubicBezTo>
                  <a:pt x="3845928" y="2811571"/>
                  <a:pt x="4030648" y="3023724"/>
                  <a:pt x="4356626" y="3023724"/>
                </a:cubicBezTo>
                <a:cubicBezTo>
                  <a:pt x="4565795" y="3023724"/>
                  <a:pt x="4701920" y="2930046"/>
                  <a:pt x="4770134" y="2772079"/>
                </a:cubicBezTo>
                <a:lnTo>
                  <a:pt x="5543425" y="2772079"/>
                </a:lnTo>
                <a:cubicBezTo>
                  <a:pt x="5490001" y="2998927"/>
                  <a:pt x="5343915" y="3215979"/>
                  <a:pt x="5125087" y="3369048"/>
                </a:cubicBezTo>
                <a:cubicBezTo>
                  <a:pt x="4915918" y="3516912"/>
                  <a:pt x="4662984" y="3600794"/>
                  <a:pt x="4346967" y="3600794"/>
                </a:cubicBezTo>
                <a:cubicBezTo>
                  <a:pt x="3627818" y="3600794"/>
                  <a:pt x="3150619" y="3158975"/>
                  <a:pt x="3042556" y="2536209"/>
                </a:cubicBezTo>
                <a:lnTo>
                  <a:pt x="3019227" y="2259147"/>
                </a:lnTo>
                <a:lnTo>
                  <a:pt x="3043055" y="1985401"/>
                </a:lnTo>
                <a:cubicBezTo>
                  <a:pt x="3153029" y="1369346"/>
                  <a:pt x="3634420" y="927291"/>
                  <a:pt x="4298372" y="927291"/>
                </a:cubicBezTo>
                <a:close/>
                <a:moveTo>
                  <a:pt x="8844551" y="910760"/>
                </a:moveTo>
                <a:cubicBezTo>
                  <a:pt x="9586450" y="910760"/>
                  <a:pt x="10188000" y="1520893"/>
                  <a:pt x="10188000" y="2273381"/>
                </a:cubicBezTo>
                <a:cubicBezTo>
                  <a:pt x="10188000" y="3025867"/>
                  <a:pt x="9586450" y="3636000"/>
                  <a:pt x="8844551" y="3636000"/>
                </a:cubicBezTo>
                <a:cubicBezTo>
                  <a:pt x="8102651" y="3636000"/>
                  <a:pt x="7501101" y="3025867"/>
                  <a:pt x="7501101" y="2273381"/>
                </a:cubicBezTo>
                <a:cubicBezTo>
                  <a:pt x="7501101" y="1520893"/>
                  <a:pt x="8102651" y="910760"/>
                  <a:pt x="8844551" y="910760"/>
                </a:cubicBezTo>
                <a:close/>
                <a:moveTo>
                  <a:pt x="6602851" y="0"/>
                </a:moveTo>
                <a:lnTo>
                  <a:pt x="7405420" y="0"/>
                </a:lnTo>
                <a:lnTo>
                  <a:pt x="7405420" y="3527015"/>
                </a:lnTo>
                <a:lnTo>
                  <a:pt x="6602851" y="3527015"/>
                </a:lnTo>
                <a:close/>
                <a:moveTo>
                  <a:pt x="5680759" y="0"/>
                </a:moveTo>
                <a:lnTo>
                  <a:pt x="6483327" y="0"/>
                </a:lnTo>
                <a:lnTo>
                  <a:pt x="6483327" y="3527015"/>
                </a:lnTo>
                <a:lnTo>
                  <a:pt x="5680759" y="3527015"/>
                </a:lnTo>
                <a:close/>
                <a:moveTo>
                  <a:pt x="0" y="0"/>
                </a:moveTo>
                <a:lnTo>
                  <a:pt x="860823" y="0"/>
                </a:lnTo>
                <a:lnTo>
                  <a:pt x="860823" y="1336904"/>
                </a:lnTo>
                <a:lnTo>
                  <a:pt x="2081426" y="1336904"/>
                </a:lnTo>
                <a:lnTo>
                  <a:pt x="2081426" y="0"/>
                </a:lnTo>
                <a:lnTo>
                  <a:pt x="2942549" y="0"/>
                </a:lnTo>
                <a:lnTo>
                  <a:pt x="2942549" y="3527015"/>
                </a:lnTo>
                <a:lnTo>
                  <a:pt x="2081426" y="3527015"/>
                </a:lnTo>
                <a:lnTo>
                  <a:pt x="2081426" y="2056941"/>
                </a:lnTo>
                <a:lnTo>
                  <a:pt x="860823" y="2056941"/>
                </a:lnTo>
                <a:lnTo>
                  <a:pt x="860823" y="3527015"/>
                </a:lnTo>
                <a:lnTo>
                  <a:pt x="0" y="3527015"/>
                </a:lnTo>
                <a:close/>
              </a:path>
            </a:pathLst>
          </a:custGeom>
          <a:solidFill>
            <a:schemeClr val="tx1"/>
          </a:solidFill>
        </p:spPr>
        <p:txBody>
          <a:bodyPr wrap="square">
            <a:noAutofit/>
          </a:bodyPr>
          <a:lstStyle>
            <a:lvl1pPr>
              <a:defRPr/>
            </a:lvl1pPr>
          </a:lstStyle>
          <a:p>
            <a:pPr lvl="0"/>
            <a:r>
              <a:rPr lang="en-US" dirty="0"/>
              <a:t> </a:t>
            </a:r>
            <a:endParaRPr lang="en-AU" dirty="0"/>
          </a:p>
        </p:txBody>
      </p:sp>
      <p:sp>
        <p:nvSpPr>
          <p:cNvPr id="41" name="Content Placeholder 40">
            <a:extLst>
              <a:ext uri="{FF2B5EF4-FFF2-40B4-BE49-F238E27FC236}">
                <a16:creationId xmlns:a16="http://schemas.microsoft.com/office/drawing/2014/main" id="{E4A7304B-3E1C-436F-4780-88E0FB0E736B}"/>
              </a:ext>
            </a:extLst>
          </p:cNvPr>
          <p:cNvSpPr>
            <a:spLocks noGrp="1"/>
          </p:cNvSpPr>
          <p:nvPr>
            <p:ph sz="quarter" idx="38" hasCustomPrompt="1"/>
          </p:nvPr>
        </p:nvSpPr>
        <p:spPr>
          <a:xfrm flipH="1">
            <a:off x="8727440" y="3373120"/>
            <a:ext cx="2159000" cy="898525"/>
          </a:xfrm>
          <a:prstGeom prst="rect">
            <a:avLst/>
          </a:prstGeom>
        </p:spPr>
        <p:txBody>
          <a:bodyPr/>
          <a:lstStyle>
            <a:lvl1pPr algn="ctr">
              <a:defRPr>
                <a:solidFill>
                  <a:schemeClr val="bg1"/>
                </a:solidFill>
              </a:defRPr>
            </a:lvl1pPr>
          </a:lstStyle>
          <a:p>
            <a:pPr lvl="0"/>
            <a:r>
              <a:rPr lang="en-US" dirty="0"/>
              <a:t>White logo here</a:t>
            </a:r>
            <a:endParaRPr lang="en-AU" dirty="0"/>
          </a:p>
        </p:txBody>
      </p:sp>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916305" y="5497576"/>
            <a:ext cx="10796270" cy="395224"/>
          </a:xfrm>
          <a:prstGeom prst="rect">
            <a:avLst/>
          </a:prstGeom>
        </p:spPr>
        <p:txBody>
          <a:bodyPr anchor="t" anchorCtr="0"/>
          <a:lstStyle>
            <a:lvl1pPr algn="l">
              <a:defRPr sz="3000">
                <a:solidFill>
                  <a:schemeClr val="tx1"/>
                </a:solidFill>
              </a:defRPr>
            </a:lvl1pPr>
          </a:lstStyle>
          <a:p>
            <a:r>
              <a:rPr lang="en-AU" dirty="0"/>
              <a:t>Title goes here</a:t>
            </a:r>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916305" y="5976747"/>
            <a:ext cx="3600000" cy="252000"/>
          </a:xfrm>
          <a:prstGeom prst="rect">
            <a:avLst/>
          </a:prstGeom>
        </p:spPr>
        <p:txBody>
          <a:bodyPr/>
          <a:lstStyle>
            <a:lvl1pPr marL="0" indent="0" algn="l">
              <a:buNone/>
              <a:defRPr sz="1600" b="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Date</a:t>
            </a:r>
            <a:endParaRPr lang="en-AU" dirty="0"/>
          </a:p>
        </p:txBody>
      </p:sp>
      <p:sp>
        <p:nvSpPr>
          <p:cNvPr id="25" name="Text Placeholder 23">
            <a:extLst>
              <a:ext uri="{FF2B5EF4-FFF2-40B4-BE49-F238E27FC236}">
                <a16:creationId xmlns:a16="http://schemas.microsoft.com/office/drawing/2014/main" id="{1FE731C3-8128-7CC9-181E-1EE52468E737}"/>
              </a:ext>
            </a:extLst>
          </p:cNvPr>
          <p:cNvSpPr>
            <a:spLocks noGrp="1"/>
          </p:cNvSpPr>
          <p:nvPr>
            <p:ph type="body" sz="quarter" idx="35" hasCustomPrompt="1"/>
          </p:nvPr>
        </p:nvSpPr>
        <p:spPr>
          <a:xfrm>
            <a:off x="903343" y="947722"/>
            <a:ext cx="2318400" cy="4572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Tree>
    <p:extLst>
      <p:ext uri="{BB962C8B-B14F-4D97-AF65-F5344CB8AC3E}">
        <p14:creationId xmlns:p14="http://schemas.microsoft.com/office/powerpoint/2010/main" val="1705470818"/>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userDrawn="1">
  <p:cSld name="Cover 2_Hell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11867A0-8BD8-39FE-0A5D-B5B294E0053F}"/>
              </a:ext>
            </a:extLst>
          </p:cNvPr>
          <p:cNvSpPr>
            <a:spLocks noGrp="1"/>
          </p:cNvSpPr>
          <p:nvPr>
            <p:ph type="pic" sz="quarter" idx="34" hasCustomPrompt="1"/>
          </p:nvPr>
        </p:nvSpPr>
        <p:spPr>
          <a:xfrm>
            <a:off x="0" y="136799"/>
            <a:ext cx="12204000" cy="6721201"/>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39" name="Text Placeholder 38">
            <a:extLst>
              <a:ext uri="{FF2B5EF4-FFF2-40B4-BE49-F238E27FC236}">
                <a16:creationId xmlns:a16="http://schemas.microsoft.com/office/drawing/2014/main" id="{56389369-8C5C-4567-A3BE-CD8E2B052ABB}"/>
              </a:ext>
            </a:extLst>
          </p:cNvPr>
          <p:cNvSpPr>
            <a:spLocks noGrp="1"/>
          </p:cNvSpPr>
          <p:nvPr>
            <p:ph type="body" sz="quarter" idx="37" hasCustomPrompt="1"/>
          </p:nvPr>
        </p:nvSpPr>
        <p:spPr>
          <a:xfrm>
            <a:off x="950590" y="1545587"/>
            <a:ext cx="10188000" cy="3636000"/>
          </a:xfrm>
          <a:custGeom>
            <a:avLst/>
            <a:gdLst>
              <a:gd name="connsiteX0" fmla="*/ 3019215 w 10188000"/>
              <a:gd name="connsiteY0" fmla="*/ 2258992 h 3636000"/>
              <a:gd name="connsiteX1" fmla="*/ 3019227 w 10188000"/>
              <a:gd name="connsiteY1" fmla="*/ 2259147 h 3636000"/>
              <a:gd name="connsiteX2" fmla="*/ 3019215 w 10188000"/>
              <a:gd name="connsiteY2" fmla="*/ 2259298 h 3636000"/>
              <a:gd name="connsiteX3" fmla="*/ 4312861 w 10188000"/>
              <a:gd name="connsiteY3" fmla="*/ 1499464 h 3636000"/>
              <a:gd name="connsiteX4" fmla="*/ 3802163 w 10188000"/>
              <a:gd name="connsiteY4" fmla="*/ 1992652 h 3636000"/>
              <a:gd name="connsiteX5" fmla="*/ 4784622 w 10188000"/>
              <a:gd name="connsiteY5" fmla="*/ 1992652 h 3636000"/>
              <a:gd name="connsiteX6" fmla="*/ 4312861 w 10188000"/>
              <a:gd name="connsiteY6" fmla="*/ 1499464 h 3636000"/>
              <a:gd name="connsiteX7" fmla="*/ 4298372 w 10188000"/>
              <a:gd name="connsiteY7" fmla="*/ 927291 h 3636000"/>
              <a:gd name="connsiteX8" fmla="*/ 5149536 w 10188000"/>
              <a:gd name="connsiteY8" fmla="*/ 1242919 h 3636000"/>
              <a:gd name="connsiteX9" fmla="*/ 5587190 w 10188000"/>
              <a:gd name="connsiteY9" fmla="*/ 2471146 h 3636000"/>
              <a:gd name="connsiteX10" fmla="*/ 3797333 w 10188000"/>
              <a:gd name="connsiteY10" fmla="*/ 2471146 h 3636000"/>
              <a:gd name="connsiteX11" fmla="*/ 4356626 w 10188000"/>
              <a:gd name="connsiteY11" fmla="*/ 3023724 h 3636000"/>
              <a:gd name="connsiteX12" fmla="*/ 4770134 w 10188000"/>
              <a:gd name="connsiteY12" fmla="*/ 2772079 h 3636000"/>
              <a:gd name="connsiteX13" fmla="*/ 5543425 w 10188000"/>
              <a:gd name="connsiteY13" fmla="*/ 2772079 h 3636000"/>
              <a:gd name="connsiteX14" fmla="*/ 5125087 w 10188000"/>
              <a:gd name="connsiteY14" fmla="*/ 3369048 h 3636000"/>
              <a:gd name="connsiteX15" fmla="*/ 4346967 w 10188000"/>
              <a:gd name="connsiteY15" fmla="*/ 3600794 h 3636000"/>
              <a:gd name="connsiteX16" fmla="*/ 3042556 w 10188000"/>
              <a:gd name="connsiteY16" fmla="*/ 2536209 h 3636000"/>
              <a:gd name="connsiteX17" fmla="*/ 3019227 w 10188000"/>
              <a:gd name="connsiteY17" fmla="*/ 2259147 h 3636000"/>
              <a:gd name="connsiteX18" fmla="*/ 3043055 w 10188000"/>
              <a:gd name="connsiteY18" fmla="*/ 1985401 h 3636000"/>
              <a:gd name="connsiteX19" fmla="*/ 4298372 w 10188000"/>
              <a:gd name="connsiteY19" fmla="*/ 927291 h 3636000"/>
              <a:gd name="connsiteX20" fmla="*/ 8844551 w 10188000"/>
              <a:gd name="connsiteY20" fmla="*/ 910760 h 3636000"/>
              <a:gd name="connsiteX21" fmla="*/ 10188000 w 10188000"/>
              <a:gd name="connsiteY21" fmla="*/ 2273381 h 3636000"/>
              <a:gd name="connsiteX22" fmla="*/ 8844551 w 10188000"/>
              <a:gd name="connsiteY22" fmla="*/ 3636000 h 3636000"/>
              <a:gd name="connsiteX23" fmla="*/ 7501101 w 10188000"/>
              <a:gd name="connsiteY23" fmla="*/ 2273381 h 3636000"/>
              <a:gd name="connsiteX24" fmla="*/ 8844551 w 10188000"/>
              <a:gd name="connsiteY24" fmla="*/ 910760 h 3636000"/>
              <a:gd name="connsiteX25" fmla="*/ 6602851 w 10188000"/>
              <a:gd name="connsiteY25" fmla="*/ 0 h 3636000"/>
              <a:gd name="connsiteX26" fmla="*/ 7405420 w 10188000"/>
              <a:gd name="connsiteY26" fmla="*/ 0 h 3636000"/>
              <a:gd name="connsiteX27" fmla="*/ 7405420 w 10188000"/>
              <a:gd name="connsiteY27" fmla="*/ 3527015 h 3636000"/>
              <a:gd name="connsiteX28" fmla="*/ 6602851 w 10188000"/>
              <a:gd name="connsiteY28" fmla="*/ 3527015 h 3636000"/>
              <a:gd name="connsiteX29" fmla="*/ 5680759 w 10188000"/>
              <a:gd name="connsiteY29" fmla="*/ 0 h 3636000"/>
              <a:gd name="connsiteX30" fmla="*/ 6483327 w 10188000"/>
              <a:gd name="connsiteY30" fmla="*/ 0 h 3636000"/>
              <a:gd name="connsiteX31" fmla="*/ 6483327 w 10188000"/>
              <a:gd name="connsiteY31" fmla="*/ 3527015 h 3636000"/>
              <a:gd name="connsiteX32" fmla="*/ 5680759 w 10188000"/>
              <a:gd name="connsiteY32" fmla="*/ 3527015 h 3636000"/>
              <a:gd name="connsiteX33" fmla="*/ 0 w 10188000"/>
              <a:gd name="connsiteY33" fmla="*/ 0 h 3636000"/>
              <a:gd name="connsiteX34" fmla="*/ 860823 w 10188000"/>
              <a:gd name="connsiteY34" fmla="*/ 0 h 3636000"/>
              <a:gd name="connsiteX35" fmla="*/ 860823 w 10188000"/>
              <a:gd name="connsiteY35" fmla="*/ 1336904 h 3636000"/>
              <a:gd name="connsiteX36" fmla="*/ 2081426 w 10188000"/>
              <a:gd name="connsiteY36" fmla="*/ 1336904 h 3636000"/>
              <a:gd name="connsiteX37" fmla="*/ 2081426 w 10188000"/>
              <a:gd name="connsiteY37" fmla="*/ 0 h 3636000"/>
              <a:gd name="connsiteX38" fmla="*/ 2942549 w 10188000"/>
              <a:gd name="connsiteY38" fmla="*/ 0 h 3636000"/>
              <a:gd name="connsiteX39" fmla="*/ 2942549 w 10188000"/>
              <a:gd name="connsiteY39" fmla="*/ 3527015 h 3636000"/>
              <a:gd name="connsiteX40" fmla="*/ 2081426 w 10188000"/>
              <a:gd name="connsiteY40" fmla="*/ 3527015 h 3636000"/>
              <a:gd name="connsiteX41" fmla="*/ 2081426 w 10188000"/>
              <a:gd name="connsiteY41" fmla="*/ 2056941 h 3636000"/>
              <a:gd name="connsiteX42" fmla="*/ 860823 w 10188000"/>
              <a:gd name="connsiteY42" fmla="*/ 2056941 h 3636000"/>
              <a:gd name="connsiteX43" fmla="*/ 860823 w 10188000"/>
              <a:gd name="connsiteY43" fmla="*/ 3527015 h 3636000"/>
              <a:gd name="connsiteX44" fmla="*/ 0 w 10188000"/>
              <a:gd name="connsiteY44" fmla="*/ 3527015 h 363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0188000" h="3636000">
                <a:moveTo>
                  <a:pt x="3019215" y="2258992"/>
                </a:moveTo>
                <a:lnTo>
                  <a:pt x="3019227" y="2259147"/>
                </a:lnTo>
                <a:lnTo>
                  <a:pt x="3019215" y="2259298"/>
                </a:lnTo>
                <a:close/>
                <a:moveTo>
                  <a:pt x="4312861" y="1499464"/>
                </a:moveTo>
                <a:cubicBezTo>
                  <a:pt x="4011331" y="1499464"/>
                  <a:pt x="3855586" y="1691718"/>
                  <a:pt x="3802163" y="1992652"/>
                </a:cubicBezTo>
                <a:lnTo>
                  <a:pt x="4784622" y="1992652"/>
                </a:lnTo>
                <a:cubicBezTo>
                  <a:pt x="4755345" y="1691718"/>
                  <a:pt x="4570623" y="1499464"/>
                  <a:pt x="4312861" y="1499464"/>
                </a:cubicBezTo>
                <a:close/>
                <a:moveTo>
                  <a:pt x="4298372" y="927291"/>
                </a:moveTo>
                <a:cubicBezTo>
                  <a:pt x="4653326" y="927291"/>
                  <a:pt x="4935538" y="1045766"/>
                  <a:pt x="5149536" y="1242919"/>
                </a:cubicBezTo>
                <a:cubicBezTo>
                  <a:pt x="5446236" y="1519056"/>
                  <a:pt x="5592020" y="1958057"/>
                  <a:pt x="5587190" y="2471146"/>
                </a:cubicBezTo>
                <a:lnTo>
                  <a:pt x="3797333" y="2471146"/>
                </a:lnTo>
                <a:cubicBezTo>
                  <a:pt x="3845928" y="2811571"/>
                  <a:pt x="4030648" y="3023724"/>
                  <a:pt x="4356626" y="3023724"/>
                </a:cubicBezTo>
                <a:cubicBezTo>
                  <a:pt x="4565795" y="3023724"/>
                  <a:pt x="4701920" y="2930046"/>
                  <a:pt x="4770134" y="2772079"/>
                </a:cubicBezTo>
                <a:lnTo>
                  <a:pt x="5543425" y="2772079"/>
                </a:lnTo>
                <a:cubicBezTo>
                  <a:pt x="5490001" y="2998927"/>
                  <a:pt x="5343915" y="3215979"/>
                  <a:pt x="5125087" y="3369048"/>
                </a:cubicBezTo>
                <a:cubicBezTo>
                  <a:pt x="4915918" y="3516912"/>
                  <a:pt x="4662984" y="3600794"/>
                  <a:pt x="4346967" y="3600794"/>
                </a:cubicBezTo>
                <a:cubicBezTo>
                  <a:pt x="3627818" y="3600794"/>
                  <a:pt x="3150619" y="3158975"/>
                  <a:pt x="3042556" y="2536209"/>
                </a:cubicBezTo>
                <a:lnTo>
                  <a:pt x="3019227" y="2259147"/>
                </a:lnTo>
                <a:lnTo>
                  <a:pt x="3043055" y="1985401"/>
                </a:lnTo>
                <a:cubicBezTo>
                  <a:pt x="3153029" y="1369346"/>
                  <a:pt x="3634420" y="927291"/>
                  <a:pt x="4298372" y="927291"/>
                </a:cubicBezTo>
                <a:close/>
                <a:moveTo>
                  <a:pt x="8844551" y="910760"/>
                </a:moveTo>
                <a:cubicBezTo>
                  <a:pt x="9586450" y="910760"/>
                  <a:pt x="10188000" y="1520893"/>
                  <a:pt x="10188000" y="2273381"/>
                </a:cubicBezTo>
                <a:cubicBezTo>
                  <a:pt x="10188000" y="3025867"/>
                  <a:pt x="9586450" y="3636000"/>
                  <a:pt x="8844551" y="3636000"/>
                </a:cubicBezTo>
                <a:cubicBezTo>
                  <a:pt x="8102651" y="3636000"/>
                  <a:pt x="7501101" y="3025867"/>
                  <a:pt x="7501101" y="2273381"/>
                </a:cubicBezTo>
                <a:cubicBezTo>
                  <a:pt x="7501101" y="1520893"/>
                  <a:pt x="8102651" y="910760"/>
                  <a:pt x="8844551" y="910760"/>
                </a:cubicBezTo>
                <a:close/>
                <a:moveTo>
                  <a:pt x="6602851" y="0"/>
                </a:moveTo>
                <a:lnTo>
                  <a:pt x="7405420" y="0"/>
                </a:lnTo>
                <a:lnTo>
                  <a:pt x="7405420" y="3527015"/>
                </a:lnTo>
                <a:lnTo>
                  <a:pt x="6602851" y="3527015"/>
                </a:lnTo>
                <a:close/>
                <a:moveTo>
                  <a:pt x="5680759" y="0"/>
                </a:moveTo>
                <a:lnTo>
                  <a:pt x="6483327" y="0"/>
                </a:lnTo>
                <a:lnTo>
                  <a:pt x="6483327" y="3527015"/>
                </a:lnTo>
                <a:lnTo>
                  <a:pt x="5680759" y="3527015"/>
                </a:lnTo>
                <a:close/>
                <a:moveTo>
                  <a:pt x="0" y="0"/>
                </a:moveTo>
                <a:lnTo>
                  <a:pt x="860823" y="0"/>
                </a:lnTo>
                <a:lnTo>
                  <a:pt x="860823" y="1336904"/>
                </a:lnTo>
                <a:lnTo>
                  <a:pt x="2081426" y="1336904"/>
                </a:lnTo>
                <a:lnTo>
                  <a:pt x="2081426" y="0"/>
                </a:lnTo>
                <a:lnTo>
                  <a:pt x="2942549" y="0"/>
                </a:lnTo>
                <a:lnTo>
                  <a:pt x="2942549" y="3527015"/>
                </a:lnTo>
                <a:lnTo>
                  <a:pt x="2081426" y="3527015"/>
                </a:lnTo>
                <a:lnTo>
                  <a:pt x="2081426" y="2056941"/>
                </a:lnTo>
                <a:lnTo>
                  <a:pt x="860823" y="2056941"/>
                </a:lnTo>
                <a:lnTo>
                  <a:pt x="860823" y="3527015"/>
                </a:lnTo>
                <a:lnTo>
                  <a:pt x="0" y="3527015"/>
                </a:lnTo>
                <a:close/>
              </a:path>
            </a:pathLst>
          </a:custGeom>
          <a:solidFill>
            <a:schemeClr val="bg1"/>
          </a:solidFill>
        </p:spPr>
        <p:txBody>
          <a:bodyPr wrap="square">
            <a:noAutofit/>
          </a:bodyPr>
          <a:lstStyle>
            <a:lvl1pPr>
              <a:defRPr/>
            </a:lvl1pPr>
          </a:lstStyle>
          <a:p>
            <a:pPr lvl="0"/>
            <a:r>
              <a:rPr lang="en-US" dirty="0"/>
              <a:t> </a:t>
            </a:r>
            <a:endParaRPr lang="en-AU" dirty="0"/>
          </a:p>
        </p:txBody>
      </p:sp>
      <p:sp>
        <p:nvSpPr>
          <p:cNvPr id="41" name="Content Placeholder 40">
            <a:extLst>
              <a:ext uri="{FF2B5EF4-FFF2-40B4-BE49-F238E27FC236}">
                <a16:creationId xmlns:a16="http://schemas.microsoft.com/office/drawing/2014/main" id="{E4A7304B-3E1C-436F-4780-88E0FB0E736B}"/>
              </a:ext>
            </a:extLst>
          </p:cNvPr>
          <p:cNvSpPr>
            <a:spLocks noGrp="1"/>
          </p:cNvSpPr>
          <p:nvPr>
            <p:ph sz="quarter" idx="38" hasCustomPrompt="1"/>
          </p:nvPr>
        </p:nvSpPr>
        <p:spPr>
          <a:xfrm flipH="1">
            <a:off x="8727440" y="3322320"/>
            <a:ext cx="2219960" cy="949325"/>
          </a:xfrm>
          <a:prstGeom prst="rect">
            <a:avLst/>
          </a:prstGeom>
        </p:spPr>
        <p:txBody>
          <a:bodyPr/>
          <a:lstStyle>
            <a:lvl1pPr algn="ctr">
              <a:defRPr>
                <a:solidFill>
                  <a:schemeClr val="tx1"/>
                </a:solidFill>
              </a:defRPr>
            </a:lvl1pPr>
          </a:lstStyle>
          <a:p>
            <a:pPr lvl="0"/>
            <a:r>
              <a:rPr lang="en-US" dirty="0"/>
              <a:t>Black logo here</a:t>
            </a:r>
            <a:endParaRPr lang="en-AU" dirty="0"/>
          </a:p>
        </p:txBody>
      </p:sp>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916305" y="5497576"/>
            <a:ext cx="10796270" cy="395224"/>
          </a:xfrm>
          <a:prstGeom prst="rect">
            <a:avLst/>
          </a:prstGeom>
        </p:spPr>
        <p:txBody>
          <a:bodyPr anchor="t" anchorCtr="0"/>
          <a:lstStyle>
            <a:lvl1pPr algn="l">
              <a:defRPr sz="3000">
                <a:solidFill>
                  <a:schemeClr val="bg1"/>
                </a:solidFill>
              </a:defRPr>
            </a:lvl1pPr>
          </a:lstStyle>
          <a:p>
            <a:r>
              <a:rPr lang="en-AU" dirty="0"/>
              <a:t>Title goes here</a:t>
            </a:r>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916305" y="5976747"/>
            <a:ext cx="3600000" cy="252000"/>
          </a:xfrm>
          <a:prstGeom prst="rect">
            <a:avLst/>
          </a:prstGeo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Date</a:t>
            </a:r>
            <a:endParaRPr lang="en-AU" dirty="0"/>
          </a:p>
        </p:txBody>
      </p:sp>
      <p:sp>
        <p:nvSpPr>
          <p:cNvPr id="25" name="Text Placeholder 23">
            <a:extLst>
              <a:ext uri="{FF2B5EF4-FFF2-40B4-BE49-F238E27FC236}">
                <a16:creationId xmlns:a16="http://schemas.microsoft.com/office/drawing/2014/main" id="{1FE731C3-8128-7CC9-181E-1EE52468E737}"/>
              </a:ext>
            </a:extLst>
          </p:cNvPr>
          <p:cNvSpPr>
            <a:spLocks noGrp="1"/>
          </p:cNvSpPr>
          <p:nvPr>
            <p:ph type="body" sz="quarter" idx="35" hasCustomPrompt="1"/>
          </p:nvPr>
        </p:nvSpPr>
        <p:spPr>
          <a:xfrm>
            <a:off x="903343" y="947722"/>
            <a:ext cx="2318400" cy="4572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Tree>
    <p:extLst>
      <p:ext uri="{BB962C8B-B14F-4D97-AF65-F5344CB8AC3E}">
        <p14:creationId xmlns:p14="http://schemas.microsoft.com/office/powerpoint/2010/main" val="2084782297"/>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preserve="1" userDrawn="1">
  <p:cSld name="Cover 3_Welcom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9A1F3392-507F-13C1-4B2B-5222E41FF779}"/>
              </a:ext>
            </a:extLst>
          </p:cNvPr>
          <p:cNvSpPr>
            <a:spLocks noGrp="1"/>
          </p:cNvSpPr>
          <p:nvPr>
            <p:ph type="pic" sz="quarter" idx="34" hasCustomPrompt="1"/>
          </p:nvPr>
        </p:nvSpPr>
        <p:spPr>
          <a:xfrm>
            <a:off x="0" y="136799"/>
            <a:ext cx="12204000" cy="6721201"/>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22" name="Text Placeholder 21">
            <a:extLst>
              <a:ext uri="{FF2B5EF4-FFF2-40B4-BE49-F238E27FC236}">
                <a16:creationId xmlns:a16="http://schemas.microsoft.com/office/drawing/2014/main" id="{929DFB1A-CC06-8030-A00E-16F0F23E069B}"/>
              </a:ext>
            </a:extLst>
          </p:cNvPr>
          <p:cNvSpPr>
            <a:spLocks noGrp="1"/>
          </p:cNvSpPr>
          <p:nvPr>
            <p:ph type="body" sz="quarter" idx="39" hasCustomPrompt="1"/>
          </p:nvPr>
        </p:nvSpPr>
        <p:spPr>
          <a:xfrm>
            <a:off x="479427" y="2439671"/>
            <a:ext cx="11223582" cy="2028726"/>
          </a:xfrm>
          <a:custGeom>
            <a:avLst/>
            <a:gdLst>
              <a:gd name="connsiteX0" fmla="*/ 10496360 w 11223582"/>
              <a:gd name="connsiteY0" fmla="*/ 844154 h 2028726"/>
              <a:gd name="connsiteX1" fmla="*/ 10204908 w 11223582"/>
              <a:gd name="connsiteY1" fmla="*/ 1121531 h 2028726"/>
              <a:gd name="connsiteX2" fmla="*/ 10765527 w 11223582"/>
              <a:gd name="connsiteY2" fmla="*/ 1121531 h 2028726"/>
              <a:gd name="connsiteX3" fmla="*/ 10496360 w 11223582"/>
              <a:gd name="connsiteY3" fmla="*/ 844154 h 2028726"/>
              <a:gd name="connsiteX4" fmla="*/ 3108035 w 11223582"/>
              <a:gd name="connsiteY4" fmla="*/ 844154 h 2028726"/>
              <a:gd name="connsiteX5" fmla="*/ 2816583 w 11223582"/>
              <a:gd name="connsiteY5" fmla="*/ 1121531 h 2028726"/>
              <a:gd name="connsiteX6" fmla="*/ 3377202 w 11223582"/>
              <a:gd name="connsiteY6" fmla="*/ 1121531 h 2028726"/>
              <a:gd name="connsiteX7" fmla="*/ 3108035 w 11223582"/>
              <a:gd name="connsiteY7" fmla="*/ 844154 h 2028726"/>
              <a:gd name="connsiteX8" fmla="*/ 5181913 w 11223582"/>
              <a:gd name="connsiteY8" fmla="*/ 524554 h 2028726"/>
              <a:gd name="connsiteX9" fmla="*/ 5856298 w 11223582"/>
              <a:gd name="connsiteY9" fmla="*/ 1068460 h 2028726"/>
              <a:gd name="connsiteX10" fmla="*/ 5420586 w 11223582"/>
              <a:gd name="connsiteY10" fmla="*/ 1068460 h 2028726"/>
              <a:gd name="connsiteX11" fmla="*/ 5187484 w 11223582"/>
              <a:gd name="connsiteY11" fmla="*/ 857642 h 2028726"/>
              <a:gd name="connsiteX12" fmla="*/ 4896032 w 11223582"/>
              <a:gd name="connsiteY12" fmla="*/ 1276640 h 2028726"/>
              <a:gd name="connsiteX13" fmla="*/ 5187484 w 11223582"/>
              <a:gd name="connsiteY13" fmla="*/ 1690067 h 2028726"/>
              <a:gd name="connsiteX14" fmla="*/ 5434367 w 11223582"/>
              <a:gd name="connsiteY14" fmla="*/ 1445823 h 2028726"/>
              <a:gd name="connsiteX15" fmla="*/ 5867440 w 11223582"/>
              <a:gd name="connsiteY15" fmla="*/ 1445823 h 2028726"/>
              <a:gd name="connsiteX16" fmla="*/ 5193055 w 11223582"/>
              <a:gd name="connsiteY16" fmla="*/ 2028726 h 2028726"/>
              <a:gd name="connsiteX17" fmla="*/ 4438330 w 11223582"/>
              <a:gd name="connsiteY17" fmla="*/ 1276640 h 2028726"/>
              <a:gd name="connsiteX18" fmla="*/ 5181913 w 11223582"/>
              <a:gd name="connsiteY18" fmla="*/ 524554 h 2028726"/>
              <a:gd name="connsiteX19" fmla="*/ 10488150 w 11223582"/>
              <a:gd name="connsiteY19" fmla="*/ 521915 h 2028726"/>
              <a:gd name="connsiteX20" fmla="*/ 10973707 w 11223582"/>
              <a:gd name="connsiteY20" fmla="*/ 699601 h 2028726"/>
              <a:gd name="connsiteX21" fmla="*/ 11223522 w 11223582"/>
              <a:gd name="connsiteY21" fmla="*/ 1390699 h 2028726"/>
              <a:gd name="connsiteX22" fmla="*/ 10202269 w 11223582"/>
              <a:gd name="connsiteY22" fmla="*/ 1390699 h 2028726"/>
              <a:gd name="connsiteX23" fmla="*/ 10521282 w 11223582"/>
              <a:gd name="connsiteY23" fmla="*/ 1701502 h 2028726"/>
              <a:gd name="connsiteX24" fmla="*/ 10757023 w 11223582"/>
              <a:gd name="connsiteY24" fmla="*/ 1559882 h 2028726"/>
              <a:gd name="connsiteX25" fmla="*/ 11198306 w 11223582"/>
              <a:gd name="connsiteY25" fmla="*/ 1559882 h 2028726"/>
              <a:gd name="connsiteX26" fmla="*/ 10959632 w 11223582"/>
              <a:gd name="connsiteY26" fmla="*/ 1895608 h 2028726"/>
              <a:gd name="connsiteX27" fmla="*/ 10515712 w 11223582"/>
              <a:gd name="connsiteY27" fmla="*/ 2026087 h 2028726"/>
              <a:gd name="connsiteX28" fmla="*/ 9758054 w 11223582"/>
              <a:gd name="connsiteY28" fmla="*/ 1271362 h 2028726"/>
              <a:gd name="connsiteX29" fmla="*/ 9758347 w 11223582"/>
              <a:gd name="connsiteY29" fmla="*/ 1271069 h 2028726"/>
              <a:gd name="connsiteX30" fmla="*/ 10488150 w 11223582"/>
              <a:gd name="connsiteY30" fmla="*/ 521915 h 2028726"/>
              <a:gd name="connsiteX31" fmla="*/ 3100118 w 11223582"/>
              <a:gd name="connsiteY31" fmla="*/ 521915 h 2028726"/>
              <a:gd name="connsiteX32" fmla="*/ 3585675 w 11223582"/>
              <a:gd name="connsiteY32" fmla="*/ 699601 h 2028726"/>
              <a:gd name="connsiteX33" fmla="*/ 3835490 w 11223582"/>
              <a:gd name="connsiteY33" fmla="*/ 1390699 h 2028726"/>
              <a:gd name="connsiteX34" fmla="*/ 2814237 w 11223582"/>
              <a:gd name="connsiteY34" fmla="*/ 1390699 h 2028726"/>
              <a:gd name="connsiteX35" fmla="*/ 3133250 w 11223582"/>
              <a:gd name="connsiteY35" fmla="*/ 1701502 h 2028726"/>
              <a:gd name="connsiteX36" fmla="*/ 3368992 w 11223582"/>
              <a:gd name="connsiteY36" fmla="*/ 1559882 h 2028726"/>
              <a:gd name="connsiteX37" fmla="*/ 3810273 w 11223582"/>
              <a:gd name="connsiteY37" fmla="*/ 1559882 h 2028726"/>
              <a:gd name="connsiteX38" fmla="*/ 3571600 w 11223582"/>
              <a:gd name="connsiteY38" fmla="*/ 1895608 h 2028726"/>
              <a:gd name="connsiteX39" fmla="*/ 3127680 w 11223582"/>
              <a:gd name="connsiteY39" fmla="*/ 2026087 h 2028726"/>
              <a:gd name="connsiteX40" fmla="*/ 2370023 w 11223582"/>
              <a:gd name="connsiteY40" fmla="*/ 1271362 h 2028726"/>
              <a:gd name="connsiteX41" fmla="*/ 2370316 w 11223582"/>
              <a:gd name="connsiteY41" fmla="*/ 1271069 h 2028726"/>
              <a:gd name="connsiteX42" fmla="*/ 3100118 w 11223582"/>
              <a:gd name="connsiteY42" fmla="*/ 521915 h 2028726"/>
              <a:gd name="connsiteX43" fmla="*/ 8360905 w 11223582"/>
              <a:gd name="connsiteY43" fmla="*/ 521622 h 2028726"/>
              <a:gd name="connsiteX44" fmla="*/ 8760551 w 11223582"/>
              <a:gd name="connsiteY44" fmla="*/ 771438 h 2028726"/>
              <a:gd name="connsiteX45" fmla="*/ 8766122 w 11223582"/>
              <a:gd name="connsiteY45" fmla="*/ 771438 h 2028726"/>
              <a:gd name="connsiteX46" fmla="*/ 9212975 w 11223582"/>
              <a:gd name="connsiteY46" fmla="*/ 521622 h 2028726"/>
              <a:gd name="connsiteX47" fmla="*/ 9695894 w 11223582"/>
              <a:gd name="connsiteY47" fmla="*/ 1059957 h 2028726"/>
              <a:gd name="connsiteX48" fmla="*/ 9695894 w 11223582"/>
              <a:gd name="connsiteY48" fmla="*/ 1983865 h 2028726"/>
              <a:gd name="connsiteX49" fmla="*/ 9243469 w 11223582"/>
              <a:gd name="connsiteY49" fmla="*/ 1983865 h 2028726"/>
              <a:gd name="connsiteX50" fmla="*/ 9243469 w 11223582"/>
              <a:gd name="connsiteY50" fmla="*/ 1140297 h 2028726"/>
              <a:gd name="connsiteX51" fmla="*/ 9043793 w 11223582"/>
              <a:gd name="connsiteY51" fmla="*/ 898984 h 2028726"/>
              <a:gd name="connsiteX52" fmla="*/ 8818900 w 11223582"/>
              <a:gd name="connsiteY52" fmla="*/ 1187504 h 2028726"/>
              <a:gd name="connsiteX53" fmla="*/ 8818900 w 11223582"/>
              <a:gd name="connsiteY53" fmla="*/ 1983865 h 2028726"/>
              <a:gd name="connsiteX54" fmla="*/ 8366476 w 11223582"/>
              <a:gd name="connsiteY54" fmla="*/ 1983865 h 2028726"/>
              <a:gd name="connsiteX55" fmla="*/ 8366476 w 11223582"/>
              <a:gd name="connsiteY55" fmla="*/ 1140297 h 2028726"/>
              <a:gd name="connsiteX56" fmla="*/ 8166506 w 11223582"/>
              <a:gd name="connsiteY56" fmla="*/ 898984 h 2028726"/>
              <a:gd name="connsiteX57" fmla="*/ 7941614 w 11223582"/>
              <a:gd name="connsiteY57" fmla="*/ 1187504 h 2028726"/>
              <a:gd name="connsiteX58" fmla="*/ 7941614 w 11223582"/>
              <a:gd name="connsiteY58" fmla="*/ 1983865 h 2028726"/>
              <a:gd name="connsiteX59" fmla="*/ 7489189 w 11223582"/>
              <a:gd name="connsiteY59" fmla="*/ 1983865 h 2028726"/>
              <a:gd name="connsiteX60" fmla="*/ 7489189 w 11223582"/>
              <a:gd name="connsiteY60" fmla="*/ 563258 h 2028726"/>
              <a:gd name="connsiteX61" fmla="*/ 7489776 w 11223582"/>
              <a:gd name="connsiteY61" fmla="*/ 563258 h 2028726"/>
              <a:gd name="connsiteX62" fmla="*/ 7922555 w 11223582"/>
              <a:gd name="connsiteY62" fmla="*/ 563258 h 2028726"/>
              <a:gd name="connsiteX63" fmla="*/ 7922555 w 11223582"/>
              <a:gd name="connsiteY63" fmla="*/ 765867 h 2028726"/>
              <a:gd name="connsiteX64" fmla="*/ 7930765 w 11223582"/>
              <a:gd name="connsiteY64" fmla="*/ 765867 h 2028726"/>
              <a:gd name="connsiteX65" fmla="*/ 8360905 w 11223582"/>
              <a:gd name="connsiteY65" fmla="*/ 521622 h 2028726"/>
              <a:gd name="connsiteX66" fmla="*/ 6678754 w 11223582"/>
              <a:gd name="connsiteY66" fmla="*/ 515757 h 2028726"/>
              <a:gd name="connsiteX67" fmla="*/ 7424389 w 11223582"/>
              <a:gd name="connsiteY67" fmla="*/ 1261392 h 2028726"/>
              <a:gd name="connsiteX68" fmla="*/ 6678754 w 11223582"/>
              <a:gd name="connsiteY68" fmla="*/ 2007027 h 2028726"/>
              <a:gd name="connsiteX69" fmla="*/ 5933119 w 11223582"/>
              <a:gd name="connsiteY69" fmla="*/ 1261392 h 2028726"/>
              <a:gd name="connsiteX70" fmla="*/ 6678754 w 11223582"/>
              <a:gd name="connsiteY70" fmla="*/ 515757 h 2028726"/>
              <a:gd name="connsiteX71" fmla="*/ 3907912 w 11223582"/>
              <a:gd name="connsiteY71" fmla="*/ 0 h 2028726"/>
              <a:gd name="connsiteX72" fmla="*/ 4365907 w 11223582"/>
              <a:gd name="connsiteY72" fmla="*/ 0 h 2028726"/>
              <a:gd name="connsiteX73" fmla="*/ 4365907 w 11223582"/>
              <a:gd name="connsiteY73" fmla="*/ 1984158 h 2028726"/>
              <a:gd name="connsiteX74" fmla="*/ 3907912 w 11223582"/>
              <a:gd name="connsiteY74" fmla="*/ 1984158 h 2028726"/>
              <a:gd name="connsiteX75" fmla="*/ 0 w 11223582"/>
              <a:gd name="connsiteY75" fmla="*/ 0 h 2028726"/>
              <a:gd name="connsiteX76" fmla="*/ 496699 w 11223582"/>
              <a:gd name="connsiteY76" fmla="*/ 0 h 2028726"/>
              <a:gd name="connsiteX77" fmla="*/ 696375 w 11223582"/>
              <a:gd name="connsiteY77" fmla="*/ 832426 h 2028726"/>
              <a:gd name="connsiteX78" fmla="*/ 787858 w 11223582"/>
              <a:gd name="connsiteY78" fmla="*/ 1323554 h 2028726"/>
              <a:gd name="connsiteX79" fmla="*/ 793428 w 11223582"/>
              <a:gd name="connsiteY79" fmla="*/ 1323554 h 2028726"/>
              <a:gd name="connsiteX80" fmla="*/ 890481 w 11223582"/>
              <a:gd name="connsiteY80" fmla="*/ 851778 h 2028726"/>
              <a:gd name="connsiteX81" fmla="*/ 1076670 w 11223582"/>
              <a:gd name="connsiteY81" fmla="*/ 0 h 2028726"/>
              <a:gd name="connsiteX82" fmla="*/ 1531733 w 11223582"/>
              <a:gd name="connsiteY82" fmla="*/ 0 h 2028726"/>
              <a:gd name="connsiteX83" fmla="*/ 1717629 w 11223582"/>
              <a:gd name="connsiteY83" fmla="*/ 846500 h 2028726"/>
              <a:gd name="connsiteX84" fmla="*/ 1812042 w 11223582"/>
              <a:gd name="connsiteY84" fmla="*/ 1323847 h 2028726"/>
              <a:gd name="connsiteX85" fmla="*/ 1817614 w 11223582"/>
              <a:gd name="connsiteY85" fmla="*/ 1323847 h 2028726"/>
              <a:gd name="connsiteX86" fmla="*/ 1917598 w 11223582"/>
              <a:gd name="connsiteY86" fmla="*/ 827148 h 2028726"/>
              <a:gd name="connsiteX87" fmla="*/ 2114637 w 11223582"/>
              <a:gd name="connsiteY87" fmla="*/ 0 h 2028726"/>
              <a:gd name="connsiteX88" fmla="*/ 2608697 w 11223582"/>
              <a:gd name="connsiteY88" fmla="*/ 0 h 2028726"/>
              <a:gd name="connsiteX89" fmla="*/ 2064791 w 11223582"/>
              <a:gd name="connsiteY89" fmla="*/ 1984158 h 2028726"/>
              <a:gd name="connsiteX90" fmla="*/ 1584804 w 11223582"/>
              <a:gd name="connsiteY90" fmla="*/ 1984158 h 2028726"/>
              <a:gd name="connsiteX91" fmla="*/ 1376625 w 11223582"/>
              <a:gd name="connsiteY91" fmla="*/ 1032395 h 2028726"/>
              <a:gd name="connsiteX92" fmla="*/ 1307134 w 11223582"/>
              <a:gd name="connsiteY92" fmla="*/ 663243 h 2028726"/>
              <a:gd name="connsiteX93" fmla="*/ 1301563 w 11223582"/>
              <a:gd name="connsiteY93" fmla="*/ 663243 h 2028726"/>
              <a:gd name="connsiteX94" fmla="*/ 1235004 w 11223582"/>
              <a:gd name="connsiteY94" fmla="*/ 1032395 h 2028726"/>
              <a:gd name="connsiteX95" fmla="*/ 1026824 w 11223582"/>
              <a:gd name="connsiteY95" fmla="*/ 1984158 h 2028726"/>
              <a:gd name="connsiteX96" fmla="*/ 543906 w 11223582"/>
              <a:gd name="connsiteY96" fmla="*/ 1984158 h 2028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11223582" h="2028726">
                <a:moveTo>
                  <a:pt x="10496360" y="844154"/>
                </a:moveTo>
                <a:cubicBezTo>
                  <a:pt x="10324244" y="844154"/>
                  <a:pt x="10235401" y="952349"/>
                  <a:pt x="10204908" y="1121531"/>
                </a:cubicBezTo>
                <a:lnTo>
                  <a:pt x="10765527" y="1121531"/>
                </a:lnTo>
                <a:cubicBezTo>
                  <a:pt x="10748814" y="952349"/>
                  <a:pt x="10643551" y="844154"/>
                  <a:pt x="10496360" y="844154"/>
                </a:cubicBezTo>
                <a:close/>
                <a:moveTo>
                  <a:pt x="3108035" y="844154"/>
                </a:moveTo>
                <a:cubicBezTo>
                  <a:pt x="2935920" y="844154"/>
                  <a:pt x="2847077" y="952349"/>
                  <a:pt x="2816583" y="1121531"/>
                </a:cubicBezTo>
                <a:lnTo>
                  <a:pt x="3377202" y="1121531"/>
                </a:lnTo>
                <a:cubicBezTo>
                  <a:pt x="3360488" y="952349"/>
                  <a:pt x="3255226" y="844154"/>
                  <a:pt x="3108035" y="844154"/>
                </a:cubicBezTo>
                <a:close/>
                <a:moveTo>
                  <a:pt x="5181913" y="524554"/>
                </a:moveTo>
                <a:cubicBezTo>
                  <a:pt x="5567778" y="524554"/>
                  <a:pt x="5814662" y="749447"/>
                  <a:pt x="5856298" y="1068460"/>
                </a:cubicBezTo>
                <a:lnTo>
                  <a:pt x="5420586" y="1068460"/>
                </a:lnTo>
                <a:cubicBezTo>
                  <a:pt x="5392731" y="940913"/>
                  <a:pt x="5315031" y="857642"/>
                  <a:pt x="5187484" y="857642"/>
                </a:cubicBezTo>
                <a:cubicBezTo>
                  <a:pt x="4993378" y="857642"/>
                  <a:pt x="4896032" y="1018614"/>
                  <a:pt x="4896032" y="1276640"/>
                </a:cubicBezTo>
                <a:cubicBezTo>
                  <a:pt x="4896032" y="1534665"/>
                  <a:pt x="4993085" y="1690067"/>
                  <a:pt x="5187484" y="1690067"/>
                </a:cubicBezTo>
                <a:cubicBezTo>
                  <a:pt x="5329105" y="1690067"/>
                  <a:pt x="5415015" y="1606795"/>
                  <a:pt x="5434367" y="1445823"/>
                </a:cubicBezTo>
                <a:lnTo>
                  <a:pt x="5867440" y="1445823"/>
                </a:lnTo>
                <a:cubicBezTo>
                  <a:pt x="5856298" y="1773339"/>
                  <a:pt x="5595340" y="2028726"/>
                  <a:pt x="5193055" y="2028726"/>
                </a:cubicBezTo>
                <a:cubicBezTo>
                  <a:pt x="4735060" y="2028726"/>
                  <a:pt x="4438330" y="1704141"/>
                  <a:pt x="4438330" y="1276640"/>
                </a:cubicBezTo>
                <a:cubicBezTo>
                  <a:pt x="4438330" y="849432"/>
                  <a:pt x="4732420" y="524554"/>
                  <a:pt x="5181913" y="524554"/>
                </a:cubicBezTo>
                <a:close/>
                <a:moveTo>
                  <a:pt x="10488150" y="521915"/>
                </a:moveTo>
                <a:cubicBezTo>
                  <a:pt x="10690758" y="521915"/>
                  <a:pt x="10851731" y="588474"/>
                  <a:pt x="10973707" y="699601"/>
                </a:cubicBezTo>
                <a:cubicBezTo>
                  <a:pt x="11142889" y="855003"/>
                  <a:pt x="11226161" y="1101886"/>
                  <a:pt x="11223522" y="1390699"/>
                </a:cubicBezTo>
                <a:lnTo>
                  <a:pt x="10202269" y="1390699"/>
                </a:lnTo>
                <a:cubicBezTo>
                  <a:pt x="10230124" y="1582166"/>
                  <a:pt x="10335386" y="1701502"/>
                  <a:pt x="10521282" y="1701502"/>
                </a:cubicBezTo>
                <a:cubicBezTo>
                  <a:pt x="10640619" y="1701502"/>
                  <a:pt x="10718319" y="1648724"/>
                  <a:pt x="10757023" y="1559882"/>
                </a:cubicBezTo>
                <a:lnTo>
                  <a:pt x="11198306" y="1559882"/>
                </a:lnTo>
                <a:cubicBezTo>
                  <a:pt x="11167812" y="1687428"/>
                  <a:pt x="11084540" y="1809697"/>
                  <a:pt x="10959632" y="1895608"/>
                </a:cubicBezTo>
                <a:cubicBezTo>
                  <a:pt x="10840295" y="1978880"/>
                  <a:pt x="10696036" y="2026087"/>
                  <a:pt x="10515712" y="2026087"/>
                </a:cubicBezTo>
                <a:cubicBezTo>
                  <a:pt x="10046867" y="2026087"/>
                  <a:pt x="9758054" y="1701502"/>
                  <a:pt x="9758054" y="1271362"/>
                </a:cubicBezTo>
                <a:lnTo>
                  <a:pt x="9758347" y="1271069"/>
                </a:lnTo>
                <a:cubicBezTo>
                  <a:pt x="9758347" y="846499"/>
                  <a:pt x="10055370" y="521915"/>
                  <a:pt x="10488150" y="521915"/>
                </a:cubicBezTo>
                <a:close/>
                <a:moveTo>
                  <a:pt x="3100118" y="521915"/>
                </a:moveTo>
                <a:cubicBezTo>
                  <a:pt x="3302727" y="521915"/>
                  <a:pt x="3463699" y="588474"/>
                  <a:pt x="3585675" y="699601"/>
                </a:cubicBezTo>
                <a:cubicBezTo>
                  <a:pt x="3754857" y="855003"/>
                  <a:pt x="3838128" y="1101886"/>
                  <a:pt x="3835490" y="1390699"/>
                </a:cubicBezTo>
                <a:lnTo>
                  <a:pt x="2814237" y="1390699"/>
                </a:lnTo>
                <a:cubicBezTo>
                  <a:pt x="2842091" y="1582166"/>
                  <a:pt x="2947354" y="1701502"/>
                  <a:pt x="3133250" y="1701502"/>
                </a:cubicBezTo>
                <a:cubicBezTo>
                  <a:pt x="3252588" y="1701502"/>
                  <a:pt x="3330288" y="1648724"/>
                  <a:pt x="3368992" y="1559882"/>
                </a:cubicBezTo>
                <a:lnTo>
                  <a:pt x="3810273" y="1559882"/>
                </a:lnTo>
                <a:cubicBezTo>
                  <a:pt x="3779780" y="1687428"/>
                  <a:pt x="3696509" y="1809697"/>
                  <a:pt x="3571600" y="1895608"/>
                </a:cubicBezTo>
                <a:cubicBezTo>
                  <a:pt x="3452264" y="1978880"/>
                  <a:pt x="3308004" y="2026087"/>
                  <a:pt x="3127680" y="2026087"/>
                </a:cubicBezTo>
                <a:cubicBezTo>
                  <a:pt x="2658836" y="2026087"/>
                  <a:pt x="2370023" y="1701502"/>
                  <a:pt x="2370023" y="1271362"/>
                </a:cubicBezTo>
                <a:lnTo>
                  <a:pt x="2370316" y="1271069"/>
                </a:lnTo>
                <a:cubicBezTo>
                  <a:pt x="2370316" y="846499"/>
                  <a:pt x="2667044" y="521915"/>
                  <a:pt x="3100118" y="521915"/>
                </a:cubicBezTo>
                <a:close/>
                <a:moveTo>
                  <a:pt x="8360905" y="521622"/>
                </a:moveTo>
                <a:cubicBezTo>
                  <a:pt x="8546800" y="521622"/>
                  <a:pt x="8688422" y="618675"/>
                  <a:pt x="8760551" y="771438"/>
                </a:cubicBezTo>
                <a:lnTo>
                  <a:pt x="8766122" y="771438"/>
                </a:lnTo>
                <a:cubicBezTo>
                  <a:pt x="8877249" y="599323"/>
                  <a:pt x="9029718" y="521622"/>
                  <a:pt x="9212975" y="521622"/>
                </a:cubicBezTo>
                <a:cubicBezTo>
                  <a:pt x="9534921" y="521622"/>
                  <a:pt x="9695894" y="740944"/>
                  <a:pt x="9695894" y="1059957"/>
                </a:cubicBezTo>
                <a:lnTo>
                  <a:pt x="9695894" y="1983865"/>
                </a:lnTo>
                <a:lnTo>
                  <a:pt x="9243469" y="1983865"/>
                </a:lnTo>
                <a:lnTo>
                  <a:pt x="9243469" y="1140297"/>
                </a:lnTo>
                <a:cubicBezTo>
                  <a:pt x="9243469" y="987827"/>
                  <a:pt x="9179550" y="898984"/>
                  <a:pt x="9043793" y="898984"/>
                </a:cubicBezTo>
                <a:cubicBezTo>
                  <a:pt x="8899533" y="898984"/>
                  <a:pt x="8818900" y="1018321"/>
                  <a:pt x="8818900" y="1187504"/>
                </a:cubicBezTo>
                <a:lnTo>
                  <a:pt x="8818900" y="1983865"/>
                </a:lnTo>
                <a:lnTo>
                  <a:pt x="8366476" y="1983865"/>
                </a:lnTo>
                <a:lnTo>
                  <a:pt x="8366476" y="1140297"/>
                </a:lnTo>
                <a:cubicBezTo>
                  <a:pt x="8366476" y="987827"/>
                  <a:pt x="8302556" y="898984"/>
                  <a:pt x="8166506" y="898984"/>
                </a:cubicBezTo>
                <a:cubicBezTo>
                  <a:pt x="8030456" y="898984"/>
                  <a:pt x="7941614" y="1018321"/>
                  <a:pt x="7941614" y="1187504"/>
                </a:cubicBezTo>
                <a:lnTo>
                  <a:pt x="7941614" y="1983865"/>
                </a:lnTo>
                <a:lnTo>
                  <a:pt x="7489189" y="1983865"/>
                </a:lnTo>
                <a:lnTo>
                  <a:pt x="7489189" y="563258"/>
                </a:lnTo>
                <a:lnTo>
                  <a:pt x="7489776" y="563258"/>
                </a:lnTo>
                <a:lnTo>
                  <a:pt x="7922555" y="563258"/>
                </a:lnTo>
                <a:lnTo>
                  <a:pt x="7922555" y="765867"/>
                </a:lnTo>
                <a:lnTo>
                  <a:pt x="7930765" y="765867"/>
                </a:lnTo>
                <a:cubicBezTo>
                  <a:pt x="8019608" y="618675"/>
                  <a:pt x="8155657" y="521622"/>
                  <a:pt x="8360905" y="521622"/>
                </a:cubicBezTo>
                <a:close/>
                <a:moveTo>
                  <a:pt x="6678754" y="515757"/>
                </a:moveTo>
                <a:cubicBezTo>
                  <a:pt x="7090422" y="515757"/>
                  <a:pt x="7424389" y="849724"/>
                  <a:pt x="7424389" y="1261392"/>
                </a:cubicBezTo>
                <a:cubicBezTo>
                  <a:pt x="7424389" y="1673060"/>
                  <a:pt x="7090422" y="2007027"/>
                  <a:pt x="6678754" y="2007027"/>
                </a:cubicBezTo>
                <a:cubicBezTo>
                  <a:pt x="6267086" y="2007027"/>
                  <a:pt x="5933119" y="1673060"/>
                  <a:pt x="5933119" y="1261392"/>
                </a:cubicBezTo>
                <a:cubicBezTo>
                  <a:pt x="5933119" y="849724"/>
                  <a:pt x="6267086" y="515757"/>
                  <a:pt x="6678754" y="515757"/>
                </a:cubicBezTo>
                <a:close/>
                <a:moveTo>
                  <a:pt x="3907912" y="0"/>
                </a:moveTo>
                <a:lnTo>
                  <a:pt x="4365907" y="0"/>
                </a:lnTo>
                <a:lnTo>
                  <a:pt x="4365907" y="1984158"/>
                </a:lnTo>
                <a:lnTo>
                  <a:pt x="3907912" y="1984158"/>
                </a:lnTo>
                <a:close/>
                <a:moveTo>
                  <a:pt x="0" y="0"/>
                </a:moveTo>
                <a:lnTo>
                  <a:pt x="496699" y="0"/>
                </a:lnTo>
                <a:lnTo>
                  <a:pt x="696375" y="832426"/>
                </a:lnTo>
                <a:cubicBezTo>
                  <a:pt x="740651" y="1023892"/>
                  <a:pt x="787858" y="1323554"/>
                  <a:pt x="787858" y="1323554"/>
                </a:cubicBezTo>
                <a:lnTo>
                  <a:pt x="793428" y="1323554"/>
                </a:lnTo>
                <a:cubicBezTo>
                  <a:pt x="793428" y="1323554"/>
                  <a:pt x="846206" y="1051747"/>
                  <a:pt x="890481" y="851778"/>
                </a:cubicBezTo>
                <a:lnTo>
                  <a:pt x="1076670" y="0"/>
                </a:lnTo>
                <a:lnTo>
                  <a:pt x="1531733" y="0"/>
                </a:lnTo>
                <a:lnTo>
                  <a:pt x="1717629" y="846500"/>
                </a:lnTo>
                <a:cubicBezTo>
                  <a:pt x="1761904" y="1049109"/>
                  <a:pt x="1812042" y="1323847"/>
                  <a:pt x="1812042" y="1323847"/>
                </a:cubicBezTo>
                <a:lnTo>
                  <a:pt x="1817614" y="1323847"/>
                </a:lnTo>
                <a:cubicBezTo>
                  <a:pt x="1817614" y="1323847"/>
                  <a:pt x="1873031" y="1024186"/>
                  <a:pt x="1917598" y="827148"/>
                </a:cubicBezTo>
                <a:lnTo>
                  <a:pt x="2114637" y="0"/>
                </a:lnTo>
                <a:lnTo>
                  <a:pt x="2608697" y="0"/>
                </a:lnTo>
                <a:lnTo>
                  <a:pt x="2064791" y="1984158"/>
                </a:lnTo>
                <a:lnTo>
                  <a:pt x="1584804" y="1984158"/>
                </a:lnTo>
                <a:lnTo>
                  <a:pt x="1376625" y="1032395"/>
                </a:lnTo>
                <a:cubicBezTo>
                  <a:pt x="1340560" y="874355"/>
                  <a:pt x="1307134" y="663243"/>
                  <a:pt x="1307134" y="663243"/>
                </a:cubicBezTo>
                <a:lnTo>
                  <a:pt x="1301563" y="663243"/>
                </a:lnTo>
                <a:cubicBezTo>
                  <a:pt x="1301563" y="663243"/>
                  <a:pt x="1268137" y="874062"/>
                  <a:pt x="1235004" y="1032395"/>
                </a:cubicBezTo>
                <a:lnTo>
                  <a:pt x="1026824" y="1984158"/>
                </a:lnTo>
                <a:lnTo>
                  <a:pt x="543906" y="1984158"/>
                </a:lnTo>
                <a:close/>
              </a:path>
            </a:pathLst>
          </a:custGeom>
          <a:solidFill>
            <a:schemeClr val="tx1"/>
          </a:solidFill>
        </p:spPr>
        <p:txBody>
          <a:bodyPr wrap="square">
            <a:noAutofit/>
          </a:bodyPr>
          <a:lstStyle>
            <a:lvl1pPr>
              <a:defRPr/>
            </a:lvl1pPr>
          </a:lstStyle>
          <a:p>
            <a:pPr lvl="0"/>
            <a:r>
              <a:rPr lang="en-US" dirty="0"/>
              <a:t> </a:t>
            </a:r>
            <a:endParaRPr lang="en-AU" dirty="0"/>
          </a:p>
        </p:txBody>
      </p:sp>
      <p:sp>
        <p:nvSpPr>
          <p:cNvPr id="9" name="Content Placeholder 40">
            <a:extLst>
              <a:ext uri="{FF2B5EF4-FFF2-40B4-BE49-F238E27FC236}">
                <a16:creationId xmlns:a16="http://schemas.microsoft.com/office/drawing/2014/main" id="{F1532452-CC41-4D46-929A-DD7E87248532}"/>
              </a:ext>
            </a:extLst>
          </p:cNvPr>
          <p:cNvSpPr>
            <a:spLocks noGrp="1"/>
          </p:cNvSpPr>
          <p:nvPr>
            <p:ph sz="quarter" idx="38" hasCustomPrompt="1"/>
          </p:nvPr>
        </p:nvSpPr>
        <p:spPr>
          <a:xfrm flipH="1">
            <a:off x="6515100" y="3487421"/>
            <a:ext cx="1305560" cy="426720"/>
          </a:xfrm>
          <a:prstGeom prst="rect">
            <a:avLst/>
          </a:prstGeom>
        </p:spPr>
        <p:txBody>
          <a:bodyPr/>
          <a:lstStyle>
            <a:lvl1pPr algn="ctr">
              <a:defRPr>
                <a:solidFill>
                  <a:schemeClr val="bg1"/>
                </a:solidFill>
              </a:defRPr>
            </a:lvl1pPr>
          </a:lstStyle>
          <a:p>
            <a:pPr lvl="0"/>
            <a:r>
              <a:rPr lang="en-US" dirty="0"/>
              <a:t>White logo here</a:t>
            </a:r>
            <a:endParaRPr lang="en-AU" dirty="0"/>
          </a:p>
        </p:txBody>
      </p:sp>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479425" y="5497576"/>
            <a:ext cx="10796270" cy="395224"/>
          </a:xfrm>
          <a:prstGeom prst="rect">
            <a:avLst/>
          </a:prstGeom>
        </p:spPr>
        <p:txBody>
          <a:bodyPr anchor="t" anchorCtr="0"/>
          <a:lstStyle>
            <a:lvl1pPr algn="l">
              <a:defRPr sz="3000">
                <a:solidFill>
                  <a:schemeClr val="tx1"/>
                </a:solidFill>
              </a:defRPr>
            </a:lvl1pPr>
          </a:lstStyle>
          <a:p>
            <a:r>
              <a:rPr lang="en-AU" dirty="0"/>
              <a:t>Title goes here</a:t>
            </a:r>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479425" y="5976747"/>
            <a:ext cx="3600000" cy="252000"/>
          </a:xfrm>
          <a:prstGeom prst="rect">
            <a:avLst/>
          </a:prstGeom>
        </p:spPr>
        <p:txBody>
          <a:bodyPr/>
          <a:lstStyle>
            <a:lvl1pPr marL="0" indent="0" algn="l">
              <a:buNone/>
              <a:defRPr sz="1600" b="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Date</a:t>
            </a:r>
            <a:endParaRPr lang="en-AU" dirty="0"/>
          </a:p>
        </p:txBody>
      </p:sp>
      <p:sp>
        <p:nvSpPr>
          <p:cNvPr id="25" name="Text Placeholder 23">
            <a:extLst>
              <a:ext uri="{FF2B5EF4-FFF2-40B4-BE49-F238E27FC236}">
                <a16:creationId xmlns:a16="http://schemas.microsoft.com/office/drawing/2014/main" id="{1FE731C3-8128-7CC9-181E-1EE52468E737}"/>
              </a:ext>
            </a:extLst>
          </p:cNvPr>
          <p:cNvSpPr>
            <a:spLocks noGrp="1"/>
          </p:cNvSpPr>
          <p:nvPr>
            <p:ph type="body" sz="quarter" idx="35" hasCustomPrompt="1"/>
          </p:nvPr>
        </p:nvSpPr>
        <p:spPr>
          <a:xfrm>
            <a:off x="466463" y="947722"/>
            <a:ext cx="2318400" cy="4572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Tree>
    <p:extLst>
      <p:ext uri="{BB962C8B-B14F-4D97-AF65-F5344CB8AC3E}">
        <p14:creationId xmlns:p14="http://schemas.microsoft.com/office/powerpoint/2010/main" val="356535307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2_content_3_colums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ysClr val="windowText" lastClr="000000"/>
                </a:solidFill>
              </a:defRPr>
            </a:lvl1pPr>
          </a:lstStyle>
          <a:p>
            <a:fld id="{E4C2AD82-1025-4508-97C1-6F7EE5C92734}" type="slidenum">
              <a:rPr lang="en-AU" smtClean="0"/>
              <a:pPr/>
              <a:t>‹#›</a:t>
            </a:fld>
            <a:endParaRPr lang="en-AU"/>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tx2"/>
                </a:solidFill>
                <a:latin typeface="+mn-lt"/>
              </a:defRPr>
            </a:lvl1pPr>
          </a:lstStyle>
          <a:p>
            <a:pPr lvl="0"/>
            <a:r>
              <a:rPr lang="en-US"/>
              <a:t>Subheading Goes Here</a:t>
            </a:r>
            <a:endParaRPr lang="en-AU"/>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ysClr val="windowText" lastClr="000000"/>
                </a:solidFill>
              </a:defRPr>
            </a:lvl1pPr>
          </a:lstStyle>
          <a:p>
            <a:endParaRPr lang="en-AU"/>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885465"/>
            <a:ext cx="3600000" cy="762266"/>
          </a:xfrm>
          <a:prstGeom prst="rect">
            <a:avLst/>
          </a:prstGeom>
        </p:spPr>
        <p:txBody>
          <a:bodyPr lIns="0" tIns="0" rIns="0" bIns="0"/>
          <a:lstStyle>
            <a:lvl1pPr marL="0" indent="0">
              <a:buNone/>
              <a:defRPr sz="1800">
                <a:solidFill>
                  <a:schemeClr val="tx2"/>
                </a:solidFill>
                <a:latin typeface="+mj-lt"/>
              </a:defRPr>
            </a:lvl1pPr>
            <a:lvl2pPr marL="252000" indent="0">
              <a:buNone/>
              <a:defRPr/>
            </a:lvl2pPr>
          </a:lstStyle>
          <a:p>
            <a:pPr lvl="0"/>
            <a:r>
              <a:rPr lang="en-US"/>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4295999" y="2885465"/>
            <a:ext cx="3600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8112575" y="2885465"/>
            <a:ext cx="3600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4295999"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8111609"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2681286"/>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4295999" y="2681286"/>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8112575" y="2681286"/>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3677043"/>
            <a:ext cx="3600000" cy="762266"/>
          </a:xfrm>
          <a:prstGeom prst="rect">
            <a:avLst/>
          </a:prstGeom>
        </p:spPr>
        <p:txBody>
          <a:bodyPr lIns="0" tIns="0" rIns="0" bIns="0"/>
          <a:lstStyle>
            <a:lvl1pPr marL="0" indent="0">
              <a:buNone/>
              <a:defRPr sz="1400">
                <a:solidFill>
                  <a:sysClr val="windowText" lastClr="000000"/>
                </a:solidFill>
                <a:latin typeface="+mn-lt"/>
              </a:defRPr>
            </a:lvl1pPr>
            <a:lvl2pPr marL="252000" indent="0">
              <a:buNone/>
              <a:defRPr/>
            </a:lvl2pPr>
          </a:lstStyle>
          <a:p>
            <a:pPr lvl="0"/>
            <a:r>
              <a:rPr lang="en-US"/>
              <a:t>Click to edit master text styles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4295999" y="3677043"/>
            <a:ext cx="3600000" cy="762266"/>
          </a:xfrm>
          <a:prstGeom prst="rect">
            <a:avLst/>
          </a:prstGeom>
        </p:spPr>
        <p:txBody>
          <a:bodyPr lIns="0" tIns="0" rIns="0" bIns="0"/>
          <a:lstStyle>
            <a:lvl1pPr marL="0" indent="0">
              <a:buNone/>
              <a:defRPr sz="1400">
                <a:solidFill>
                  <a:sysClr val="windowText" lastClr="000000"/>
                </a:solidFill>
                <a:latin typeface="+mn-lt"/>
              </a:defRPr>
            </a:lvl1pPr>
            <a:lvl2pPr marL="252000" indent="0">
              <a:buNone/>
              <a:defRPr/>
            </a:lvl2pPr>
          </a:lstStyle>
          <a:p>
            <a:pPr lvl="0"/>
            <a:r>
              <a:rPr lang="en-US"/>
              <a:t>Click to edit master text styles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8112575" y="3677043"/>
            <a:ext cx="3600000" cy="762266"/>
          </a:xfrm>
          <a:prstGeom prst="rect">
            <a:avLst/>
          </a:prstGeom>
        </p:spPr>
        <p:txBody>
          <a:bodyPr lIns="0" tIns="0" rIns="0" bIns="0"/>
          <a:lstStyle>
            <a:lvl1pPr marL="0" indent="0">
              <a:buNone/>
              <a:defRPr sz="1400">
                <a:solidFill>
                  <a:sysClr val="windowText" lastClr="000000"/>
                </a:solidFill>
                <a:latin typeface="+mn-lt"/>
              </a:defRPr>
            </a:lvl1pPr>
            <a:lvl2pPr marL="252000" indent="0">
              <a:buNone/>
              <a:defRPr/>
            </a:lvl2pPr>
          </a:lstStyle>
          <a:p>
            <a:pPr lvl="0"/>
            <a:r>
              <a:rPr lang="en-US"/>
              <a:t>Click to edit master text styles</a:t>
            </a:r>
          </a:p>
        </p:txBody>
      </p:sp>
      <p:pic>
        <p:nvPicPr>
          <p:cNvPr id="3" name="Graphic 2">
            <a:extLst>
              <a:ext uri="{FF2B5EF4-FFF2-40B4-BE49-F238E27FC236}">
                <a16:creationId xmlns:a16="http://schemas.microsoft.com/office/drawing/2014/main" id="{3C5EAF77-B79D-7F6F-7A77-94B5DB02B733}"/>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4" name="Rectangle 3">
            <a:extLst>
              <a:ext uri="{FF2B5EF4-FFF2-40B4-BE49-F238E27FC236}">
                <a16:creationId xmlns:a16="http://schemas.microsoft.com/office/drawing/2014/main" id="{113D58D7-AF9F-FECC-2320-A2640EB79DF0}"/>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10387790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270.xml><?xml version="1.0" encoding="utf-8"?>
<p:sldLayout xmlns:a="http://schemas.openxmlformats.org/drawingml/2006/main" xmlns:r="http://schemas.openxmlformats.org/officeDocument/2006/relationships" xmlns:p="http://schemas.openxmlformats.org/presentationml/2006/main" showMasterSp="0" preserve="1" userDrawn="1">
  <p:cSld name="1_Divider 3">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7E1A8EA-2C3A-A51E-C804-3ABD34365DBF}"/>
              </a:ext>
            </a:extLst>
          </p:cNvPr>
          <p:cNvSpPr>
            <a:spLocks noGrp="1"/>
          </p:cNvSpPr>
          <p:nvPr>
            <p:ph type="pic" sz="quarter" idx="34" hasCustomPrompt="1"/>
          </p:nvPr>
        </p:nvSpPr>
        <p:spPr>
          <a:xfrm>
            <a:off x="0" y="136799"/>
            <a:ext cx="12204000" cy="6721201"/>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p:txBody>
          <a:bodyPr/>
          <a:lstStyle>
            <a:lvl1pPr>
              <a:defRPr>
                <a:solidFill>
                  <a:schemeClr val="bg1"/>
                </a:solidFill>
              </a:defRPr>
            </a:lvl1pPr>
          </a:lstStyle>
          <a:p>
            <a:fld id="{E4C2AD82-1025-4508-97C1-6F7EE5C92734}" type="slidenum">
              <a:rPr lang="en-AU" smtClean="0"/>
              <a:pPr/>
              <a:t>‹#›</a:t>
            </a:fld>
            <a:endParaRPr lang="en-AU" dirty="0"/>
          </a:p>
        </p:txBody>
      </p:sp>
      <p:sp>
        <p:nvSpPr>
          <p:cNvPr id="2" name="Title 1">
            <a:extLst>
              <a:ext uri="{FF2B5EF4-FFF2-40B4-BE49-F238E27FC236}">
                <a16:creationId xmlns:a16="http://schemas.microsoft.com/office/drawing/2014/main" id="{F8326D0C-4F57-05DE-577E-12D6E4FC59EC}"/>
              </a:ext>
            </a:extLst>
          </p:cNvPr>
          <p:cNvSpPr>
            <a:spLocks noGrp="1"/>
          </p:cNvSpPr>
          <p:nvPr>
            <p:ph type="title" hasCustomPrompt="1"/>
          </p:nvPr>
        </p:nvSpPr>
        <p:spPr>
          <a:xfrm>
            <a:off x="632271" y="913067"/>
            <a:ext cx="4792662" cy="2108517"/>
          </a:xfrm>
          <a:prstGeom prst="rect">
            <a:avLst/>
          </a:prstGeom>
        </p:spPr>
        <p:txBody>
          <a:bodyPr/>
          <a:lstStyle>
            <a:lvl1pPr>
              <a:defRPr sz="4800">
                <a:solidFill>
                  <a:schemeClr val="bg1"/>
                </a:solidFill>
              </a:defRPr>
            </a:lvl1pPr>
          </a:lstStyle>
          <a:p>
            <a:r>
              <a:rPr lang="en-US" dirty="0"/>
              <a:t>Divider Title Goes Here</a:t>
            </a:r>
            <a:endParaRPr lang="en-AU" dirty="0"/>
          </a:p>
        </p:txBody>
      </p:sp>
      <p:sp>
        <p:nvSpPr>
          <p:cNvPr id="5" name="Text Placeholder 5">
            <a:extLst>
              <a:ext uri="{FF2B5EF4-FFF2-40B4-BE49-F238E27FC236}">
                <a16:creationId xmlns:a16="http://schemas.microsoft.com/office/drawing/2014/main" id="{9D6DB937-D5CB-6D67-544F-6980BD476731}"/>
              </a:ext>
            </a:extLst>
          </p:cNvPr>
          <p:cNvSpPr>
            <a:spLocks noGrp="1" noChangeAspect="1"/>
          </p:cNvSpPr>
          <p:nvPr>
            <p:ph type="body" sz="quarter" idx="35" hasCustomPrompt="1"/>
          </p:nvPr>
        </p:nvSpPr>
        <p:spPr>
          <a:xfrm>
            <a:off x="10904437" y="6170930"/>
            <a:ext cx="825600" cy="28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7" name="Footer Placeholder 4">
            <a:extLst>
              <a:ext uri="{FF2B5EF4-FFF2-40B4-BE49-F238E27FC236}">
                <a16:creationId xmlns:a16="http://schemas.microsoft.com/office/drawing/2014/main" id="{13AA11D2-13DB-85DA-5E79-14B6F0D02E2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dirty="0"/>
          </a:p>
        </p:txBody>
      </p:sp>
    </p:spTree>
    <p:extLst>
      <p:ext uri="{BB962C8B-B14F-4D97-AF65-F5344CB8AC3E}">
        <p14:creationId xmlns:p14="http://schemas.microsoft.com/office/powerpoint/2010/main" val="1726511257"/>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preserve="1" userDrawn="1">
  <p:cSld name="Divider 4">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A01CF415-FDE5-01A0-CAA1-AE9B5AAB2985}"/>
              </a:ext>
            </a:extLst>
          </p:cNvPr>
          <p:cNvSpPr>
            <a:spLocks noGrp="1"/>
          </p:cNvSpPr>
          <p:nvPr>
            <p:ph type="pic" sz="quarter" idx="34" hasCustomPrompt="1"/>
          </p:nvPr>
        </p:nvSpPr>
        <p:spPr>
          <a:xfrm>
            <a:off x="0" y="136799"/>
            <a:ext cx="12204000" cy="6721201"/>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8" name="Picture Placeholder 9">
            <a:extLst>
              <a:ext uri="{FF2B5EF4-FFF2-40B4-BE49-F238E27FC236}">
                <a16:creationId xmlns:a16="http://schemas.microsoft.com/office/drawing/2014/main" id="{C292EF45-852B-71C3-DB84-8F2737B18BBB}"/>
              </a:ext>
            </a:extLst>
          </p:cNvPr>
          <p:cNvSpPr>
            <a:spLocks noGrp="1"/>
          </p:cNvSpPr>
          <p:nvPr>
            <p:ph type="pic" sz="quarter" idx="43" hasCustomPrompt="1"/>
          </p:nvPr>
        </p:nvSpPr>
        <p:spPr>
          <a:xfrm>
            <a:off x="388447" y="571369"/>
            <a:ext cx="5715262" cy="5715262"/>
          </a:xfrm>
          <a:prstGeom prst="ellipse">
            <a:avLst/>
          </a:prstGeom>
          <a:solidFill>
            <a:schemeClr val="tx1"/>
          </a:solidFill>
        </p:spPr>
        <p:txBody>
          <a:bodyPr wrap="square" anchor="ctr" anchorCtr="1">
            <a:noAutofit/>
          </a:bodyPr>
          <a:lstStyle>
            <a:lvl1pPr>
              <a:defRPr/>
            </a:lvl1pPr>
          </a:lstStyle>
          <a:p>
            <a:r>
              <a:rPr lang="en-US" dirty="0"/>
              <a:t> </a:t>
            </a:r>
            <a:endParaRPr lang="en-AU" dirty="0"/>
          </a:p>
        </p:txBody>
      </p:sp>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p:txBody>
          <a:bodyPr/>
          <a:lstStyle/>
          <a:p>
            <a:fld id="{E4C2AD82-1025-4508-97C1-6F7EE5C92734}" type="slidenum">
              <a:rPr lang="en-AU" smtClean="0"/>
              <a:pPr/>
              <a:t>‹#›</a:t>
            </a:fld>
            <a:endParaRPr lang="en-AU" dirty="0"/>
          </a:p>
        </p:txBody>
      </p:sp>
      <p:sp>
        <p:nvSpPr>
          <p:cNvPr id="2" name="Title 1">
            <a:extLst>
              <a:ext uri="{FF2B5EF4-FFF2-40B4-BE49-F238E27FC236}">
                <a16:creationId xmlns:a16="http://schemas.microsoft.com/office/drawing/2014/main" id="{F8326D0C-4F57-05DE-577E-12D6E4FC59EC}"/>
              </a:ext>
            </a:extLst>
          </p:cNvPr>
          <p:cNvSpPr>
            <a:spLocks noGrp="1"/>
          </p:cNvSpPr>
          <p:nvPr>
            <p:ph type="title" hasCustomPrompt="1"/>
          </p:nvPr>
        </p:nvSpPr>
        <p:spPr>
          <a:xfrm>
            <a:off x="849747" y="2374742"/>
            <a:ext cx="4792662" cy="2108517"/>
          </a:xfrm>
          <a:prstGeom prst="rect">
            <a:avLst/>
          </a:prstGeom>
        </p:spPr>
        <p:txBody>
          <a:bodyPr anchor="ctr" anchorCtr="0"/>
          <a:lstStyle>
            <a:lvl1pPr>
              <a:defRPr sz="4800">
                <a:solidFill>
                  <a:schemeClr val="bg1"/>
                </a:solidFill>
              </a:defRPr>
            </a:lvl1pPr>
          </a:lstStyle>
          <a:p>
            <a:r>
              <a:rPr lang="en-US" dirty="0"/>
              <a:t>Divider Title Goes Here</a:t>
            </a:r>
            <a:endParaRPr lang="en-AU" dirty="0"/>
          </a:p>
        </p:txBody>
      </p:sp>
      <p:sp>
        <p:nvSpPr>
          <p:cNvPr id="9" name="Text Placeholder 5">
            <a:extLst>
              <a:ext uri="{FF2B5EF4-FFF2-40B4-BE49-F238E27FC236}">
                <a16:creationId xmlns:a16="http://schemas.microsoft.com/office/drawing/2014/main" id="{FCEA7707-C23F-24A4-EC24-3A246A890E55}"/>
              </a:ext>
            </a:extLst>
          </p:cNvPr>
          <p:cNvSpPr>
            <a:spLocks noGrp="1" noChangeAspect="1"/>
          </p:cNvSpPr>
          <p:nvPr>
            <p:ph type="body" sz="quarter" idx="35" hasCustomPrompt="1"/>
          </p:nvPr>
        </p:nvSpPr>
        <p:spPr>
          <a:xfrm>
            <a:off x="10904437" y="6170930"/>
            <a:ext cx="825600" cy="28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5" name="Footer Placeholder 4">
            <a:extLst>
              <a:ext uri="{FF2B5EF4-FFF2-40B4-BE49-F238E27FC236}">
                <a16:creationId xmlns:a16="http://schemas.microsoft.com/office/drawing/2014/main" id="{87C2B0AA-6AE3-9B93-FB19-1A990E52569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2137407821"/>
      </p:ext>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preserve="1" userDrawn="1">
  <p:cSld name="Agenda_6_option 1">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36CE8EEB-AFE3-B142-937F-56627257FAB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8657"/>
          <a:stretch/>
        </p:blipFill>
        <p:spPr>
          <a:xfrm>
            <a:off x="0" y="134112"/>
            <a:ext cx="12192000" cy="6723888"/>
          </a:xfrm>
          <a:prstGeom prst="rect">
            <a:avLst/>
          </a:prstGeom>
        </p:spPr>
      </p:pic>
      <p:sp>
        <p:nvSpPr>
          <p:cNvPr id="24" name="Text Placeholder 4">
            <a:extLst>
              <a:ext uri="{FF2B5EF4-FFF2-40B4-BE49-F238E27FC236}">
                <a16:creationId xmlns:a16="http://schemas.microsoft.com/office/drawing/2014/main" id="{F2AEABB1-6805-3C47-8055-222F9C5C30D3}"/>
              </a:ext>
            </a:extLst>
          </p:cNvPr>
          <p:cNvSpPr>
            <a:spLocks noGrp="1"/>
          </p:cNvSpPr>
          <p:nvPr>
            <p:ph type="body" sz="quarter" idx="16" hasCustomPrompt="1"/>
          </p:nvPr>
        </p:nvSpPr>
        <p:spPr>
          <a:xfrm>
            <a:off x="526307" y="3504545"/>
            <a:ext cx="1715121" cy="1057515"/>
          </a:xfrm>
          <a:prstGeom prst="rect">
            <a:avLst/>
          </a:prstGeom>
        </p:spPr>
        <p:txBody>
          <a:bodyPr/>
          <a:lstStyle/>
          <a:p>
            <a:r>
              <a:rPr lang="en-AU" sz="2000" dirty="0">
                <a:solidFill>
                  <a:schemeClr val="tx1"/>
                </a:solidFill>
              </a:rPr>
              <a:t>Copy goes here</a:t>
            </a:r>
          </a:p>
        </p:txBody>
      </p:sp>
      <p:sp>
        <p:nvSpPr>
          <p:cNvPr id="41" name="Text Placeholder 5">
            <a:extLst>
              <a:ext uri="{FF2B5EF4-FFF2-40B4-BE49-F238E27FC236}">
                <a16:creationId xmlns:a16="http://schemas.microsoft.com/office/drawing/2014/main" id="{0AADECF2-BE71-0B4F-BCC3-F2DED5EB3368}"/>
              </a:ext>
            </a:extLst>
          </p:cNvPr>
          <p:cNvSpPr>
            <a:spLocks noGrp="1" noChangeAspect="1"/>
          </p:cNvSpPr>
          <p:nvPr userDrawn="1">
            <p:ph type="body" sz="quarter" idx="36" hasCustomPrompt="1"/>
          </p:nvPr>
        </p:nvSpPr>
        <p:spPr>
          <a:xfrm>
            <a:off x="10904437" y="6170930"/>
            <a:ext cx="825600" cy="288000"/>
          </a:xfrm>
          <a:prstGeom prst="rect">
            <a:avLst/>
          </a:prstGeom>
          <a:blipFill>
            <a:blip r:embed="rId3">
              <a:extLst>
                <a:ext uri="{96DAC541-7B7A-43D3-8B79-37D633B846F1}">
                  <asvg:svgBlip xmlns:asvg="http://schemas.microsoft.com/office/drawing/2016/SVG/main" r:embed="rId4"/>
                </a:ext>
              </a:extLst>
            </a:blip>
            <a:stretch>
              <a:fillRect/>
            </a:stretch>
          </a:blipFill>
        </p:spPr>
        <p:txBody>
          <a:bodyPr/>
          <a:lstStyle>
            <a:lvl1pPr>
              <a:defRPr/>
            </a:lvl1pPr>
          </a:lstStyle>
          <a:p>
            <a:pPr lvl="0"/>
            <a:r>
              <a:rPr lang="en-US" dirty="0"/>
              <a:t> </a:t>
            </a:r>
            <a:endParaRPr lang="en-AU" dirty="0"/>
          </a:p>
        </p:txBody>
      </p:sp>
      <p:grpSp>
        <p:nvGrpSpPr>
          <p:cNvPr id="7" name="Group 6">
            <a:extLst>
              <a:ext uri="{FF2B5EF4-FFF2-40B4-BE49-F238E27FC236}">
                <a16:creationId xmlns:a16="http://schemas.microsoft.com/office/drawing/2014/main" id="{A9EAABF9-47CC-574F-9A0A-B12663AECD2A}"/>
              </a:ext>
            </a:extLst>
          </p:cNvPr>
          <p:cNvGrpSpPr/>
          <p:nvPr userDrawn="1"/>
        </p:nvGrpSpPr>
        <p:grpSpPr>
          <a:xfrm>
            <a:off x="448197" y="2786230"/>
            <a:ext cx="9453266" cy="1755953"/>
            <a:chOff x="448197" y="2786230"/>
            <a:chExt cx="9453266" cy="1247887"/>
          </a:xfrm>
        </p:grpSpPr>
        <p:cxnSp>
          <p:nvCxnSpPr>
            <p:cNvPr id="35" name="Straight Connector 34">
              <a:extLst>
                <a:ext uri="{FF2B5EF4-FFF2-40B4-BE49-F238E27FC236}">
                  <a16:creationId xmlns:a16="http://schemas.microsoft.com/office/drawing/2014/main" id="{335189D1-5A7F-E743-8E47-20D7B94013CC}"/>
                </a:ext>
              </a:extLst>
            </p:cNvPr>
            <p:cNvCxnSpPr>
              <a:cxnSpLocks/>
            </p:cNvCxnSpPr>
            <p:nvPr/>
          </p:nvCxnSpPr>
          <p:spPr>
            <a:xfrm>
              <a:off x="448197" y="2786230"/>
              <a:ext cx="0" cy="12478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46DEE24E-2EF3-F14C-AAF6-52FE59A05323}"/>
                </a:ext>
              </a:extLst>
            </p:cNvPr>
            <p:cNvCxnSpPr>
              <a:cxnSpLocks/>
            </p:cNvCxnSpPr>
            <p:nvPr/>
          </p:nvCxnSpPr>
          <p:spPr>
            <a:xfrm>
              <a:off x="2338555" y="2786230"/>
              <a:ext cx="0" cy="12478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E0E2BB1C-AA96-B140-934E-8089FD3A2DA5}"/>
                </a:ext>
              </a:extLst>
            </p:cNvPr>
            <p:cNvCxnSpPr>
              <a:cxnSpLocks/>
            </p:cNvCxnSpPr>
            <p:nvPr/>
          </p:nvCxnSpPr>
          <p:spPr>
            <a:xfrm>
              <a:off x="4228913" y="2786230"/>
              <a:ext cx="0" cy="12478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53D51C10-53D9-504E-832F-9F102CCAEEDB}"/>
                </a:ext>
              </a:extLst>
            </p:cNvPr>
            <p:cNvCxnSpPr>
              <a:cxnSpLocks/>
            </p:cNvCxnSpPr>
            <p:nvPr/>
          </p:nvCxnSpPr>
          <p:spPr>
            <a:xfrm>
              <a:off x="6119270" y="2786230"/>
              <a:ext cx="0" cy="12478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F13F29A3-BEE6-724B-A8D7-2AC886373DF8}"/>
                </a:ext>
              </a:extLst>
            </p:cNvPr>
            <p:cNvCxnSpPr>
              <a:cxnSpLocks/>
            </p:cNvCxnSpPr>
            <p:nvPr userDrawn="1"/>
          </p:nvCxnSpPr>
          <p:spPr>
            <a:xfrm>
              <a:off x="8011106" y="2786230"/>
              <a:ext cx="0" cy="12478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C6C1969A-627D-724C-80CC-345E04CD03F0}"/>
                </a:ext>
              </a:extLst>
            </p:cNvPr>
            <p:cNvCxnSpPr>
              <a:cxnSpLocks/>
            </p:cNvCxnSpPr>
            <p:nvPr userDrawn="1"/>
          </p:nvCxnSpPr>
          <p:spPr>
            <a:xfrm>
              <a:off x="9901463" y="2786230"/>
              <a:ext cx="0" cy="12478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Text Placeholder 19">
            <a:extLst>
              <a:ext uri="{FF2B5EF4-FFF2-40B4-BE49-F238E27FC236}">
                <a16:creationId xmlns:a16="http://schemas.microsoft.com/office/drawing/2014/main" id="{D39AAFDB-4B0E-B444-9B70-39248DA380D9}"/>
              </a:ext>
            </a:extLst>
          </p:cNvPr>
          <p:cNvSpPr>
            <a:spLocks noGrp="1"/>
          </p:cNvSpPr>
          <p:nvPr>
            <p:ph type="body" sz="quarter" idx="25" hasCustomPrompt="1"/>
          </p:nvPr>
        </p:nvSpPr>
        <p:spPr>
          <a:xfrm>
            <a:off x="536494" y="2801110"/>
            <a:ext cx="805289" cy="558317"/>
          </a:xfrm>
          <a:prstGeom prst="rect">
            <a:avLst/>
          </a:prstGeom>
        </p:spPr>
        <p:txBody>
          <a:bodyPr/>
          <a:lstStyle>
            <a:lvl1pPr>
              <a:lnSpc>
                <a:spcPct val="90000"/>
              </a:lnSpc>
              <a:spcBef>
                <a:spcPts val="0"/>
              </a:spcBef>
              <a:spcAft>
                <a:spcPts val="0"/>
              </a:spcAft>
              <a:defRPr lang="en-US" sz="3600" b="0" kern="1200" dirty="0" smtClean="0">
                <a:solidFill>
                  <a:schemeClr val="accent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p:txBody>
      </p:sp>
      <p:sp>
        <p:nvSpPr>
          <p:cNvPr id="56" name="Text Placeholder 4">
            <a:extLst>
              <a:ext uri="{FF2B5EF4-FFF2-40B4-BE49-F238E27FC236}">
                <a16:creationId xmlns:a16="http://schemas.microsoft.com/office/drawing/2014/main" id="{1669CFBA-3782-3546-A18D-31F39DDFD6CD}"/>
              </a:ext>
            </a:extLst>
          </p:cNvPr>
          <p:cNvSpPr>
            <a:spLocks noGrp="1"/>
          </p:cNvSpPr>
          <p:nvPr>
            <p:ph type="body" sz="quarter" idx="37" hasCustomPrompt="1"/>
          </p:nvPr>
        </p:nvSpPr>
        <p:spPr>
          <a:xfrm>
            <a:off x="2423592" y="3504545"/>
            <a:ext cx="1715121" cy="1057515"/>
          </a:xfrm>
          <a:prstGeom prst="rect">
            <a:avLst/>
          </a:prstGeom>
        </p:spPr>
        <p:txBody>
          <a:bodyPr/>
          <a:lstStyle/>
          <a:p>
            <a:r>
              <a:rPr lang="en-AU" sz="2000" dirty="0">
                <a:solidFill>
                  <a:schemeClr val="tx1"/>
                </a:solidFill>
              </a:rPr>
              <a:t>Copy goes here</a:t>
            </a:r>
          </a:p>
        </p:txBody>
      </p:sp>
      <p:sp>
        <p:nvSpPr>
          <p:cNvPr id="57" name="Text Placeholder 19">
            <a:extLst>
              <a:ext uri="{FF2B5EF4-FFF2-40B4-BE49-F238E27FC236}">
                <a16:creationId xmlns:a16="http://schemas.microsoft.com/office/drawing/2014/main" id="{A4EA63E1-F6D9-AD40-958F-7A64B089B71B}"/>
              </a:ext>
            </a:extLst>
          </p:cNvPr>
          <p:cNvSpPr>
            <a:spLocks noGrp="1"/>
          </p:cNvSpPr>
          <p:nvPr>
            <p:ph type="body" sz="quarter" idx="38" hasCustomPrompt="1"/>
          </p:nvPr>
        </p:nvSpPr>
        <p:spPr>
          <a:xfrm>
            <a:off x="2433779" y="2801110"/>
            <a:ext cx="805289" cy="558317"/>
          </a:xfrm>
          <a:prstGeom prst="rect">
            <a:avLst/>
          </a:prstGeom>
        </p:spPr>
        <p:txBody>
          <a:bodyPr/>
          <a:lstStyle>
            <a:lvl1pPr>
              <a:lnSpc>
                <a:spcPct val="90000"/>
              </a:lnSpc>
              <a:spcBef>
                <a:spcPts val="0"/>
              </a:spcBef>
              <a:spcAft>
                <a:spcPts val="0"/>
              </a:spcAft>
              <a:defRPr lang="en-US" sz="3600" b="0" kern="1200" dirty="0" smtClean="0">
                <a:solidFill>
                  <a:schemeClr val="accent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p:txBody>
      </p:sp>
      <p:sp>
        <p:nvSpPr>
          <p:cNvPr id="58" name="Text Placeholder 4">
            <a:extLst>
              <a:ext uri="{FF2B5EF4-FFF2-40B4-BE49-F238E27FC236}">
                <a16:creationId xmlns:a16="http://schemas.microsoft.com/office/drawing/2014/main" id="{E81302ED-735E-2349-ABF8-FEF15C2A04A6}"/>
              </a:ext>
            </a:extLst>
          </p:cNvPr>
          <p:cNvSpPr>
            <a:spLocks noGrp="1"/>
          </p:cNvSpPr>
          <p:nvPr>
            <p:ph type="body" sz="quarter" idx="39" hasCustomPrompt="1"/>
          </p:nvPr>
        </p:nvSpPr>
        <p:spPr>
          <a:xfrm>
            <a:off x="4315678" y="3504545"/>
            <a:ext cx="1715121" cy="1057515"/>
          </a:xfrm>
          <a:prstGeom prst="rect">
            <a:avLst/>
          </a:prstGeom>
        </p:spPr>
        <p:txBody>
          <a:bodyPr/>
          <a:lstStyle/>
          <a:p>
            <a:r>
              <a:rPr lang="en-AU" sz="2000" dirty="0">
                <a:solidFill>
                  <a:schemeClr val="tx1"/>
                </a:solidFill>
              </a:rPr>
              <a:t>Copy goes here</a:t>
            </a:r>
          </a:p>
        </p:txBody>
      </p:sp>
      <p:sp>
        <p:nvSpPr>
          <p:cNvPr id="59" name="Text Placeholder 19">
            <a:extLst>
              <a:ext uri="{FF2B5EF4-FFF2-40B4-BE49-F238E27FC236}">
                <a16:creationId xmlns:a16="http://schemas.microsoft.com/office/drawing/2014/main" id="{7AB7A0C1-6B05-7441-85D7-79A92C60C69D}"/>
              </a:ext>
            </a:extLst>
          </p:cNvPr>
          <p:cNvSpPr>
            <a:spLocks noGrp="1"/>
          </p:cNvSpPr>
          <p:nvPr>
            <p:ph type="body" sz="quarter" idx="40" hasCustomPrompt="1"/>
          </p:nvPr>
        </p:nvSpPr>
        <p:spPr>
          <a:xfrm>
            <a:off x="4325865" y="2801110"/>
            <a:ext cx="805289" cy="558317"/>
          </a:xfrm>
          <a:prstGeom prst="rect">
            <a:avLst/>
          </a:prstGeom>
        </p:spPr>
        <p:txBody>
          <a:bodyPr/>
          <a:lstStyle>
            <a:lvl1pPr>
              <a:lnSpc>
                <a:spcPct val="90000"/>
              </a:lnSpc>
              <a:spcBef>
                <a:spcPts val="0"/>
              </a:spcBef>
              <a:spcAft>
                <a:spcPts val="0"/>
              </a:spcAft>
              <a:defRPr lang="en-US" sz="3600" b="0" kern="1200" dirty="0" smtClean="0">
                <a:solidFill>
                  <a:schemeClr val="accent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p:txBody>
      </p:sp>
      <p:sp>
        <p:nvSpPr>
          <p:cNvPr id="60" name="Text Placeholder 4">
            <a:extLst>
              <a:ext uri="{FF2B5EF4-FFF2-40B4-BE49-F238E27FC236}">
                <a16:creationId xmlns:a16="http://schemas.microsoft.com/office/drawing/2014/main" id="{FF963039-3D95-4B47-993B-852539DA083D}"/>
              </a:ext>
            </a:extLst>
          </p:cNvPr>
          <p:cNvSpPr>
            <a:spLocks noGrp="1"/>
          </p:cNvSpPr>
          <p:nvPr>
            <p:ph type="body" sz="quarter" idx="41" hasCustomPrompt="1"/>
          </p:nvPr>
        </p:nvSpPr>
        <p:spPr>
          <a:xfrm>
            <a:off x="6204113" y="3504545"/>
            <a:ext cx="1715121" cy="1057515"/>
          </a:xfrm>
          <a:prstGeom prst="rect">
            <a:avLst/>
          </a:prstGeom>
        </p:spPr>
        <p:txBody>
          <a:bodyPr/>
          <a:lstStyle/>
          <a:p>
            <a:r>
              <a:rPr lang="en-AU" sz="2000" dirty="0">
                <a:solidFill>
                  <a:schemeClr val="tx1"/>
                </a:solidFill>
              </a:rPr>
              <a:t>Copy goes here</a:t>
            </a:r>
          </a:p>
        </p:txBody>
      </p:sp>
      <p:sp>
        <p:nvSpPr>
          <p:cNvPr id="61" name="Text Placeholder 19">
            <a:extLst>
              <a:ext uri="{FF2B5EF4-FFF2-40B4-BE49-F238E27FC236}">
                <a16:creationId xmlns:a16="http://schemas.microsoft.com/office/drawing/2014/main" id="{9E0DA86E-FD96-794D-912C-01A9D0675DDF}"/>
              </a:ext>
            </a:extLst>
          </p:cNvPr>
          <p:cNvSpPr>
            <a:spLocks noGrp="1"/>
          </p:cNvSpPr>
          <p:nvPr>
            <p:ph type="body" sz="quarter" idx="42" hasCustomPrompt="1"/>
          </p:nvPr>
        </p:nvSpPr>
        <p:spPr>
          <a:xfrm>
            <a:off x="6214300" y="2801110"/>
            <a:ext cx="805289" cy="558317"/>
          </a:xfrm>
          <a:prstGeom prst="rect">
            <a:avLst/>
          </a:prstGeom>
        </p:spPr>
        <p:txBody>
          <a:bodyPr/>
          <a:lstStyle>
            <a:lvl1pPr>
              <a:lnSpc>
                <a:spcPct val="90000"/>
              </a:lnSpc>
              <a:spcBef>
                <a:spcPts val="0"/>
              </a:spcBef>
              <a:spcAft>
                <a:spcPts val="0"/>
              </a:spcAft>
              <a:defRPr lang="en-US" sz="3600" b="0" kern="1200" dirty="0" smtClean="0">
                <a:solidFill>
                  <a:schemeClr val="accent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p:txBody>
      </p:sp>
      <p:sp>
        <p:nvSpPr>
          <p:cNvPr id="62" name="Text Placeholder 4">
            <a:extLst>
              <a:ext uri="{FF2B5EF4-FFF2-40B4-BE49-F238E27FC236}">
                <a16:creationId xmlns:a16="http://schemas.microsoft.com/office/drawing/2014/main" id="{C620DFD1-0A87-0E48-BC26-570A0B7207C4}"/>
              </a:ext>
            </a:extLst>
          </p:cNvPr>
          <p:cNvSpPr>
            <a:spLocks noGrp="1"/>
          </p:cNvSpPr>
          <p:nvPr>
            <p:ph type="body" sz="quarter" idx="43" hasCustomPrompt="1"/>
          </p:nvPr>
        </p:nvSpPr>
        <p:spPr>
          <a:xfrm>
            <a:off x="8099602" y="3504545"/>
            <a:ext cx="1715121" cy="1057515"/>
          </a:xfrm>
          <a:prstGeom prst="rect">
            <a:avLst/>
          </a:prstGeom>
        </p:spPr>
        <p:txBody>
          <a:bodyPr/>
          <a:lstStyle/>
          <a:p>
            <a:r>
              <a:rPr lang="en-AU" sz="2000" dirty="0">
                <a:solidFill>
                  <a:schemeClr val="tx1"/>
                </a:solidFill>
              </a:rPr>
              <a:t>Copy goes here</a:t>
            </a:r>
          </a:p>
        </p:txBody>
      </p:sp>
      <p:sp>
        <p:nvSpPr>
          <p:cNvPr id="63" name="Text Placeholder 19">
            <a:extLst>
              <a:ext uri="{FF2B5EF4-FFF2-40B4-BE49-F238E27FC236}">
                <a16:creationId xmlns:a16="http://schemas.microsoft.com/office/drawing/2014/main" id="{0786EEE6-8B6B-3C4D-A806-D3798466DB18}"/>
              </a:ext>
            </a:extLst>
          </p:cNvPr>
          <p:cNvSpPr>
            <a:spLocks noGrp="1"/>
          </p:cNvSpPr>
          <p:nvPr>
            <p:ph type="body" sz="quarter" idx="44" hasCustomPrompt="1"/>
          </p:nvPr>
        </p:nvSpPr>
        <p:spPr>
          <a:xfrm>
            <a:off x="8109789" y="2801110"/>
            <a:ext cx="805289" cy="558317"/>
          </a:xfrm>
          <a:prstGeom prst="rect">
            <a:avLst/>
          </a:prstGeom>
        </p:spPr>
        <p:txBody>
          <a:bodyPr/>
          <a:lstStyle>
            <a:lvl1pPr>
              <a:lnSpc>
                <a:spcPct val="90000"/>
              </a:lnSpc>
              <a:spcBef>
                <a:spcPts val="0"/>
              </a:spcBef>
              <a:spcAft>
                <a:spcPts val="0"/>
              </a:spcAft>
              <a:defRPr lang="en-US" sz="3600" b="0" kern="1200" dirty="0" smtClean="0">
                <a:solidFill>
                  <a:schemeClr val="accent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p:txBody>
      </p:sp>
      <p:sp>
        <p:nvSpPr>
          <p:cNvPr id="64" name="Text Placeholder 4">
            <a:extLst>
              <a:ext uri="{FF2B5EF4-FFF2-40B4-BE49-F238E27FC236}">
                <a16:creationId xmlns:a16="http://schemas.microsoft.com/office/drawing/2014/main" id="{EFE45A23-78D1-384A-ADD8-0B771AE630F4}"/>
              </a:ext>
            </a:extLst>
          </p:cNvPr>
          <p:cNvSpPr>
            <a:spLocks noGrp="1"/>
          </p:cNvSpPr>
          <p:nvPr>
            <p:ph type="body" sz="quarter" idx="45" hasCustomPrompt="1"/>
          </p:nvPr>
        </p:nvSpPr>
        <p:spPr>
          <a:xfrm>
            <a:off x="9974245" y="3504545"/>
            <a:ext cx="1715121" cy="1057515"/>
          </a:xfrm>
          <a:prstGeom prst="rect">
            <a:avLst/>
          </a:prstGeom>
        </p:spPr>
        <p:txBody>
          <a:bodyPr/>
          <a:lstStyle/>
          <a:p>
            <a:r>
              <a:rPr lang="en-AU" sz="2000" dirty="0">
                <a:solidFill>
                  <a:schemeClr val="tx1"/>
                </a:solidFill>
              </a:rPr>
              <a:t>Copy goes here</a:t>
            </a:r>
          </a:p>
        </p:txBody>
      </p:sp>
      <p:sp>
        <p:nvSpPr>
          <p:cNvPr id="65" name="Text Placeholder 19">
            <a:extLst>
              <a:ext uri="{FF2B5EF4-FFF2-40B4-BE49-F238E27FC236}">
                <a16:creationId xmlns:a16="http://schemas.microsoft.com/office/drawing/2014/main" id="{926CA14B-A20C-7647-ADE8-721A8669E115}"/>
              </a:ext>
            </a:extLst>
          </p:cNvPr>
          <p:cNvSpPr>
            <a:spLocks noGrp="1"/>
          </p:cNvSpPr>
          <p:nvPr>
            <p:ph type="body" sz="quarter" idx="46" hasCustomPrompt="1"/>
          </p:nvPr>
        </p:nvSpPr>
        <p:spPr>
          <a:xfrm>
            <a:off x="9984432" y="2801110"/>
            <a:ext cx="805289" cy="558317"/>
          </a:xfrm>
          <a:prstGeom prst="rect">
            <a:avLst/>
          </a:prstGeom>
        </p:spPr>
        <p:txBody>
          <a:bodyPr/>
          <a:lstStyle>
            <a:lvl1pPr>
              <a:lnSpc>
                <a:spcPct val="90000"/>
              </a:lnSpc>
              <a:spcBef>
                <a:spcPts val="0"/>
              </a:spcBef>
              <a:spcAft>
                <a:spcPts val="0"/>
              </a:spcAft>
              <a:defRPr lang="en-US" sz="3600" b="0" kern="1200" dirty="0" smtClean="0">
                <a:solidFill>
                  <a:schemeClr val="accent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p:txBody>
      </p:sp>
      <p:sp>
        <p:nvSpPr>
          <p:cNvPr id="66" name="Title 5">
            <a:extLst>
              <a:ext uri="{FF2B5EF4-FFF2-40B4-BE49-F238E27FC236}">
                <a16:creationId xmlns:a16="http://schemas.microsoft.com/office/drawing/2014/main" id="{1B128E33-82A1-D445-976B-CA33B4EC90C0}"/>
              </a:ext>
            </a:extLst>
          </p:cNvPr>
          <p:cNvSpPr>
            <a:spLocks noGrp="1"/>
          </p:cNvSpPr>
          <p:nvPr>
            <p:ph type="title" hasCustomPrompt="1"/>
          </p:nvPr>
        </p:nvSpPr>
        <p:spPr>
          <a:xfrm>
            <a:off x="479425" y="604203"/>
            <a:ext cx="11233150" cy="746695"/>
          </a:xfrm>
          <a:prstGeom prst="rect">
            <a:avLst/>
          </a:prstGeom>
        </p:spPr>
        <p:txBody>
          <a:bodyPr/>
          <a:lstStyle/>
          <a:p>
            <a:r>
              <a:rPr lang="en-US" dirty="0"/>
              <a:t>Content</a:t>
            </a:r>
            <a:endParaRPr lang="en-AU" dirty="0"/>
          </a:p>
        </p:txBody>
      </p:sp>
    </p:spTree>
    <p:extLst>
      <p:ext uri="{BB962C8B-B14F-4D97-AF65-F5344CB8AC3E}">
        <p14:creationId xmlns:p14="http://schemas.microsoft.com/office/powerpoint/2010/main" val="2639606770"/>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preserve="1" userDrawn="1">
  <p:cSld name="2_Agenda_8_option 1">
    <p:spTree>
      <p:nvGrpSpPr>
        <p:cNvPr id="1" name=""/>
        <p:cNvGrpSpPr/>
        <p:nvPr/>
      </p:nvGrpSpPr>
      <p:grpSpPr>
        <a:xfrm>
          <a:off x="0" y="0"/>
          <a:ext cx="0" cy="0"/>
          <a:chOff x="0" y="0"/>
          <a:chExt cx="0" cy="0"/>
        </a:xfrm>
      </p:grpSpPr>
      <p:pic>
        <p:nvPicPr>
          <p:cNvPr id="5" name="Picture 4" descr="A picture containing text, wall, indoor&#10;&#10;Description automatically generated">
            <a:extLst>
              <a:ext uri="{FF2B5EF4-FFF2-40B4-BE49-F238E27FC236}">
                <a16:creationId xmlns:a16="http://schemas.microsoft.com/office/drawing/2014/main" id="{E4D795F8-D92C-423E-F2CB-9AE29B9B6AA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1860" b="6782"/>
          <a:stretch/>
        </p:blipFill>
        <p:spPr>
          <a:xfrm>
            <a:off x="0" y="136800"/>
            <a:ext cx="12185010" cy="6721201"/>
          </a:xfrm>
          <a:prstGeom prst="rect">
            <a:avLst/>
          </a:prstGeom>
        </p:spPr>
      </p:pic>
      <p:sp>
        <p:nvSpPr>
          <p:cNvPr id="8" name="Title 7">
            <a:extLst>
              <a:ext uri="{FF2B5EF4-FFF2-40B4-BE49-F238E27FC236}">
                <a16:creationId xmlns:a16="http://schemas.microsoft.com/office/drawing/2014/main" id="{3C66BEDF-06D7-3E42-1D1D-848E59AC0CFD}"/>
              </a:ext>
            </a:extLst>
          </p:cNvPr>
          <p:cNvSpPr>
            <a:spLocks noGrp="1"/>
          </p:cNvSpPr>
          <p:nvPr>
            <p:ph type="title" hasCustomPrompt="1"/>
          </p:nvPr>
        </p:nvSpPr>
        <p:spPr>
          <a:xfrm>
            <a:off x="675638" y="1720960"/>
            <a:ext cx="3420000" cy="3420000"/>
          </a:xfrm>
          <a:prstGeom prst="ellipse">
            <a:avLst/>
          </a:prstGeom>
          <a:solidFill>
            <a:schemeClr val="tx1"/>
          </a:solidFill>
        </p:spPr>
        <p:txBody>
          <a:bodyPr wrap="none" anchor="ctr" anchorCtr="1"/>
          <a:lstStyle>
            <a:lvl1pPr>
              <a:defRPr sz="4800">
                <a:solidFill>
                  <a:schemeClr val="bg1"/>
                </a:solidFill>
              </a:defRPr>
            </a:lvl1pPr>
          </a:lstStyle>
          <a:p>
            <a:r>
              <a:rPr lang="en-US" dirty="0"/>
              <a:t>Your text </a:t>
            </a:r>
            <a:br>
              <a:rPr lang="en-US" dirty="0"/>
            </a:br>
            <a:r>
              <a:rPr lang="en-US" dirty="0"/>
              <a:t>here</a:t>
            </a:r>
            <a:endParaRPr lang="en-AU" dirty="0"/>
          </a:p>
        </p:txBody>
      </p:sp>
      <p:sp>
        <p:nvSpPr>
          <p:cNvPr id="57" name="Text Placeholder 5">
            <a:extLst>
              <a:ext uri="{FF2B5EF4-FFF2-40B4-BE49-F238E27FC236}">
                <a16:creationId xmlns:a16="http://schemas.microsoft.com/office/drawing/2014/main" id="{62135188-67F3-6D4E-929E-F3A8FD902BF0}"/>
              </a:ext>
            </a:extLst>
          </p:cNvPr>
          <p:cNvSpPr>
            <a:spLocks noGrp="1" noChangeAspect="1"/>
          </p:cNvSpPr>
          <p:nvPr>
            <p:ph type="body" sz="quarter" idx="36" hasCustomPrompt="1"/>
          </p:nvPr>
        </p:nvSpPr>
        <p:spPr>
          <a:xfrm>
            <a:off x="10904437" y="6170930"/>
            <a:ext cx="825600" cy="288000"/>
          </a:xfrm>
          <a:prstGeom prst="rect">
            <a:avLst/>
          </a:prstGeom>
          <a:blipFill>
            <a:blip r:embed="rId3">
              <a:extLst>
                <a:ext uri="{96DAC541-7B7A-43D3-8B79-37D633B846F1}">
                  <asvg:svgBlip xmlns:asvg="http://schemas.microsoft.com/office/drawing/2016/SVG/main" r:embed="rId4"/>
                </a:ext>
              </a:extLst>
            </a:blip>
            <a:stretch>
              <a:fillRect/>
            </a:stretch>
          </a:blipFill>
        </p:spPr>
        <p:txBody>
          <a:bodyPr/>
          <a:lstStyle>
            <a:lvl1pPr>
              <a:defRPr/>
            </a:lvl1pPr>
          </a:lstStyle>
          <a:p>
            <a:pPr lvl="0"/>
            <a:r>
              <a:rPr lang="en-US" dirty="0"/>
              <a:t> </a:t>
            </a:r>
            <a:endParaRPr lang="en-AU" dirty="0"/>
          </a:p>
        </p:txBody>
      </p:sp>
      <p:sp>
        <p:nvSpPr>
          <p:cNvPr id="59" name="Text Placeholder 58">
            <a:extLst>
              <a:ext uri="{FF2B5EF4-FFF2-40B4-BE49-F238E27FC236}">
                <a16:creationId xmlns:a16="http://schemas.microsoft.com/office/drawing/2014/main" id="{9DD99C10-1FA6-F61C-3921-32CD27AD0074}"/>
              </a:ext>
            </a:extLst>
          </p:cNvPr>
          <p:cNvSpPr>
            <a:spLocks noGrp="1"/>
          </p:cNvSpPr>
          <p:nvPr>
            <p:ph type="body" sz="quarter" idx="46" hasCustomPrompt="1"/>
          </p:nvPr>
        </p:nvSpPr>
        <p:spPr>
          <a:xfrm>
            <a:off x="4661453" y="2097351"/>
            <a:ext cx="828000" cy="504000"/>
          </a:xfrm>
          <a:prstGeom prst="rect">
            <a:avLst/>
          </a:prstGeom>
        </p:spPr>
        <p:txBody>
          <a:bodyPr/>
          <a:lstStyle>
            <a:lvl1pPr>
              <a:defRPr>
                <a:solidFill>
                  <a:schemeClr val="tx2"/>
                </a:solidFill>
              </a:defRPr>
            </a:lvl1pPr>
          </a:lstStyle>
          <a:p>
            <a:pPr lvl="0"/>
            <a:r>
              <a:rPr lang="en-US" dirty="0"/>
              <a:t>##</a:t>
            </a:r>
            <a:endParaRPr lang="en-GB" dirty="0"/>
          </a:p>
        </p:txBody>
      </p:sp>
      <p:sp>
        <p:nvSpPr>
          <p:cNvPr id="70" name="Text Placeholder 58">
            <a:extLst>
              <a:ext uri="{FF2B5EF4-FFF2-40B4-BE49-F238E27FC236}">
                <a16:creationId xmlns:a16="http://schemas.microsoft.com/office/drawing/2014/main" id="{55BC97D6-C984-F224-77E8-561F7F855517}"/>
              </a:ext>
            </a:extLst>
          </p:cNvPr>
          <p:cNvSpPr>
            <a:spLocks noGrp="1"/>
          </p:cNvSpPr>
          <p:nvPr>
            <p:ph type="body" sz="quarter" idx="47" hasCustomPrompt="1"/>
          </p:nvPr>
        </p:nvSpPr>
        <p:spPr>
          <a:xfrm>
            <a:off x="6387391" y="2097351"/>
            <a:ext cx="828000" cy="504000"/>
          </a:xfrm>
          <a:prstGeom prst="rect">
            <a:avLst/>
          </a:prstGeom>
        </p:spPr>
        <p:txBody>
          <a:bodyPr/>
          <a:lstStyle>
            <a:lvl1pPr>
              <a:defRPr>
                <a:solidFill>
                  <a:schemeClr val="tx2"/>
                </a:solidFill>
              </a:defRPr>
            </a:lvl1pPr>
          </a:lstStyle>
          <a:p>
            <a:pPr lvl="0"/>
            <a:r>
              <a:rPr lang="en-US" dirty="0"/>
              <a:t>##</a:t>
            </a:r>
            <a:endParaRPr lang="en-GB" dirty="0"/>
          </a:p>
        </p:txBody>
      </p:sp>
      <p:sp>
        <p:nvSpPr>
          <p:cNvPr id="71" name="Text Placeholder 58">
            <a:extLst>
              <a:ext uri="{FF2B5EF4-FFF2-40B4-BE49-F238E27FC236}">
                <a16:creationId xmlns:a16="http://schemas.microsoft.com/office/drawing/2014/main" id="{156DBC6B-AA3C-4F33-27C2-5F740920ED7D}"/>
              </a:ext>
            </a:extLst>
          </p:cNvPr>
          <p:cNvSpPr>
            <a:spLocks noGrp="1"/>
          </p:cNvSpPr>
          <p:nvPr>
            <p:ph type="body" sz="quarter" idx="48" hasCustomPrompt="1"/>
          </p:nvPr>
        </p:nvSpPr>
        <p:spPr>
          <a:xfrm>
            <a:off x="8113329" y="2097351"/>
            <a:ext cx="828000" cy="504000"/>
          </a:xfrm>
          <a:prstGeom prst="rect">
            <a:avLst/>
          </a:prstGeom>
        </p:spPr>
        <p:txBody>
          <a:bodyPr/>
          <a:lstStyle>
            <a:lvl1pPr>
              <a:defRPr>
                <a:solidFill>
                  <a:schemeClr val="tx2"/>
                </a:solidFill>
              </a:defRPr>
            </a:lvl1pPr>
          </a:lstStyle>
          <a:p>
            <a:pPr lvl="0"/>
            <a:r>
              <a:rPr lang="en-US" dirty="0"/>
              <a:t>##</a:t>
            </a:r>
            <a:endParaRPr lang="en-GB" dirty="0"/>
          </a:p>
        </p:txBody>
      </p:sp>
      <p:sp>
        <p:nvSpPr>
          <p:cNvPr id="72" name="Text Placeholder 58">
            <a:extLst>
              <a:ext uri="{FF2B5EF4-FFF2-40B4-BE49-F238E27FC236}">
                <a16:creationId xmlns:a16="http://schemas.microsoft.com/office/drawing/2014/main" id="{DDBDC92D-E6CD-E3CF-1B48-A332E4A1616D}"/>
              </a:ext>
            </a:extLst>
          </p:cNvPr>
          <p:cNvSpPr>
            <a:spLocks noGrp="1"/>
          </p:cNvSpPr>
          <p:nvPr>
            <p:ph type="body" sz="quarter" idx="49" hasCustomPrompt="1"/>
          </p:nvPr>
        </p:nvSpPr>
        <p:spPr>
          <a:xfrm>
            <a:off x="9839267" y="2097351"/>
            <a:ext cx="828000" cy="504000"/>
          </a:xfrm>
          <a:prstGeom prst="rect">
            <a:avLst/>
          </a:prstGeom>
        </p:spPr>
        <p:txBody>
          <a:bodyPr/>
          <a:lstStyle>
            <a:lvl1pPr>
              <a:defRPr>
                <a:solidFill>
                  <a:schemeClr val="tx2"/>
                </a:solidFill>
              </a:defRPr>
            </a:lvl1pPr>
          </a:lstStyle>
          <a:p>
            <a:pPr lvl="0"/>
            <a:r>
              <a:rPr lang="en-US" dirty="0"/>
              <a:t>##</a:t>
            </a:r>
            <a:endParaRPr lang="en-GB" dirty="0"/>
          </a:p>
        </p:txBody>
      </p:sp>
      <p:sp>
        <p:nvSpPr>
          <p:cNvPr id="73" name="Text Placeholder 58">
            <a:extLst>
              <a:ext uri="{FF2B5EF4-FFF2-40B4-BE49-F238E27FC236}">
                <a16:creationId xmlns:a16="http://schemas.microsoft.com/office/drawing/2014/main" id="{09AA2912-7574-8EB5-FB48-031ED0CC4969}"/>
              </a:ext>
            </a:extLst>
          </p:cNvPr>
          <p:cNvSpPr>
            <a:spLocks noGrp="1"/>
          </p:cNvSpPr>
          <p:nvPr>
            <p:ph type="body" sz="quarter" idx="50" hasCustomPrompt="1"/>
          </p:nvPr>
        </p:nvSpPr>
        <p:spPr>
          <a:xfrm>
            <a:off x="4661453" y="4074279"/>
            <a:ext cx="828000" cy="504000"/>
          </a:xfrm>
          <a:prstGeom prst="rect">
            <a:avLst/>
          </a:prstGeom>
        </p:spPr>
        <p:txBody>
          <a:bodyPr/>
          <a:lstStyle>
            <a:lvl1pPr>
              <a:defRPr>
                <a:solidFill>
                  <a:schemeClr val="tx2"/>
                </a:solidFill>
              </a:defRPr>
            </a:lvl1pPr>
          </a:lstStyle>
          <a:p>
            <a:pPr lvl="0"/>
            <a:r>
              <a:rPr lang="en-US" dirty="0"/>
              <a:t>##</a:t>
            </a:r>
            <a:endParaRPr lang="en-GB" dirty="0"/>
          </a:p>
        </p:txBody>
      </p:sp>
      <p:sp>
        <p:nvSpPr>
          <p:cNvPr id="74" name="Text Placeholder 58">
            <a:extLst>
              <a:ext uri="{FF2B5EF4-FFF2-40B4-BE49-F238E27FC236}">
                <a16:creationId xmlns:a16="http://schemas.microsoft.com/office/drawing/2014/main" id="{B3E35DE4-853E-29A2-AE51-C3DD2DDC97E4}"/>
              </a:ext>
            </a:extLst>
          </p:cNvPr>
          <p:cNvSpPr>
            <a:spLocks noGrp="1"/>
          </p:cNvSpPr>
          <p:nvPr>
            <p:ph type="body" sz="quarter" idx="51" hasCustomPrompt="1"/>
          </p:nvPr>
        </p:nvSpPr>
        <p:spPr>
          <a:xfrm>
            <a:off x="6387391" y="4074279"/>
            <a:ext cx="828000" cy="504000"/>
          </a:xfrm>
          <a:prstGeom prst="rect">
            <a:avLst/>
          </a:prstGeom>
        </p:spPr>
        <p:txBody>
          <a:bodyPr/>
          <a:lstStyle>
            <a:lvl1pPr>
              <a:defRPr>
                <a:solidFill>
                  <a:schemeClr val="tx2"/>
                </a:solidFill>
              </a:defRPr>
            </a:lvl1pPr>
          </a:lstStyle>
          <a:p>
            <a:pPr lvl="0"/>
            <a:r>
              <a:rPr lang="en-US" dirty="0"/>
              <a:t>##</a:t>
            </a:r>
            <a:endParaRPr lang="en-GB" dirty="0"/>
          </a:p>
        </p:txBody>
      </p:sp>
      <p:sp>
        <p:nvSpPr>
          <p:cNvPr id="75" name="Text Placeholder 58">
            <a:extLst>
              <a:ext uri="{FF2B5EF4-FFF2-40B4-BE49-F238E27FC236}">
                <a16:creationId xmlns:a16="http://schemas.microsoft.com/office/drawing/2014/main" id="{573CD600-9966-7F3E-A3C9-A95CD8BCD838}"/>
              </a:ext>
            </a:extLst>
          </p:cNvPr>
          <p:cNvSpPr>
            <a:spLocks noGrp="1"/>
          </p:cNvSpPr>
          <p:nvPr>
            <p:ph type="body" sz="quarter" idx="52" hasCustomPrompt="1"/>
          </p:nvPr>
        </p:nvSpPr>
        <p:spPr>
          <a:xfrm>
            <a:off x="8113329" y="4074279"/>
            <a:ext cx="828000" cy="504000"/>
          </a:xfrm>
          <a:prstGeom prst="rect">
            <a:avLst/>
          </a:prstGeom>
        </p:spPr>
        <p:txBody>
          <a:bodyPr/>
          <a:lstStyle>
            <a:lvl1pPr>
              <a:defRPr>
                <a:solidFill>
                  <a:schemeClr val="tx2"/>
                </a:solidFill>
              </a:defRPr>
            </a:lvl1pPr>
          </a:lstStyle>
          <a:p>
            <a:pPr lvl="0"/>
            <a:r>
              <a:rPr lang="en-US" dirty="0"/>
              <a:t>##</a:t>
            </a:r>
            <a:endParaRPr lang="en-GB" dirty="0"/>
          </a:p>
        </p:txBody>
      </p:sp>
      <p:sp>
        <p:nvSpPr>
          <p:cNvPr id="76" name="Text Placeholder 58">
            <a:extLst>
              <a:ext uri="{FF2B5EF4-FFF2-40B4-BE49-F238E27FC236}">
                <a16:creationId xmlns:a16="http://schemas.microsoft.com/office/drawing/2014/main" id="{2889EA54-ECFB-8B4F-161F-A9A573EA1990}"/>
              </a:ext>
            </a:extLst>
          </p:cNvPr>
          <p:cNvSpPr>
            <a:spLocks noGrp="1"/>
          </p:cNvSpPr>
          <p:nvPr>
            <p:ph type="body" sz="quarter" idx="53" hasCustomPrompt="1"/>
          </p:nvPr>
        </p:nvSpPr>
        <p:spPr>
          <a:xfrm>
            <a:off x="9839267" y="4074279"/>
            <a:ext cx="828000" cy="504000"/>
          </a:xfrm>
          <a:prstGeom prst="rect">
            <a:avLst/>
          </a:prstGeom>
        </p:spPr>
        <p:txBody>
          <a:bodyPr/>
          <a:lstStyle>
            <a:lvl1pPr>
              <a:defRPr>
                <a:solidFill>
                  <a:schemeClr val="tx2"/>
                </a:solidFill>
              </a:defRPr>
            </a:lvl1pPr>
          </a:lstStyle>
          <a:p>
            <a:pPr lvl="0"/>
            <a:r>
              <a:rPr lang="en-US" dirty="0"/>
              <a:t>##</a:t>
            </a:r>
            <a:endParaRPr lang="en-GB" dirty="0"/>
          </a:p>
        </p:txBody>
      </p:sp>
      <p:sp>
        <p:nvSpPr>
          <p:cNvPr id="90" name="Content Placeholder 89">
            <a:extLst>
              <a:ext uri="{FF2B5EF4-FFF2-40B4-BE49-F238E27FC236}">
                <a16:creationId xmlns:a16="http://schemas.microsoft.com/office/drawing/2014/main" id="{866305B6-F59D-0F8E-BCCA-93961E7CB3D3}"/>
              </a:ext>
            </a:extLst>
          </p:cNvPr>
          <p:cNvSpPr>
            <a:spLocks noGrp="1"/>
          </p:cNvSpPr>
          <p:nvPr>
            <p:ph sz="quarter" idx="54"/>
          </p:nvPr>
        </p:nvSpPr>
        <p:spPr>
          <a:xfrm>
            <a:off x="4660044" y="1878496"/>
            <a:ext cx="1472400" cy="50400"/>
          </a:xfrm>
          <a:prstGeom prst="rect">
            <a:avLst/>
          </a:prstGeom>
          <a:solidFill>
            <a:schemeClr val="tx1"/>
          </a:solidFill>
        </p:spPr>
        <p:txBody>
          <a:bodyPr/>
          <a:lstStyle>
            <a:lvl1pPr>
              <a:defRPr>
                <a:noFill/>
              </a:defRPr>
            </a:lvl1pPr>
          </a:lstStyle>
          <a:p>
            <a:pPr lvl="0"/>
            <a:endParaRPr lang="en-GB" dirty="0"/>
          </a:p>
        </p:txBody>
      </p:sp>
      <p:sp>
        <p:nvSpPr>
          <p:cNvPr id="91" name="Content Placeholder 89">
            <a:extLst>
              <a:ext uri="{FF2B5EF4-FFF2-40B4-BE49-F238E27FC236}">
                <a16:creationId xmlns:a16="http://schemas.microsoft.com/office/drawing/2014/main" id="{5C7935FD-24E8-EE45-6F3F-D313F163CCE5}"/>
              </a:ext>
            </a:extLst>
          </p:cNvPr>
          <p:cNvSpPr>
            <a:spLocks noGrp="1"/>
          </p:cNvSpPr>
          <p:nvPr>
            <p:ph sz="quarter" idx="55"/>
          </p:nvPr>
        </p:nvSpPr>
        <p:spPr>
          <a:xfrm>
            <a:off x="6387391" y="1878496"/>
            <a:ext cx="1472400" cy="50400"/>
          </a:xfrm>
          <a:prstGeom prst="rect">
            <a:avLst/>
          </a:prstGeom>
          <a:solidFill>
            <a:schemeClr val="tx1"/>
          </a:solidFill>
        </p:spPr>
        <p:txBody>
          <a:bodyPr/>
          <a:lstStyle>
            <a:lvl1pPr>
              <a:defRPr>
                <a:noFill/>
              </a:defRPr>
            </a:lvl1pPr>
          </a:lstStyle>
          <a:p>
            <a:pPr lvl="0"/>
            <a:endParaRPr lang="en-GB" dirty="0"/>
          </a:p>
        </p:txBody>
      </p:sp>
      <p:sp>
        <p:nvSpPr>
          <p:cNvPr id="92" name="Content Placeholder 89">
            <a:extLst>
              <a:ext uri="{FF2B5EF4-FFF2-40B4-BE49-F238E27FC236}">
                <a16:creationId xmlns:a16="http://schemas.microsoft.com/office/drawing/2014/main" id="{BEB06B14-14C2-F76E-AFD4-86E1F997CEF9}"/>
              </a:ext>
            </a:extLst>
          </p:cNvPr>
          <p:cNvSpPr>
            <a:spLocks noGrp="1"/>
          </p:cNvSpPr>
          <p:nvPr>
            <p:ph sz="quarter" idx="56"/>
          </p:nvPr>
        </p:nvSpPr>
        <p:spPr>
          <a:xfrm>
            <a:off x="8113329" y="1878496"/>
            <a:ext cx="1472400" cy="50400"/>
          </a:xfrm>
          <a:prstGeom prst="rect">
            <a:avLst/>
          </a:prstGeom>
          <a:solidFill>
            <a:schemeClr val="tx1"/>
          </a:solidFill>
        </p:spPr>
        <p:txBody>
          <a:bodyPr/>
          <a:lstStyle>
            <a:lvl1pPr>
              <a:defRPr>
                <a:noFill/>
              </a:defRPr>
            </a:lvl1pPr>
          </a:lstStyle>
          <a:p>
            <a:pPr lvl="0"/>
            <a:endParaRPr lang="en-GB" dirty="0"/>
          </a:p>
        </p:txBody>
      </p:sp>
      <p:sp>
        <p:nvSpPr>
          <p:cNvPr id="93" name="Content Placeholder 89">
            <a:extLst>
              <a:ext uri="{FF2B5EF4-FFF2-40B4-BE49-F238E27FC236}">
                <a16:creationId xmlns:a16="http://schemas.microsoft.com/office/drawing/2014/main" id="{EF54CCE9-01D8-9F2D-5A52-4FF4B7ADD2DE}"/>
              </a:ext>
            </a:extLst>
          </p:cNvPr>
          <p:cNvSpPr>
            <a:spLocks noGrp="1"/>
          </p:cNvSpPr>
          <p:nvPr>
            <p:ph sz="quarter" idx="57"/>
          </p:nvPr>
        </p:nvSpPr>
        <p:spPr>
          <a:xfrm>
            <a:off x="9838562" y="1878496"/>
            <a:ext cx="1472400" cy="50400"/>
          </a:xfrm>
          <a:prstGeom prst="rect">
            <a:avLst/>
          </a:prstGeom>
          <a:solidFill>
            <a:schemeClr val="tx1"/>
          </a:solidFill>
        </p:spPr>
        <p:txBody>
          <a:bodyPr/>
          <a:lstStyle>
            <a:lvl1pPr>
              <a:defRPr>
                <a:noFill/>
              </a:defRPr>
            </a:lvl1pPr>
          </a:lstStyle>
          <a:p>
            <a:pPr lvl="0"/>
            <a:endParaRPr lang="en-GB" dirty="0"/>
          </a:p>
        </p:txBody>
      </p:sp>
      <p:sp>
        <p:nvSpPr>
          <p:cNvPr id="94" name="Content Placeholder 89">
            <a:extLst>
              <a:ext uri="{FF2B5EF4-FFF2-40B4-BE49-F238E27FC236}">
                <a16:creationId xmlns:a16="http://schemas.microsoft.com/office/drawing/2014/main" id="{88D9D213-C09E-9E24-C2E9-442B57281CEC}"/>
              </a:ext>
            </a:extLst>
          </p:cNvPr>
          <p:cNvSpPr>
            <a:spLocks noGrp="1"/>
          </p:cNvSpPr>
          <p:nvPr>
            <p:ph sz="quarter" idx="58"/>
          </p:nvPr>
        </p:nvSpPr>
        <p:spPr>
          <a:xfrm>
            <a:off x="4660044" y="3870987"/>
            <a:ext cx="1472400" cy="50400"/>
          </a:xfrm>
          <a:prstGeom prst="rect">
            <a:avLst/>
          </a:prstGeom>
          <a:solidFill>
            <a:schemeClr val="tx1"/>
          </a:solidFill>
        </p:spPr>
        <p:txBody>
          <a:bodyPr/>
          <a:lstStyle>
            <a:lvl1pPr>
              <a:defRPr>
                <a:noFill/>
              </a:defRPr>
            </a:lvl1pPr>
          </a:lstStyle>
          <a:p>
            <a:pPr lvl="0"/>
            <a:endParaRPr lang="en-GB" dirty="0"/>
          </a:p>
        </p:txBody>
      </p:sp>
      <p:sp>
        <p:nvSpPr>
          <p:cNvPr id="95" name="Content Placeholder 89">
            <a:extLst>
              <a:ext uri="{FF2B5EF4-FFF2-40B4-BE49-F238E27FC236}">
                <a16:creationId xmlns:a16="http://schemas.microsoft.com/office/drawing/2014/main" id="{D61BC07B-E642-C1AF-C20B-2A34DB26E7AC}"/>
              </a:ext>
            </a:extLst>
          </p:cNvPr>
          <p:cNvSpPr>
            <a:spLocks noGrp="1"/>
          </p:cNvSpPr>
          <p:nvPr>
            <p:ph sz="quarter" idx="59"/>
          </p:nvPr>
        </p:nvSpPr>
        <p:spPr>
          <a:xfrm>
            <a:off x="6387391" y="3870987"/>
            <a:ext cx="1472400" cy="50400"/>
          </a:xfrm>
          <a:prstGeom prst="rect">
            <a:avLst/>
          </a:prstGeom>
          <a:solidFill>
            <a:schemeClr val="tx1"/>
          </a:solidFill>
        </p:spPr>
        <p:txBody>
          <a:bodyPr/>
          <a:lstStyle>
            <a:lvl1pPr>
              <a:defRPr>
                <a:noFill/>
              </a:defRPr>
            </a:lvl1pPr>
          </a:lstStyle>
          <a:p>
            <a:pPr lvl="0"/>
            <a:endParaRPr lang="en-GB" dirty="0"/>
          </a:p>
        </p:txBody>
      </p:sp>
      <p:sp>
        <p:nvSpPr>
          <p:cNvPr id="96" name="Content Placeholder 89">
            <a:extLst>
              <a:ext uri="{FF2B5EF4-FFF2-40B4-BE49-F238E27FC236}">
                <a16:creationId xmlns:a16="http://schemas.microsoft.com/office/drawing/2014/main" id="{177A1023-2822-F04C-8B72-ACD45FE435A9}"/>
              </a:ext>
            </a:extLst>
          </p:cNvPr>
          <p:cNvSpPr>
            <a:spLocks noGrp="1"/>
          </p:cNvSpPr>
          <p:nvPr>
            <p:ph sz="quarter" idx="60"/>
          </p:nvPr>
        </p:nvSpPr>
        <p:spPr>
          <a:xfrm>
            <a:off x="8113329" y="3870987"/>
            <a:ext cx="1472400" cy="50400"/>
          </a:xfrm>
          <a:prstGeom prst="rect">
            <a:avLst/>
          </a:prstGeom>
          <a:solidFill>
            <a:schemeClr val="tx1"/>
          </a:solidFill>
        </p:spPr>
        <p:txBody>
          <a:bodyPr/>
          <a:lstStyle>
            <a:lvl1pPr>
              <a:defRPr>
                <a:noFill/>
              </a:defRPr>
            </a:lvl1pPr>
          </a:lstStyle>
          <a:p>
            <a:pPr lvl="0"/>
            <a:endParaRPr lang="en-GB" dirty="0"/>
          </a:p>
        </p:txBody>
      </p:sp>
      <p:sp>
        <p:nvSpPr>
          <p:cNvPr id="97" name="Content Placeholder 89">
            <a:extLst>
              <a:ext uri="{FF2B5EF4-FFF2-40B4-BE49-F238E27FC236}">
                <a16:creationId xmlns:a16="http://schemas.microsoft.com/office/drawing/2014/main" id="{765F821C-8F41-F454-E171-07F7C149DC1B}"/>
              </a:ext>
            </a:extLst>
          </p:cNvPr>
          <p:cNvSpPr>
            <a:spLocks noGrp="1"/>
          </p:cNvSpPr>
          <p:nvPr>
            <p:ph sz="quarter" idx="61"/>
          </p:nvPr>
        </p:nvSpPr>
        <p:spPr>
          <a:xfrm>
            <a:off x="9838562" y="3870987"/>
            <a:ext cx="1472400" cy="50400"/>
          </a:xfrm>
          <a:prstGeom prst="rect">
            <a:avLst/>
          </a:prstGeom>
          <a:solidFill>
            <a:schemeClr val="tx1"/>
          </a:solidFill>
        </p:spPr>
        <p:txBody>
          <a:bodyPr/>
          <a:lstStyle>
            <a:lvl1pPr>
              <a:defRPr>
                <a:noFill/>
              </a:defRPr>
            </a:lvl1pPr>
          </a:lstStyle>
          <a:p>
            <a:pPr lvl="0"/>
            <a:endParaRPr lang="en-GB" dirty="0"/>
          </a:p>
        </p:txBody>
      </p:sp>
      <p:sp>
        <p:nvSpPr>
          <p:cNvPr id="9" name="Text Placeholder 8">
            <a:extLst>
              <a:ext uri="{FF2B5EF4-FFF2-40B4-BE49-F238E27FC236}">
                <a16:creationId xmlns:a16="http://schemas.microsoft.com/office/drawing/2014/main" id="{5090BFD1-AB5B-C1C5-FC70-DB391FE1D5B2}"/>
              </a:ext>
            </a:extLst>
          </p:cNvPr>
          <p:cNvSpPr>
            <a:spLocks noGrp="1"/>
          </p:cNvSpPr>
          <p:nvPr>
            <p:ph type="body" sz="quarter" idx="62" hasCustomPrompt="1"/>
          </p:nvPr>
        </p:nvSpPr>
        <p:spPr>
          <a:xfrm>
            <a:off x="4659285" y="2686147"/>
            <a:ext cx="1526400" cy="777600"/>
          </a:xfrm>
          <a:prstGeom prst="rect">
            <a:avLst/>
          </a:prstGeom>
        </p:spPr>
        <p:txBody>
          <a:bodyPr/>
          <a:lstStyle>
            <a:lvl1pPr>
              <a:defRPr/>
            </a:lvl1pPr>
            <a:lvl2pPr marL="0" indent="0">
              <a:buNone/>
              <a:defRPr/>
            </a:lvl2pPr>
          </a:lstStyle>
          <a:p>
            <a:pPr lvl="0"/>
            <a:r>
              <a:rPr lang="en-US" dirty="0"/>
              <a:t>Copy goes here</a:t>
            </a:r>
          </a:p>
        </p:txBody>
      </p:sp>
      <p:sp>
        <p:nvSpPr>
          <p:cNvPr id="13" name="Text Placeholder 12">
            <a:extLst>
              <a:ext uri="{FF2B5EF4-FFF2-40B4-BE49-F238E27FC236}">
                <a16:creationId xmlns:a16="http://schemas.microsoft.com/office/drawing/2014/main" id="{EA656FDC-BF17-2D98-7F26-14DCB00F8F22}"/>
              </a:ext>
            </a:extLst>
          </p:cNvPr>
          <p:cNvSpPr>
            <a:spLocks noGrp="1"/>
          </p:cNvSpPr>
          <p:nvPr>
            <p:ph type="body" sz="quarter" idx="63" hasCustomPrompt="1"/>
          </p:nvPr>
        </p:nvSpPr>
        <p:spPr>
          <a:xfrm>
            <a:off x="4660044" y="4663075"/>
            <a:ext cx="1526400" cy="777600"/>
          </a:xfrm>
          <a:prstGeom prst="rect">
            <a:avLst/>
          </a:prstGeom>
        </p:spPr>
        <p:txBody>
          <a:bodyPr/>
          <a:lstStyle>
            <a:lvl1pPr>
              <a:defRPr/>
            </a:lvl1pPr>
            <a:lvl2pPr marL="0" indent="0">
              <a:buNone/>
              <a:defRPr/>
            </a:lvl2pPr>
          </a:lstStyle>
          <a:p>
            <a:pPr lvl="0"/>
            <a:r>
              <a:rPr lang="en-US" dirty="0"/>
              <a:t>Copy goes here</a:t>
            </a:r>
          </a:p>
        </p:txBody>
      </p:sp>
      <p:sp>
        <p:nvSpPr>
          <p:cNvPr id="15" name="Text Placeholder 8">
            <a:extLst>
              <a:ext uri="{FF2B5EF4-FFF2-40B4-BE49-F238E27FC236}">
                <a16:creationId xmlns:a16="http://schemas.microsoft.com/office/drawing/2014/main" id="{D674C88D-8479-29D2-890E-1567DEAD240C}"/>
              </a:ext>
            </a:extLst>
          </p:cNvPr>
          <p:cNvSpPr>
            <a:spLocks noGrp="1"/>
          </p:cNvSpPr>
          <p:nvPr>
            <p:ph type="body" sz="quarter" idx="64" hasCustomPrompt="1"/>
          </p:nvPr>
        </p:nvSpPr>
        <p:spPr>
          <a:xfrm>
            <a:off x="6384518" y="2686147"/>
            <a:ext cx="1526400" cy="777600"/>
          </a:xfrm>
          <a:prstGeom prst="rect">
            <a:avLst/>
          </a:prstGeom>
        </p:spPr>
        <p:txBody>
          <a:bodyPr/>
          <a:lstStyle>
            <a:lvl1pPr>
              <a:defRPr/>
            </a:lvl1pPr>
            <a:lvl2pPr marL="0" indent="0">
              <a:buNone/>
              <a:defRPr/>
            </a:lvl2pPr>
          </a:lstStyle>
          <a:p>
            <a:pPr lvl="0"/>
            <a:r>
              <a:rPr lang="en-US" dirty="0"/>
              <a:t>Copy goes here</a:t>
            </a:r>
          </a:p>
        </p:txBody>
      </p:sp>
      <p:sp>
        <p:nvSpPr>
          <p:cNvPr id="17" name="Text Placeholder 12">
            <a:extLst>
              <a:ext uri="{FF2B5EF4-FFF2-40B4-BE49-F238E27FC236}">
                <a16:creationId xmlns:a16="http://schemas.microsoft.com/office/drawing/2014/main" id="{F6EE21BD-D81A-E2CC-C0F9-CCCB912100CC}"/>
              </a:ext>
            </a:extLst>
          </p:cNvPr>
          <p:cNvSpPr>
            <a:spLocks noGrp="1"/>
          </p:cNvSpPr>
          <p:nvPr>
            <p:ph type="body" sz="quarter" idx="65" hasCustomPrompt="1"/>
          </p:nvPr>
        </p:nvSpPr>
        <p:spPr>
          <a:xfrm>
            <a:off x="6385277" y="4663075"/>
            <a:ext cx="1526400" cy="777600"/>
          </a:xfrm>
          <a:prstGeom prst="rect">
            <a:avLst/>
          </a:prstGeom>
        </p:spPr>
        <p:txBody>
          <a:bodyPr/>
          <a:lstStyle>
            <a:lvl1pPr>
              <a:defRPr/>
            </a:lvl1pPr>
            <a:lvl2pPr marL="0" indent="0">
              <a:buNone/>
              <a:defRPr/>
            </a:lvl2pPr>
          </a:lstStyle>
          <a:p>
            <a:pPr lvl="0"/>
            <a:r>
              <a:rPr lang="en-US" dirty="0"/>
              <a:t>Copy goes here</a:t>
            </a:r>
          </a:p>
        </p:txBody>
      </p:sp>
      <p:sp>
        <p:nvSpPr>
          <p:cNvPr id="19" name="Text Placeholder 8">
            <a:extLst>
              <a:ext uri="{FF2B5EF4-FFF2-40B4-BE49-F238E27FC236}">
                <a16:creationId xmlns:a16="http://schemas.microsoft.com/office/drawing/2014/main" id="{E2D1A61D-EDAA-660E-F079-B02609A4EC3B}"/>
              </a:ext>
            </a:extLst>
          </p:cNvPr>
          <p:cNvSpPr>
            <a:spLocks noGrp="1"/>
          </p:cNvSpPr>
          <p:nvPr>
            <p:ph type="body" sz="quarter" idx="66" hasCustomPrompt="1"/>
          </p:nvPr>
        </p:nvSpPr>
        <p:spPr>
          <a:xfrm>
            <a:off x="8113329" y="2686147"/>
            <a:ext cx="1526400" cy="777600"/>
          </a:xfrm>
          <a:prstGeom prst="rect">
            <a:avLst/>
          </a:prstGeom>
        </p:spPr>
        <p:txBody>
          <a:bodyPr/>
          <a:lstStyle>
            <a:lvl1pPr>
              <a:defRPr/>
            </a:lvl1pPr>
            <a:lvl2pPr marL="0" indent="0">
              <a:buNone/>
              <a:defRPr/>
            </a:lvl2pPr>
          </a:lstStyle>
          <a:p>
            <a:pPr lvl="0"/>
            <a:r>
              <a:rPr lang="en-US" dirty="0"/>
              <a:t>Copy goes here</a:t>
            </a:r>
          </a:p>
        </p:txBody>
      </p:sp>
      <p:sp>
        <p:nvSpPr>
          <p:cNvPr id="21" name="Text Placeholder 12">
            <a:extLst>
              <a:ext uri="{FF2B5EF4-FFF2-40B4-BE49-F238E27FC236}">
                <a16:creationId xmlns:a16="http://schemas.microsoft.com/office/drawing/2014/main" id="{CB3D0EFC-C644-C05E-4436-AC47C1A8370C}"/>
              </a:ext>
            </a:extLst>
          </p:cNvPr>
          <p:cNvSpPr>
            <a:spLocks noGrp="1"/>
          </p:cNvSpPr>
          <p:nvPr>
            <p:ph type="body" sz="quarter" idx="67" hasCustomPrompt="1"/>
          </p:nvPr>
        </p:nvSpPr>
        <p:spPr>
          <a:xfrm>
            <a:off x="8113329" y="4663075"/>
            <a:ext cx="1526400" cy="777600"/>
          </a:xfrm>
          <a:prstGeom prst="rect">
            <a:avLst/>
          </a:prstGeom>
        </p:spPr>
        <p:txBody>
          <a:bodyPr/>
          <a:lstStyle>
            <a:lvl1pPr>
              <a:defRPr/>
            </a:lvl1pPr>
            <a:lvl2pPr marL="0" indent="0">
              <a:buNone/>
              <a:defRPr/>
            </a:lvl2pPr>
          </a:lstStyle>
          <a:p>
            <a:pPr lvl="0"/>
            <a:r>
              <a:rPr lang="en-US" dirty="0"/>
              <a:t>Copy goes here</a:t>
            </a:r>
          </a:p>
        </p:txBody>
      </p:sp>
      <p:sp>
        <p:nvSpPr>
          <p:cNvPr id="23" name="Text Placeholder 8">
            <a:extLst>
              <a:ext uri="{FF2B5EF4-FFF2-40B4-BE49-F238E27FC236}">
                <a16:creationId xmlns:a16="http://schemas.microsoft.com/office/drawing/2014/main" id="{BC79567C-BB13-5D0B-B61D-F438DB2687A9}"/>
              </a:ext>
            </a:extLst>
          </p:cNvPr>
          <p:cNvSpPr>
            <a:spLocks noGrp="1"/>
          </p:cNvSpPr>
          <p:nvPr>
            <p:ph type="body" sz="quarter" idx="68" hasCustomPrompt="1"/>
          </p:nvPr>
        </p:nvSpPr>
        <p:spPr>
          <a:xfrm>
            <a:off x="9838562" y="2686147"/>
            <a:ext cx="1526400" cy="777600"/>
          </a:xfrm>
          <a:prstGeom prst="rect">
            <a:avLst/>
          </a:prstGeom>
        </p:spPr>
        <p:txBody>
          <a:bodyPr/>
          <a:lstStyle>
            <a:lvl1pPr>
              <a:defRPr/>
            </a:lvl1pPr>
            <a:lvl2pPr marL="0" indent="0">
              <a:buNone/>
              <a:defRPr/>
            </a:lvl2pPr>
          </a:lstStyle>
          <a:p>
            <a:pPr lvl="0"/>
            <a:r>
              <a:rPr lang="en-US" dirty="0"/>
              <a:t>Copy goes here</a:t>
            </a:r>
          </a:p>
        </p:txBody>
      </p:sp>
      <p:sp>
        <p:nvSpPr>
          <p:cNvPr id="24" name="Text Placeholder 12">
            <a:extLst>
              <a:ext uri="{FF2B5EF4-FFF2-40B4-BE49-F238E27FC236}">
                <a16:creationId xmlns:a16="http://schemas.microsoft.com/office/drawing/2014/main" id="{F210F0D3-90EA-E0EC-FE8E-82106429DBB6}"/>
              </a:ext>
            </a:extLst>
          </p:cNvPr>
          <p:cNvSpPr>
            <a:spLocks noGrp="1"/>
          </p:cNvSpPr>
          <p:nvPr>
            <p:ph type="body" sz="quarter" idx="69" hasCustomPrompt="1"/>
          </p:nvPr>
        </p:nvSpPr>
        <p:spPr>
          <a:xfrm>
            <a:off x="9838562" y="4663075"/>
            <a:ext cx="1526400" cy="777600"/>
          </a:xfrm>
          <a:prstGeom prst="rect">
            <a:avLst/>
          </a:prstGeom>
        </p:spPr>
        <p:txBody>
          <a:bodyPr/>
          <a:lstStyle>
            <a:lvl1pPr>
              <a:defRPr/>
            </a:lvl1pPr>
            <a:lvl2pPr marL="0" indent="0">
              <a:buNone/>
              <a:defRPr/>
            </a:lvl2pPr>
          </a:lstStyle>
          <a:p>
            <a:pPr lvl="0"/>
            <a:r>
              <a:rPr lang="en-US" dirty="0"/>
              <a:t>Copy goes here</a:t>
            </a:r>
          </a:p>
        </p:txBody>
      </p:sp>
    </p:spTree>
    <p:extLst>
      <p:ext uri="{BB962C8B-B14F-4D97-AF65-F5344CB8AC3E}">
        <p14:creationId xmlns:p14="http://schemas.microsoft.com/office/powerpoint/2010/main" val="3911144582"/>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preserve="1" userDrawn="1">
  <p:cSld name="1 Column">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484784"/>
            <a:ext cx="11233150"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9" name="Content Placeholder 8">
            <a:extLst>
              <a:ext uri="{FF2B5EF4-FFF2-40B4-BE49-F238E27FC236}">
                <a16:creationId xmlns:a16="http://schemas.microsoft.com/office/drawing/2014/main" id="{4CB8EBF9-4B8F-D552-2733-EB3B04A2601C}"/>
              </a:ext>
            </a:extLst>
          </p:cNvPr>
          <p:cNvSpPr>
            <a:spLocks noGrp="1"/>
          </p:cNvSpPr>
          <p:nvPr>
            <p:ph sz="quarter" idx="14"/>
          </p:nvPr>
        </p:nvSpPr>
        <p:spPr>
          <a:xfrm>
            <a:off x="479425" y="2097087"/>
            <a:ext cx="11233150" cy="3795713"/>
          </a:xfrm>
          <a:custGeom>
            <a:avLst/>
            <a:gdLst>
              <a:gd name="connsiteX0" fmla="*/ 0 w 11233150"/>
              <a:gd name="connsiteY0" fmla="*/ 0 h 3795713"/>
              <a:gd name="connsiteX1" fmla="*/ 11233150 w 11233150"/>
              <a:gd name="connsiteY1" fmla="*/ 0 h 3795713"/>
              <a:gd name="connsiteX2" fmla="*/ 11233150 w 11233150"/>
              <a:gd name="connsiteY2" fmla="*/ 3795713 h 3795713"/>
              <a:gd name="connsiteX3" fmla="*/ 0 w 11233150"/>
              <a:gd name="connsiteY3" fmla="*/ 3795713 h 3795713"/>
            </a:gdLst>
            <a:ahLst/>
            <a:cxnLst>
              <a:cxn ang="0">
                <a:pos x="connsiteX0" y="connsiteY0"/>
              </a:cxn>
              <a:cxn ang="0">
                <a:pos x="connsiteX1" y="connsiteY1"/>
              </a:cxn>
              <a:cxn ang="0">
                <a:pos x="connsiteX2" y="connsiteY2"/>
              </a:cxn>
              <a:cxn ang="0">
                <a:pos x="connsiteX3" y="connsiteY3"/>
              </a:cxn>
            </a:cxnLst>
            <a:rect l="l" t="t" r="r" b="b"/>
            <a:pathLst>
              <a:path w="11233150" h="3795713">
                <a:moveTo>
                  <a:pt x="0" y="0"/>
                </a:moveTo>
                <a:lnTo>
                  <a:pt x="11233150" y="0"/>
                </a:lnTo>
                <a:lnTo>
                  <a:pt x="11233150" y="3795713"/>
                </a:lnTo>
                <a:lnTo>
                  <a:pt x="0" y="379571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3071853251"/>
      </p:ext>
    </p:extLst>
  </p:cSld>
  <p:clrMapOvr>
    <a:masterClrMapping/>
  </p:clrMapOvr>
  <p:extLst>
    <p:ext uri="{DCECCB84-F9BA-43D5-87BE-67443E8EF086}">
      <p15:sldGuideLst xmlns:p15="http://schemas.microsoft.com/office/powerpoint/2012/main"/>
    </p:ext>
  </p:extLst>
</p:sldLayout>
</file>

<file path=ppt/slideLayouts/slideLayout275.xml><?xml version="1.0" encoding="utf-8"?>
<p:sldLayout xmlns:a="http://schemas.openxmlformats.org/drawingml/2006/main" xmlns:r="http://schemas.openxmlformats.org/officeDocument/2006/relationships" xmlns:p="http://schemas.openxmlformats.org/presentationml/2006/main" preserve="1" userDrawn="1">
  <p:cSld name="2_1 Column">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484784"/>
            <a:ext cx="11233150"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6" name="Title 5">
            <a:extLst>
              <a:ext uri="{FF2B5EF4-FFF2-40B4-BE49-F238E27FC236}">
                <a16:creationId xmlns:a16="http://schemas.microsoft.com/office/drawing/2014/main" id="{B6BFDE06-550D-8511-74E2-ABBE9E6CFA7F}"/>
              </a:ext>
            </a:extLst>
          </p:cNvPr>
          <p:cNvSpPr>
            <a:spLocks noGrp="1"/>
          </p:cNvSpPr>
          <p:nvPr>
            <p:ph type="title"/>
          </p:nvPr>
        </p:nvSpPr>
        <p:spPr>
          <a:xfrm>
            <a:off x="479425" y="604203"/>
            <a:ext cx="11233150" cy="746695"/>
          </a:xfrm>
          <a:prstGeom prst="rect">
            <a:avLst/>
          </a:prstGeom>
        </p:spPr>
        <p:txBody>
          <a:bodyPr/>
          <a:lstStyle/>
          <a:p>
            <a:r>
              <a:rPr lang="en-US" dirty="0"/>
              <a:t>Click to edit Master title style</a:t>
            </a:r>
            <a:endParaRPr lang="en-AU" dirty="0"/>
          </a:p>
        </p:txBody>
      </p:sp>
      <p:sp>
        <p:nvSpPr>
          <p:cNvPr id="3" name="Footer Placeholder 4">
            <a:extLst>
              <a:ext uri="{FF2B5EF4-FFF2-40B4-BE49-F238E27FC236}">
                <a16:creationId xmlns:a16="http://schemas.microsoft.com/office/drawing/2014/main" id="{A9D6F6F7-AC4E-6852-C1BE-194E60297AFE}"/>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3956920782"/>
      </p:ext>
    </p:extLst>
  </p:cSld>
  <p:clrMapOvr>
    <a:masterClrMapping/>
  </p:clrMapOvr>
  <p:extLst>
    <p:ext uri="{DCECCB84-F9BA-43D5-87BE-67443E8EF086}">
      <p15:sldGuideLst xmlns:p15="http://schemas.microsoft.com/office/powerpoint/2012/main"/>
    </p:ext>
  </p:extLst>
</p:sldLayout>
</file>

<file path=ppt/slideLayouts/slideLayout276.xml><?xml version="1.0" encoding="utf-8"?>
<p:sldLayout xmlns:a="http://schemas.openxmlformats.org/drawingml/2006/main" xmlns:r="http://schemas.openxmlformats.org/officeDocument/2006/relationships" xmlns:p="http://schemas.openxmlformats.org/presentationml/2006/main" preserve="1" userDrawn="1">
  <p:cSld name="3_1 Column">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4CB8EBF9-4B8F-D552-2733-EB3B04A2601C}"/>
              </a:ext>
            </a:extLst>
          </p:cNvPr>
          <p:cNvSpPr>
            <a:spLocks noGrp="1"/>
          </p:cNvSpPr>
          <p:nvPr>
            <p:ph sz="quarter" idx="14"/>
          </p:nvPr>
        </p:nvSpPr>
        <p:spPr>
          <a:xfrm>
            <a:off x="479425" y="1484785"/>
            <a:ext cx="11233150" cy="4408016"/>
          </a:xfrm>
          <a:custGeom>
            <a:avLst/>
            <a:gdLst>
              <a:gd name="connsiteX0" fmla="*/ 0 w 11233150"/>
              <a:gd name="connsiteY0" fmla="*/ 0 h 3795713"/>
              <a:gd name="connsiteX1" fmla="*/ 11233150 w 11233150"/>
              <a:gd name="connsiteY1" fmla="*/ 0 h 3795713"/>
              <a:gd name="connsiteX2" fmla="*/ 11233150 w 11233150"/>
              <a:gd name="connsiteY2" fmla="*/ 3795713 h 3795713"/>
              <a:gd name="connsiteX3" fmla="*/ 0 w 11233150"/>
              <a:gd name="connsiteY3" fmla="*/ 3795713 h 3795713"/>
            </a:gdLst>
            <a:ahLst/>
            <a:cxnLst>
              <a:cxn ang="0">
                <a:pos x="connsiteX0" y="connsiteY0"/>
              </a:cxn>
              <a:cxn ang="0">
                <a:pos x="connsiteX1" y="connsiteY1"/>
              </a:cxn>
              <a:cxn ang="0">
                <a:pos x="connsiteX2" y="connsiteY2"/>
              </a:cxn>
              <a:cxn ang="0">
                <a:pos x="connsiteX3" y="connsiteY3"/>
              </a:cxn>
            </a:cxnLst>
            <a:rect l="l" t="t" r="r" b="b"/>
            <a:pathLst>
              <a:path w="11233150" h="3795713">
                <a:moveTo>
                  <a:pt x="0" y="0"/>
                </a:moveTo>
                <a:lnTo>
                  <a:pt x="11233150" y="0"/>
                </a:lnTo>
                <a:lnTo>
                  <a:pt x="11233150" y="3795713"/>
                </a:lnTo>
                <a:lnTo>
                  <a:pt x="0" y="379571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6" name="Title 5">
            <a:extLst>
              <a:ext uri="{FF2B5EF4-FFF2-40B4-BE49-F238E27FC236}">
                <a16:creationId xmlns:a16="http://schemas.microsoft.com/office/drawing/2014/main" id="{B6BFDE06-550D-8511-74E2-ABBE9E6CFA7F}"/>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a:p>
        </p:txBody>
      </p:sp>
      <p:sp>
        <p:nvSpPr>
          <p:cNvPr id="3" name="Footer Placeholder 4">
            <a:extLst>
              <a:ext uri="{FF2B5EF4-FFF2-40B4-BE49-F238E27FC236}">
                <a16:creationId xmlns:a16="http://schemas.microsoft.com/office/drawing/2014/main" id="{290DBB55-66DE-2469-744D-4FD91747388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1822302123"/>
      </p:ext>
    </p:extLst>
  </p:cSld>
  <p:clrMapOvr>
    <a:masterClrMapping/>
  </p:clrMapOvr>
  <p:extLst>
    <p:ext uri="{DCECCB84-F9BA-43D5-87BE-67443E8EF086}">
      <p15:sldGuideLst xmlns:p15="http://schemas.microsoft.com/office/powerpoint/2012/main"/>
    </p:ext>
  </p:extLst>
</p:sldLayout>
</file>

<file path=ppt/slideLayouts/slideLayout277.xml><?xml version="1.0" encoding="utf-8"?>
<p:sldLayout xmlns:a="http://schemas.openxmlformats.org/drawingml/2006/main" xmlns:r="http://schemas.openxmlformats.org/officeDocument/2006/relationships" xmlns:p="http://schemas.openxmlformats.org/presentationml/2006/main" preserve="1" userDrawn="1">
  <p:cSld name="2 Column">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484784"/>
            <a:ext cx="11233150"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3" name="Title 2">
            <a:extLst>
              <a:ext uri="{FF2B5EF4-FFF2-40B4-BE49-F238E27FC236}">
                <a16:creationId xmlns:a16="http://schemas.microsoft.com/office/drawing/2014/main" id="{7F2B2CA1-BAF4-65C8-ACF4-C872BF9B8268}"/>
              </a:ext>
            </a:extLst>
          </p:cNvPr>
          <p:cNvSpPr>
            <a:spLocks noGrp="1"/>
          </p:cNvSpPr>
          <p:nvPr>
            <p:ph type="title"/>
          </p:nvPr>
        </p:nvSpPr>
        <p:spPr>
          <a:xfrm>
            <a:off x="479425" y="604203"/>
            <a:ext cx="11233150" cy="746695"/>
          </a:xfrm>
          <a:prstGeom prst="rect">
            <a:avLst/>
          </a:prstGeom>
        </p:spPr>
        <p:txBody>
          <a:bodyPr/>
          <a:lstStyle/>
          <a:p>
            <a:r>
              <a:rPr lang="en-US" dirty="0"/>
              <a:t>Click to edit Master title style</a:t>
            </a:r>
            <a:endParaRPr lang="en-AU" dirty="0"/>
          </a:p>
        </p:txBody>
      </p:sp>
      <p:sp>
        <p:nvSpPr>
          <p:cNvPr id="12" name="Text Placeholder 11">
            <a:extLst>
              <a:ext uri="{FF2B5EF4-FFF2-40B4-BE49-F238E27FC236}">
                <a16:creationId xmlns:a16="http://schemas.microsoft.com/office/drawing/2014/main" id="{4C4FB1A4-37C4-860F-23B7-D3596BCD78E0}"/>
              </a:ext>
            </a:extLst>
          </p:cNvPr>
          <p:cNvSpPr>
            <a:spLocks noGrp="1"/>
          </p:cNvSpPr>
          <p:nvPr>
            <p:ph type="body" sz="quarter" idx="16"/>
          </p:nvPr>
        </p:nvSpPr>
        <p:spPr>
          <a:xfrm>
            <a:off x="479425" y="2097088"/>
            <a:ext cx="5295900" cy="3795712"/>
          </a:xfrm>
          <a:custGeom>
            <a:avLst/>
            <a:gdLst>
              <a:gd name="connsiteX0" fmla="*/ 0 w 5295900"/>
              <a:gd name="connsiteY0" fmla="*/ 0 h 3795712"/>
              <a:gd name="connsiteX1" fmla="*/ 5295900 w 5295900"/>
              <a:gd name="connsiteY1" fmla="*/ 0 h 3795712"/>
              <a:gd name="connsiteX2" fmla="*/ 5295900 w 5295900"/>
              <a:gd name="connsiteY2" fmla="*/ 3795712 h 3795712"/>
              <a:gd name="connsiteX3" fmla="*/ 0 w 5295900"/>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5295900" h="3795712">
                <a:moveTo>
                  <a:pt x="0" y="0"/>
                </a:moveTo>
                <a:lnTo>
                  <a:pt x="5295900" y="0"/>
                </a:lnTo>
                <a:lnTo>
                  <a:pt x="5295900"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7" name="Content Placeholder 16">
            <a:extLst>
              <a:ext uri="{FF2B5EF4-FFF2-40B4-BE49-F238E27FC236}">
                <a16:creationId xmlns:a16="http://schemas.microsoft.com/office/drawing/2014/main" id="{615497FE-3487-B972-4238-EDAAD48A20DC}"/>
              </a:ext>
            </a:extLst>
          </p:cNvPr>
          <p:cNvSpPr>
            <a:spLocks noGrp="1"/>
          </p:cNvSpPr>
          <p:nvPr>
            <p:ph sz="quarter" idx="17"/>
          </p:nvPr>
        </p:nvSpPr>
        <p:spPr>
          <a:xfrm>
            <a:off x="6416676" y="2097087"/>
            <a:ext cx="5295900" cy="3795713"/>
          </a:xfrm>
          <a:custGeom>
            <a:avLst/>
            <a:gdLst>
              <a:gd name="connsiteX0" fmla="*/ 0 w 5295900"/>
              <a:gd name="connsiteY0" fmla="*/ 0 h 3795713"/>
              <a:gd name="connsiteX1" fmla="*/ 5295900 w 5295900"/>
              <a:gd name="connsiteY1" fmla="*/ 0 h 3795713"/>
              <a:gd name="connsiteX2" fmla="*/ 5295900 w 5295900"/>
              <a:gd name="connsiteY2" fmla="*/ 3795713 h 3795713"/>
              <a:gd name="connsiteX3" fmla="*/ 0 w 5295900"/>
              <a:gd name="connsiteY3" fmla="*/ 3795713 h 3795713"/>
            </a:gdLst>
            <a:ahLst/>
            <a:cxnLst>
              <a:cxn ang="0">
                <a:pos x="connsiteX0" y="connsiteY0"/>
              </a:cxn>
              <a:cxn ang="0">
                <a:pos x="connsiteX1" y="connsiteY1"/>
              </a:cxn>
              <a:cxn ang="0">
                <a:pos x="connsiteX2" y="connsiteY2"/>
              </a:cxn>
              <a:cxn ang="0">
                <a:pos x="connsiteX3" y="connsiteY3"/>
              </a:cxn>
            </a:cxnLst>
            <a:rect l="l" t="t" r="r" b="b"/>
            <a:pathLst>
              <a:path w="5295900" h="3795713">
                <a:moveTo>
                  <a:pt x="0" y="0"/>
                </a:moveTo>
                <a:lnTo>
                  <a:pt x="5295900" y="0"/>
                </a:lnTo>
                <a:lnTo>
                  <a:pt x="5295900" y="3795713"/>
                </a:lnTo>
                <a:lnTo>
                  <a:pt x="0" y="3795713"/>
                </a:lnTo>
                <a:close/>
              </a:path>
            </a:pathLst>
          </a:custGeom>
        </p:spPr>
        <p:txBody>
          <a:bodyPr wrap="square">
            <a:noAutofit/>
          </a:bodyPr>
          <a:lstStyle>
            <a:lvl2pPr marL="285750" indent="-285750">
              <a:spcAft>
                <a:spcPts val="600"/>
              </a:spcAft>
              <a:buFont typeface="Arial" panose="020B0604020202020204" pitchFamily="34" charset="0"/>
              <a:buChar char="•"/>
              <a:defRPr/>
            </a:lvl2pPr>
            <a:lvl3pPr marL="466113" indent="-28575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Footer Placeholder 4">
            <a:extLst>
              <a:ext uri="{FF2B5EF4-FFF2-40B4-BE49-F238E27FC236}">
                <a16:creationId xmlns:a16="http://schemas.microsoft.com/office/drawing/2014/main" id="{9848465D-F6FA-B242-2B57-7E8BF5D78938}"/>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832320378"/>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278.xml><?xml version="1.0" encoding="utf-8"?>
<p:sldLayout xmlns:a="http://schemas.openxmlformats.org/drawingml/2006/main" xmlns:r="http://schemas.openxmlformats.org/officeDocument/2006/relationships" xmlns:p="http://schemas.openxmlformats.org/presentationml/2006/main" preserve="1" userDrawn="1">
  <p:cSld name="1_2 Column">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3" name="Title 2">
            <a:extLst>
              <a:ext uri="{FF2B5EF4-FFF2-40B4-BE49-F238E27FC236}">
                <a16:creationId xmlns:a16="http://schemas.microsoft.com/office/drawing/2014/main" id="{7F2B2CA1-BAF4-65C8-ACF4-C872BF9B8268}"/>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a:p>
        </p:txBody>
      </p:sp>
      <p:sp>
        <p:nvSpPr>
          <p:cNvPr id="12" name="Text Placeholder 11">
            <a:extLst>
              <a:ext uri="{FF2B5EF4-FFF2-40B4-BE49-F238E27FC236}">
                <a16:creationId xmlns:a16="http://schemas.microsoft.com/office/drawing/2014/main" id="{4C4FB1A4-37C4-860F-23B7-D3596BCD78E0}"/>
              </a:ext>
            </a:extLst>
          </p:cNvPr>
          <p:cNvSpPr>
            <a:spLocks noGrp="1"/>
          </p:cNvSpPr>
          <p:nvPr>
            <p:ph type="body" sz="quarter" idx="16"/>
          </p:nvPr>
        </p:nvSpPr>
        <p:spPr>
          <a:xfrm>
            <a:off x="479425" y="1484785"/>
            <a:ext cx="5295900" cy="4408015"/>
          </a:xfrm>
          <a:custGeom>
            <a:avLst/>
            <a:gdLst>
              <a:gd name="connsiteX0" fmla="*/ 0 w 5295900"/>
              <a:gd name="connsiteY0" fmla="*/ 0 h 3795712"/>
              <a:gd name="connsiteX1" fmla="*/ 5295900 w 5295900"/>
              <a:gd name="connsiteY1" fmla="*/ 0 h 3795712"/>
              <a:gd name="connsiteX2" fmla="*/ 5295900 w 5295900"/>
              <a:gd name="connsiteY2" fmla="*/ 3795712 h 3795712"/>
              <a:gd name="connsiteX3" fmla="*/ 0 w 5295900"/>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5295900" h="3795712">
                <a:moveTo>
                  <a:pt x="0" y="0"/>
                </a:moveTo>
                <a:lnTo>
                  <a:pt x="5295900" y="0"/>
                </a:lnTo>
                <a:lnTo>
                  <a:pt x="5295900"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7" name="Content Placeholder 16">
            <a:extLst>
              <a:ext uri="{FF2B5EF4-FFF2-40B4-BE49-F238E27FC236}">
                <a16:creationId xmlns:a16="http://schemas.microsoft.com/office/drawing/2014/main" id="{615497FE-3487-B972-4238-EDAAD48A20DC}"/>
              </a:ext>
            </a:extLst>
          </p:cNvPr>
          <p:cNvSpPr>
            <a:spLocks noGrp="1"/>
          </p:cNvSpPr>
          <p:nvPr>
            <p:ph sz="quarter" idx="17"/>
          </p:nvPr>
        </p:nvSpPr>
        <p:spPr>
          <a:xfrm>
            <a:off x="6416676" y="1484785"/>
            <a:ext cx="5295900" cy="4408016"/>
          </a:xfrm>
          <a:custGeom>
            <a:avLst/>
            <a:gdLst>
              <a:gd name="connsiteX0" fmla="*/ 0 w 5295900"/>
              <a:gd name="connsiteY0" fmla="*/ 0 h 3795713"/>
              <a:gd name="connsiteX1" fmla="*/ 5295900 w 5295900"/>
              <a:gd name="connsiteY1" fmla="*/ 0 h 3795713"/>
              <a:gd name="connsiteX2" fmla="*/ 5295900 w 5295900"/>
              <a:gd name="connsiteY2" fmla="*/ 3795713 h 3795713"/>
              <a:gd name="connsiteX3" fmla="*/ 0 w 5295900"/>
              <a:gd name="connsiteY3" fmla="*/ 3795713 h 3795713"/>
            </a:gdLst>
            <a:ahLst/>
            <a:cxnLst>
              <a:cxn ang="0">
                <a:pos x="connsiteX0" y="connsiteY0"/>
              </a:cxn>
              <a:cxn ang="0">
                <a:pos x="connsiteX1" y="connsiteY1"/>
              </a:cxn>
              <a:cxn ang="0">
                <a:pos x="connsiteX2" y="connsiteY2"/>
              </a:cxn>
              <a:cxn ang="0">
                <a:pos x="connsiteX3" y="connsiteY3"/>
              </a:cxn>
            </a:cxnLst>
            <a:rect l="l" t="t" r="r" b="b"/>
            <a:pathLst>
              <a:path w="5295900" h="3795713">
                <a:moveTo>
                  <a:pt x="0" y="0"/>
                </a:moveTo>
                <a:lnTo>
                  <a:pt x="5295900" y="0"/>
                </a:lnTo>
                <a:lnTo>
                  <a:pt x="5295900" y="3795713"/>
                </a:lnTo>
                <a:lnTo>
                  <a:pt x="0" y="3795713"/>
                </a:lnTo>
                <a:close/>
              </a:path>
            </a:pathLst>
          </a:custGeom>
        </p:spPr>
        <p:txBody>
          <a:bodyPr wrap="square">
            <a:noAutofit/>
          </a:bodyPr>
          <a:lstStyle>
            <a:lvl2pPr marL="285750" indent="-285750">
              <a:spcAft>
                <a:spcPts val="600"/>
              </a:spcAft>
              <a:buFont typeface="Arial" panose="020B0604020202020204" pitchFamily="34" charset="0"/>
              <a:buChar char="•"/>
              <a:defRPr/>
            </a:lvl2pPr>
            <a:lvl3pPr marL="466113" indent="-28575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Footer Placeholder 4">
            <a:extLst>
              <a:ext uri="{FF2B5EF4-FFF2-40B4-BE49-F238E27FC236}">
                <a16:creationId xmlns:a16="http://schemas.microsoft.com/office/drawing/2014/main" id="{03AD9040-6DB1-9B29-64E3-AE2ED9B8E7BC}"/>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2902587129"/>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279.xml><?xml version="1.0" encoding="utf-8"?>
<p:sldLayout xmlns:a="http://schemas.openxmlformats.org/drawingml/2006/main" xmlns:r="http://schemas.openxmlformats.org/officeDocument/2006/relationships" xmlns:p="http://schemas.openxmlformats.org/presentationml/2006/main" preserve="1" userDrawn="1">
  <p:cSld name="2 Column_highlight">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63EC68C0-46E7-A4FF-BF83-4645F7176A37}"/>
              </a:ext>
            </a:extLst>
          </p:cNvPr>
          <p:cNvSpPr>
            <a:spLocks noGrp="1"/>
          </p:cNvSpPr>
          <p:nvPr>
            <p:ph type="body" sz="quarter" idx="17" hasCustomPrompt="1"/>
          </p:nvPr>
        </p:nvSpPr>
        <p:spPr>
          <a:xfrm>
            <a:off x="6101081" y="138818"/>
            <a:ext cx="6090919" cy="6719182"/>
          </a:xfrm>
          <a:prstGeom prst="rect">
            <a:avLst/>
          </a:prstGeom>
          <a:solidFill>
            <a:schemeClr val="accent5"/>
          </a:solidFill>
          <a:ln w="662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en-AU" sz="1800" dirty="0">
                <a:latin typeface="+mn-lt"/>
              </a:defRPr>
            </a:lvl1pPr>
          </a:lstStyle>
          <a:p>
            <a:pPr lvl="0"/>
            <a:r>
              <a:rPr lang="en-US" dirty="0"/>
              <a:t> </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484784"/>
            <a:ext cx="5308090"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7" name="Content Placeholder 2">
            <a:extLst>
              <a:ext uri="{FF2B5EF4-FFF2-40B4-BE49-F238E27FC236}">
                <a16:creationId xmlns:a16="http://schemas.microsoft.com/office/drawing/2014/main" id="{2B64587C-2E43-ACCB-79A5-5A1F25BB4D10}"/>
              </a:ext>
            </a:extLst>
          </p:cNvPr>
          <p:cNvSpPr>
            <a:spLocks noGrp="1"/>
          </p:cNvSpPr>
          <p:nvPr>
            <p:ph idx="14"/>
          </p:nvPr>
        </p:nvSpPr>
        <p:spPr>
          <a:xfrm>
            <a:off x="6416676" y="589281"/>
            <a:ext cx="5295900" cy="5303520"/>
          </a:xfrm>
          <a:prstGeom prst="rect">
            <a:avLst/>
          </a:prstGeom>
        </p:spPr>
        <p:txBody>
          <a:bodyPr/>
          <a:lstStyle>
            <a:lvl1pPr>
              <a:spcAft>
                <a:spcPts val="1800"/>
              </a:spcAft>
              <a:defRPr>
                <a:solidFill>
                  <a:schemeClr val="bg1"/>
                </a:solidFill>
              </a:defRPr>
            </a:lvl1pPr>
            <a:lvl2pPr marL="179388" indent="-179388">
              <a:spcAft>
                <a:spcPts val="600"/>
              </a:spcAft>
              <a:buClrTx/>
              <a:buFont typeface="Arial" panose="020B0604020202020204" pitchFamily="34" charset="0"/>
              <a:buChar char="•"/>
              <a:tabLst>
                <a:tab pos="179388" algn="l"/>
              </a:tabLst>
              <a:defRPr sz="1400">
                <a:solidFill>
                  <a:schemeClr val="bg1"/>
                </a:solidFill>
              </a:defRPr>
            </a:lvl2pPr>
            <a:lvl3pPr marL="358775" indent="-179388">
              <a:spcBef>
                <a:spcPts val="600"/>
              </a:spcBef>
              <a:spcAft>
                <a:spcPts val="600"/>
              </a:spcAft>
              <a:buFont typeface="Arial" panose="020B0604020202020204" pitchFamily="34" charset="0"/>
              <a:buChar char="•"/>
              <a:tabLst>
                <a:tab pos="360363" algn="l"/>
              </a:tabLst>
              <a:defRPr>
                <a:solidFill>
                  <a:schemeClr val="bg1"/>
                </a:solidFill>
              </a:defRPr>
            </a:lvl3pPr>
            <a:lvl4pPr marL="0" indent="0">
              <a:spcBef>
                <a:spcPts val="1800"/>
              </a:spcBef>
              <a:spcAft>
                <a:spcPts val="600"/>
              </a:spcAft>
              <a:buNone/>
              <a:defRPr sz="1200">
                <a:solidFill>
                  <a:schemeClr val="bg1"/>
                </a:solidFill>
              </a:defRPr>
            </a:lvl4pPr>
            <a:lvl5pPr>
              <a:spcAft>
                <a:spcPts val="600"/>
              </a:spcAft>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9" name="Text Placeholder 5">
            <a:extLst>
              <a:ext uri="{FF2B5EF4-FFF2-40B4-BE49-F238E27FC236}">
                <a16:creationId xmlns:a16="http://schemas.microsoft.com/office/drawing/2014/main" id="{4A0098F8-8214-FB2B-807B-D0C95BA1B132}"/>
              </a:ext>
            </a:extLst>
          </p:cNvPr>
          <p:cNvSpPr>
            <a:spLocks noGrp="1" noChangeAspect="1"/>
          </p:cNvSpPr>
          <p:nvPr>
            <p:ph type="body" sz="quarter" idx="35" hasCustomPrompt="1"/>
          </p:nvPr>
        </p:nvSpPr>
        <p:spPr>
          <a:xfrm>
            <a:off x="10904437" y="6170930"/>
            <a:ext cx="825600" cy="28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10" name="Title 9">
            <a:extLst>
              <a:ext uri="{FF2B5EF4-FFF2-40B4-BE49-F238E27FC236}">
                <a16:creationId xmlns:a16="http://schemas.microsoft.com/office/drawing/2014/main" id="{397A97F0-0C61-0E4C-6F6A-7B155B056F31}"/>
              </a:ext>
            </a:extLst>
          </p:cNvPr>
          <p:cNvSpPr>
            <a:spLocks noGrp="1"/>
          </p:cNvSpPr>
          <p:nvPr>
            <p:ph type="title"/>
          </p:nvPr>
        </p:nvSpPr>
        <p:spPr>
          <a:xfrm>
            <a:off x="479425" y="604203"/>
            <a:ext cx="5295900" cy="746695"/>
          </a:xfrm>
          <a:prstGeom prst="rect">
            <a:avLst/>
          </a:prstGeom>
        </p:spPr>
        <p:txBody>
          <a:bodyPr/>
          <a:lstStyle/>
          <a:p>
            <a:r>
              <a:rPr lang="en-US"/>
              <a:t>Click to edit Master title style</a:t>
            </a:r>
            <a:endParaRPr lang="en-AU" dirty="0"/>
          </a:p>
        </p:txBody>
      </p:sp>
      <p:sp>
        <p:nvSpPr>
          <p:cNvPr id="12" name="Content Placeholder 11">
            <a:extLst>
              <a:ext uri="{FF2B5EF4-FFF2-40B4-BE49-F238E27FC236}">
                <a16:creationId xmlns:a16="http://schemas.microsoft.com/office/drawing/2014/main" id="{615E8371-8188-CFE3-3256-1209765FA7B4}"/>
              </a:ext>
            </a:extLst>
          </p:cNvPr>
          <p:cNvSpPr>
            <a:spLocks noGrp="1"/>
          </p:cNvSpPr>
          <p:nvPr>
            <p:ph sz="quarter" idx="36"/>
          </p:nvPr>
        </p:nvSpPr>
        <p:spPr>
          <a:xfrm>
            <a:off x="479425" y="2097087"/>
            <a:ext cx="5295900" cy="3795713"/>
          </a:xfrm>
          <a:custGeom>
            <a:avLst/>
            <a:gdLst>
              <a:gd name="connsiteX0" fmla="*/ 0 w 5295900"/>
              <a:gd name="connsiteY0" fmla="*/ 0 h 3795713"/>
              <a:gd name="connsiteX1" fmla="*/ 5295900 w 5295900"/>
              <a:gd name="connsiteY1" fmla="*/ 0 h 3795713"/>
              <a:gd name="connsiteX2" fmla="*/ 5295900 w 5295900"/>
              <a:gd name="connsiteY2" fmla="*/ 3795713 h 3795713"/>
              <a:gd name="connsiteX3" fmla="*/ 0 w 5295900"/>
              <a:gd name="connsiteY3" fmla="*/ 3795713 h 3795713"/>
            </a:gdLst>
            <a:ahLst/>
            <a:cxnLst>
              <a:cxn ang="0">
                <a:pos x="connsiteX0" y="connsiteY0"/>
              </a:cxn>
              <a:cxn ang="0">
                <a:pos x="connsiteX1" y="connsiteY1"/>
              </a:cxn>
              <a:cxn ang="0">
                <a:pos x="connsiteX2" y="connsiteY2"/>
              </a:cxn>
              <a:cxn ang="0">
                <a:pos x="connsiteX3" y="connsiteY3"/>
              </a:cxn>
            </a:cxnLst>
            <a:rect l="l" t="t" r="r" b="b"/>
            <a:pathLst>
              <a:path w="5295900" h="3795713">
                <a:moveTo>
                  <a:pt x="0" y="0"/>
                </a:moveTo>
                <a:lnTo>
                  <a:pt x="5295900" y="0"/>
                </a:lnTo>
                <a:lnTo>
                  <a:pt x="5295900" y="3795713"/>
                </a:lnTo>
                <a:lnTo>
                  <a:pt x="0" y="379571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Footer Placeholder 4">
            <a:extLst>
              <a:ext uri="{FF2B5EF4-FFF2-40B4-BE49-F238E27FC236}">
                <a16:creationId xmlns:a16="http://schemas.microsoft.com/office/drawing/2014/main" id="{6E5498F7-6D29-381C-8A17-C3443BDAE258}"/>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1932714971"/>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3_content_4_colums">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885465"/>
            <a:ext cx="2592000" cy="762266"/>
          </a:xfrm>
          <a:prstGeom prst="rect">
            <a:avLst/>
          </a:prstGeom>
        </p:spPr>
        <p:txBody>
          <a:bodyPr lIns="0" tIns="0" rIns="0" bIns="0"/>
          <a:lstStyle>
            <a:lvl1pPr marL="0" indent="0">
              <a:buNone/>
              <a:defRPr sz="1800">
                <a:latin typeface="+mj-lt"/>
              </a:defRPr>
            </a:lvl1pPr>
            <a:lvl2pPr marL="252000" indent="0">
              <a:buNone/>
              <a:defRPr/>
            </a:lvl2pPr>
          </a:lstStyle>
          <a:p>
            <a:pPr lvl="0"/>
            <a:r>
              <a:rPr lang="en-US"/>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3359808" y="2885465"/>
            <a:ext cx="2592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6240192" y="2885465"/>
            <a:ext cx="2592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3359808"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6240192"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3359808"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6240192"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 over two lines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3359808"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 over two lines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6240192"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 over two lines</a:t>
            </a:r>
          </a:p>
        </p:txBody>
      </p:sp>
      <p:sp>
        <p:nvSpPr>
          <p:cNvPr id="3" name="Text Placeholder 14">
            <a:extLst>
              <a:ext uri="{FF2B5EF4-FFF2-40B4-BE49-F238E27FC236}">
                <a16:creationId xmlns:a16="http://schemas.microsoft.com/office/drawing/2014/main" id="{72F5F7A9-5F77-7871-0BAB-8B4B4BF8087D}"/>
              </a:ext>
            </a:extLst>
          </p:cNvPr>
          <p:cNvSpPr>
            <a:spLocks noGrp="1"/>
          </p:cNvSpPr>
          <p:nvPr>
            <p:ph type="body" sz="quarter" idx="34" hasCustomPrompt="1"/>
          </p:nvPr>
        </p:nvSpPr>
        <p:spPr>
          <a:xfrm>
            <a:off x="9120575" y="2885465"/>
            <a:ext cx="2592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5" name="Content Placeholder 28">
            <a:extLst>
              <a:ext uri="{FF2B5EF4-FFF2-40B4-BE49-F238E27FC236}">
                <a16:creationId xmlns:a16="http://schemas.microsoft.com/office/drawing/2014/main" id="{A8B52CDD-34DA-5AD4-FE38-14D07AC41A48}"/>
              </a:ext>
            </a:extLst>
          </p:cNvPr>
          <p:cNvSpPr>
            <a:spLocks noGrp="1"/>
          </p:cNvSpPr>
          <p:nvPr>
            <p:ph sz="quarter" idx="35"/>
          </p:nvPr>
        </p:nvSpPr>
        <p:spPr>
          <a:xfrm>
            <a:off x="9120575"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6" name="Text Placeholder 14">
            <a:extLst>
              <a:ext uri="{FF2B5EF4-FFF2-40B4-BE49-F238E27FC236}">
                <a16:creationId xmlns:a16="http://schemas.microsoft.com/office/drawing/2014/main" id="{DF8E1975-8D0C-924D-57F2-A8E12A7FC5F3}"/>
              </a:ext>
            </a:extLst>
          </p:cNvPr>
          <p:cNvSpPr>
            <a:spLocks noGrp="1"/>
          </p:cNvSpPr>
          <p:nvPr>
            <p:ph type="body" sz="quarter" idx="36" hasCustomPrompt="1"/>
          </p:nvPr>
        </p:nvSpPr>
        <p:spPr>
          <a:xfrm>
            <a:off x="9120575"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 over two lines</a:t>
            </a:r>
          </a:p>
        </p:txBody>
      </p:sp>
      <p:sp>
        <p:nvSpPr>
          <p:cNvPr id="9" name="Picture Placeholder 18">
            <a:extLst>
              <a:ext uri="{FF2B5EF4-FFF2-40B4-BE49-F238E27FC236}">
                <a16:creationId xmlns:a16="http://schemas.microsoft.com/office/drawing/2014/main" id="{A63F7A24-A446-54C0-FEF3-5ADEAF991A74}"/>
              </a:ext>
            </a:extLst>
          </p:cNvPr>
          <p:cNvSpPr>
            <a:spLocks noGrp="1"/>
          </p:cNvSpPr>
          <p:nvPr>
            <p:ph type="pic" sz="quarter" idx="37"/>
          </p:nvPr>
        </p:nvSpPr>
        <p:spPr>
          <a:xfrm>
            <a:off x="9120575"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4" name="Rectangle 3">
            <a:extLst>
              <a:ext uri="{FF2B5EF4-FFF2-40B4-BE49-F238E27FC236}">
                <a16:creationId xmlns:a16="http://schemas.microsoft.com/office/drawing/2014/main" id="{B9E3F9A8-5600-C032-2CCD-C8E41B67FAE6}"/>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Graphic 10">
            <a:extLst>
              <a:ext uri="{FF2B5EF4-FFF2-40B4-BE49-F238E27FC236}">
                <a16:creationId xmlns:a16="http://schemas.microsoft.com/office/drawing/2014/main" id="{0C800D81-031C-200B-2179-5BFC0C1C0049}"/>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339394998"/>
      </p:ext>
    </p:extLst>
  </p:cSld>
  <p:clrMapOvr>
    <a:masterClrMapping/>
  </p:clrMapOvr>
  <p:extLst>
    <p:ext uri="{DCECCB84-F9BA-43D5-87BE-67443E8EF086}">
      <p15:sldGuideLst xmlns:p15="http://schemas.microsoft.com/office/powerpoint/2012/main"/>
    </p:ext>
  </p:extLst>
</p:sldLayout>
</file>

<file path=ppt/slideLayouts/slideLayout280.xml><?xml version="1.0" encoding="utf-8"?>
<p:sldLayout xmlns:a="http://schemas.openxmlformats.org/drawingml/2006/main" xmlns:r="http://schemas.openxmlformats.org/officeDocument/2006/relationships" xmlns:p="http://schemas.openxmlformats.org/presentationml/2006/main" preserve="1" userDrawn="1">
  <p:cSld name="1_2 Column_highlight">
    <p:spTree>
      <p:nvGrpSpPr>
        <p:cNvPr id="1" name=""/>
        <p:cNvGrpSpPr/>
        <p:nvPr/>
      </p:nvGrpSpPr>
      <p:grpSpPr>
        <a:xfrm>
          <a:off x="0" y="0"/>
          <a:ext cx="0" cy="0"/>
          <a:chOff x="0" y="0"/>
          <a:chExt cx="0" cy="0"/>
        </a:xfrm>
      </p:grpSpPr>
      <p:sp>
        <p:nvSpPr>
          <p:cNvPr id="12" name="Content Placeholder 11">
            <a:extLst>
              <a:ext uri="{FF2B5EF4-FFF2-40B4-BE49-F238E27FC236}">
                <a16:creationId xmlns:a16="http://schemas.microsoft.com/office/drawing/2014/main" id="{615E8371-8188-CFE3-3256-1209765FA7B4}"/>
              </a:ext>
            </a:extLst>
          </p:cNvPr>
          <p:cNvSpPr>
            <a:spLocks noGrp="1"/>
          </p:cNvSpPr>
          <p:nvPr>
            <p:ph sz="quarter" idx="36"/>
          </p:nvPr>
        </p:nvSpPr>
        <p:spPr>
          <a:xfrm>
            <a:off x="479425" y="1484785"/>
            <a:ext cx="5295900" cy="4408016"/>
          </a:xfrm>
          <a:custGeom>
            <a:avLst/>
            <a:gdLst>
              <a:gd name="connsiteX0" fmla="*/ 0 w 5295900"/>
              <a:gd name="connsiteY0" fmla="*/ 0 h 3795713"/>
              <a:gd name="connsiteX1" fmla="*/ 5295900 w 5295900"/>
              <a:gd name="connsiteY1" fmla="*/ 0 h 3795713"/>
              <a:gd name="connsiteX2" fmla="*/ 5295900 w 5295900"/>
              <a:gd name="connsiteY2" fmla="*/ 3795713 h 3795713"/>
              <a:gd name="connsiteX3" fmla="*/ 0 w 5295900"/>
              <a:gd name="connsiteY3" fmla="*/ 3795713 h 3795713"/>
            </a:gdLst>
            <a:ahLst/>
            <a:cxnLst>
              <a:cxn ang="0">
                <a:pos x="connsiteX0" y="connsiteY0"/>
              </a:cxn>
              <a:cxn ang="0">
                <a:pos x="connsiteX1" y="connsiteY1"/>
              </a:cxn>
              <a:cxn ang="0">
                <a:pos x="connsiteX2" y="connsiteY2"/>
              </a:cxn>
              <a:cxn ang="0">
                <a:pos x="connsiteX3" y="connsiteY3"/>
              </a:cxn>
            </a:cxnLst>
            <a:rect l="l" t="t" r="r" b="b"/>
            <a:pathLst>
              <a:path w="5295900" h="3795713">
                <a:moveTo>
                  <a:pt x="0" y="0"/>
                </a:moveTo>
                <a:lnTo>
                  <a:pt x="5295900" y="0"/>
                </a:lnTo>
                <a:lnTo>
                  <a:pt x="5295900" y="3795713"/>
                </a:lnTo>
                <a:lnTo>
                  <a:pt x="0" y="379571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 name="Text Placeholder 9">
            <a:extLst>
              <a:ext uri="{FF2B5EF4-FFF2-40B4-BE49-F238E27FC236}">
                <a16:creationId xmlns:a16="http://schemas.microsoft.com/office/drawing/2014/main" id="{63EC68C0-46E7-A4FF-BF83-4645F7176A37}"/>
              </a:ext>
            </a:extLst>
          </p:cNvPr>
          <p:cNvSpPr>
            <a:spLocks noGrp="1"/>
          </p:cNvSpPr>
          <p:nvPr>
            <p:ph type="body" sz="quarter" idx="17" hasCustomPrompt="1"/>
          </p:nvPr>
        </p:nvSpPr>
        <p:spPr>
          <a:xfrm>
            <a:off x="6101081" y="138818"/>
            <a:ext cx="6090919" cy="6719182"/>
          </a:xfrm>
          <a:prstGeom prst="rect">
            <a:avLst/>
          </a:prstGeom>
          <a:solidFill>
            <a:schemeClr val="accent1"/>
          </a:solidFill>
          <a:ln w="662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en-AU" sz="1800" dirty="0">
                <a:latin typeface="+mn-lt"/>
              </a:defRPr>
            </a:lvl1pPr>
          </a:lstStyle>
          <a:p>
            <a:pPr lvl="0"/>
            <a:r>
              <a:rPr lang="en-US" dirty="0"/>
              <a:t> </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7" name="Content Placeholder 2">
            <a:extLst>
              <a:ext uri="{FF2B5EF4-FFF2-40B4-BE49-F238E27FC236}">
                <a16:creationId xmlns:a16="http://schemas.microsoft.com/office/drawing/2014/main" id="{2B64587C-2E43-ACCB-79A5-5A1F25BB4D10}"/>
              </a:ext>
            </a:extLst>
          </p:cNvPr>
          <p:cNvSpPr>
            <a:spLocks noGrp="1"/>
          </p:cNvSpPr>
          <p:nvPr>
            <p:ph idx="14"/>
          </p:nvPr>
        </p:nvSpPr>
        <p:spPr>
          <a:xfrm>
            <a:off x="6416676" y="589281"/>
            <a:ext cx="5295900" cy="5303520"/>
          </a:xfrm>
          <a:prstGeom prst="rect">
            <a:avLst/>
          </a:prstGeom>
        </p:spPr>
        <p:txBody>
          <a:bodyPr/>
          <a:lstStyle>
            <a:lvl1pPr>
              <a:spcAft>
                <a:spcPts val="1800"/>
              </a:spcAft>
              <a:defRPr>
                <a:solidFill>
                  <a:schemeClr val="bg1"/>
                </a:solidFill>
              </a:defRPr>
            </a:lvl1pPr>
            <a:lvl2pPr marL="179388" indent="-179388">
              <a:spcAft>
                <a:spcPts val="600"/>
              </a:spcAft>
              <a:buClrTx/>
              <a:buFont typeface="Arial" panose="020B0604020202020204" pitchFamily="34" charset="0"/>
              <a:buChar char="•"/>
              <a:tabLst>
                <a:tab pos="179388" algn="l"/>
              </a:tabLst>
              <a:defRPr sz="1400">
                <a:solidFill>
                  <a:schemeClr val="bg1"/>
                </a:solidFill>
              </a:defRPr>
            </a:lvl2pPr>
            <a:lvl3pPr marL="358775" indent="-179388">
              <a:spcBef>
                <a:spcPts val="600"/>
              </a:spcBef>
              <a:spcAft>
                <a:spcPts val="600"/>
              </a:spcAft>
              <a:buFont typeface="Arial" panose="020B0604020202020204" pitchFamily="34" charset="0"/>
              <a:buChar char="•"/>
              <a:tabLst>
                <a:tab pos="360363" algn="l"/>
              </a:tabLst>
              <a:defRPr>
                <a:solidFill>
                  <a:schemeClr val="bg1"/>
                </a:solidFill>
              </a:defRPr>
            </a:lvl3pPr>
            <a:lvl4pPr marL="0" indent="0">
              <a:spcBef>
                <a:spcPts val="1800"/>
              </a:spcBef>
              <a:spcAft>
                <a:spcPts val="600"/>
              </a:spcAft>
              <a:buNone/>
              <a:defRPr sz="1200">
                <a:solidFill>
                  <a:schemeClr val="bg1"/>
                </a:solidFill>
              </a:defRPr>
            </a:lvl4pPr>
            <a:lvl5pPr>
              <a:spcAft>
                <a:spcPts val="600"/>
              </a:spcAft>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9" name="Text Placeholder 5">
            <a:extLst>
              <a:ext uri="{FF2B5EF4-FFF2-40B4-BE49-F238E27FC236}">
                <a16:creationId xmlns:a16="http://schemas.microsoft.com/office/drawing/2014/main" id="{4A0098F8-8214-FB2B-807B-D0C95BA1B132}"/>
              </a:ext>
            </a:extLst>
          </p:cNvPr>
          <p:cNvSpPr>
            <a:spLocks noGrp="1" noChangeAspect="1"/>
          </p:cNvSpPr>
          <p:nvPr>
            <p:ph type="body" sz="quarter" idx="35" hasCustomPrompt="1"/>
          </p:nvPr>
        </p:nvSpPr>
        <p:spPr>
          <a:xfrm>
            <a:off x="10904437" y="6170930"/>
            <a:ext cx="825600" cy="28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10" name="Title 9">
            <a:extLst>
              <a:ext uri="{FF2B5EF4-FFF2-40B4-BE49-F238E27FC236}">
                <a16:creationId xmlns:a16="http://schemas.microsoft.com/office/drawing/2014/main" id="{397A97F0-0C61-0E4C-6F6A-7B155B056F31}"/>
              </a:ext>
            </a:extLst>
          </p:cNvPr>
          <p:cNvSpPr>
            <a:spLocks noGrp="1"/>
          </p:cNvSpPr>
          <p:nvPr>
            <p:ph type="title"/>
          </p:nvPr>
        </p:nvSpPr>
        <p:spPr>
          <a:xfrm>
            <a:off x="479425" y="604203"/>
            <a:ext cx="5295900" cy="746695"/>
          </a:xfrm>
          <a:prstGeom prst="rect">
            <a:avLst/>
          </a:prstGeom>
        </p:spPr>
        <p:txBody>
          <a:bodyPr/>
          <a:lstStyle/>
          <a:p>
            <a:r>
              <a:rPr lang="en-US"/>
              <a:t>Click to edit Master title style</a:t>
            </a:r>
            <a:endParaRPr lang="en-AU" dirty="0"/>
          </a:p>
        </p:txBody>
      </p:sp>
      <p:sp>
        <p:nvSpPr>
          <p:cNvPr id="4" name="Footer Placeholder 4">
            <a:extLst>
              <a:ext uri="{FF2B5EF4-FFF2-40B4-BE49-F238E27FC236}">
                <a16:creationId xmlns:a16="http://schemas.microsoft.com/office/drawing/2014/main" id="{57351FB5-E4FA-8647-CE71-D6A7989F37AF}"/>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1932658857"/>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281.xml><?xml version="1.0" encoding="utf-8"?>
<p:sldLayout xmlns:a="http://schemas.openxmlformats.org/drawingml/2006/main" xmlns:r="http://schemas.openxmlformats.org/officeDocument/2006/relationships" xmlns:p="http://schemas.openxmlformats.org/presentationml/2006/main" preserve="1" userDrawn="1">
  <p:cSld name="2 Column_image lef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1" y="138818"/>
            <a:ext cx="5775324" cy="6719182"/>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6416675" y="604203"/>
            <a:ext cx="5318442" cy="746695"/>
          </a:xfrm>
          <a:prstGeom prst="rect">
            <a:avLst/>
          </a:prstGeom>
        </p:spPr>
        <p:txBody>
          <a:bodyPr/>
          <a:lstStyle/>
          <a:p>
            <a:r>
              <a:rPr lang="en-US"/>
              <a:t>Click to edit Master title style</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lvl1pPr>
              <a:defRPr>
                <a:solidFill>
                  <a:schemeClr val="bg1"/>
                </a:solidFill>
              </a:defRPr>
            </a:lvl1p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6416675" y="1484784"/>
            <a:ext cx="5308090"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9" name="Content Placeholder 8">
            <a:extLst>
              <a:ext uri="{FF2B5EF4-FFF2-40B4-BE49-F238E27FC236}">
                <a16:creationId xmlns:a16="http://schemas.microsoft.com/office/drawing/2014/main" id="{C0A6CFA0-425C-0EF2-C30B-075E993B3C62}"/>
              </a:ext>
            </a:extLst>
          </p:cNvPr>
          <p:cNvSpPr>
            <a:spLocks noGrp="1"/>
          </p:cNvSpPr>
          <p:nvPr>
            <p:ph sz="quarter" idx="35"/>
          </p:nvPr>
        </p:nvSpPr>
        <p:spPr>
          <a:xfrm>
            <a:off x="6416675" y="2097087"/>
            <a:ext cx="5295900" cy="3795713"/>
          </a:xfrm>
          <a:custGeom>
            <a:avLst/>
            <a:gdLst>
              <a:gd name="connsiteX0" fmla="*/ 0 w 5295900"/>
              <a:gd name="connsiteY0" fmla="*/ 0 h 3795713"/>
              <a:gd name="connsiteX1" fmla="*/ 5295900 w 5295900"/>
              <a:gd name="connsiteY1" fmla="*/ 0 h 3795713"/>
              <a:gd name="connsiteX2" fmla="*/ 5295900 w 5295900"/>
              <a:gd name="connsiteY2" fmla="*/ 3795713 h 3795713"/>
              <a:gd name="connsiteX3" fmla="*/ 0 w 5295900"/>
              <a:gd name="connsiteY3" fmla="*/ 3795713 h 3795713"/>
            </a:gdLst>
            <a:ahLst/>
            <a:cxnLst>
              <a:cxn ang="0">
                <a:pos x="connsiteX0" y="connsiteY0"/>
              </a:cxn>
              <a:cxn ang="0">
                <a:pos x="connsiteX1" y="connsiteY1"/>
              </a:cxn>
              <a:cxn ang="0">
                <a:pos x="connsiteX2" y="connsiteY2"/>
              </a:cxn>
              <a:cxn ang="0">
                <a:pos x="connsiteX3" y="connsiteY3"/>
              </a:cxn>
            </a:cxnLst>
            <a:rect l="l" t="t" r="r" b="b"/>
            <a:pathLst>
              <a:path w="5295900" h="3795713">
                <a:moveTo>
                  <a:pt x="0" y="0"/>
                </a:moveTo>
                <a:lnTo>
                  <a:pt x="5295900" y="0"/>
                </a:lnTo>
                <a:lnTo>
                  <a:pt x="5295900" y="3795713"/>
                </a:lnTo>
                <a:lnTo>
                  <a:pt x="0" y="379571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 name="Footer Placeholder 4">
            <a:extLst>
              <a:ext uri="{FF2B5EF4-FFF2-40B4-BE49-F238E27FC236}">
                <a16:creationId xmlns:a16="http://schemas.microsoft.com/office/drawing/2014/main" id="{CDEFF3B2-DCCF-0171-502F-D26997EAA77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dirty="0"/>
          </a:p>
        </p:txBody>
      </p:sp>
    </p:spTree>
    <p:extLst>
      <p:ext uri="{BB962C8B-B14F-4D97-AF65-F5344CB8AC3E}">
        <p14:creationId xmlns:p14="http://schemas.microsoft.com/office/powerpoint/2010/main" val="3673687979"/>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282.xml><?xml version="1.0" encoding="utf-8"?>
<p:sldLayout xmlns:a="http://schemas.openxmlformats.org/drawingml/2006/main" xmlns:r="http://schemas.openxmlformats.org/officeDocument/2006/relationships" xmlns:p="http://schemas.openxmlformats.org/presentationml/2006/main" preserve="1" userDrawn="1">
  <p:cSld name="1_2 Column_image left">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C0A6CFA0-425C-0EF2-C30B-075E993B3C62}"/>
              </a:ext>
            </a:extLst>
          </p:cNvPr>
          <p:cNvSpPr>
            <a:spLocks noGrp="1"/>
          </p:cNvSpPr>
          <p:nvPr>
            <p:ph sz="quarter" idx="35"/>
          </p:nvPr>
        </p:nvSpPr>
        <p:spPr>
          <a:xfrm>
            <a:off x="6416675" y="1484785"/>
            <a:ext cx="5295900" cy="4408016"/>
          </a:xfrm>
          <a:custGeom>
            <a:avLst/>
            <a:gdLst>
              <a:gd name="connsiteX0" fmla="*/ 0 w 5295900"/>
              <a:gd name="connsiteY0" fmla="*/ 0 h 3795713"/>
              <a:gd name="connsiteX1" fmla="*/ 5295900 w 5295900"/>
              <a:gd name="connsiteY1" fmla="*/ 0 h 3795713"/>
              <a:gd name="connsiteX2" fmla="*/ 5295900 w 5295900"/>
              <a:gd name="connsiteY2" fmla="*/ 3795713 h 3795713"/>
              <a:gd name="connsiteX3" fmla="*/ 0 w 5295900"/>
              <a:gd name="connsiteY3" fmla="*/ 3795713 h 3795713"/>
            </a:gdLst>
            <a:ahLst/>
            <a:cxnLst>
              <a:cxn ang="0">
                <a:pos x="connsiteX0" y="connsiteY0"/>
              </a:cxn>
              <a:cxn ang="0">
                <a:pos x="connsiteX1" y="connsiteY1"/>
              </a:cxn>
              <a:cxn ang="0">
                <a:pos x="connsiteX2" y="connsiteY2"/>
              </a:cxn>
              <a:cxn ang="0">
                <a:pos x="connsiteX3" y="connsiteY3"/>
              </a:cxn>
            </a:cxnLst>
            <a:rect l="l" t="t" r="r" b="b"/>
            <a:pathLst>
              <a:path w="5295900" h="3795713">
                <a:moveTo>
                  <a:pt x="0" y="0"/>
                </a:moveTo>
                <a:lnTo>
                  <a:pt x="5295900" y="0"/>
                </a:lnTo>
                <a:lnTo>
                  <a:pt x="5295900" y="3795713"/>
                </a:lnTo>
                <a:lnTo>
                  <a:pt x="0" y="379571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1" y="138818"/>
            <a:ext cx="5775324" cy="6719182"/>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6416675" y="604203"/>
            <a:ext cx="5318442" cy="746695"/>
          </a:xfrm>
          <a:prstGeom prst="rect">
            <a:avLst/>
          </a:prstGeom>
        </p:spPr>
        <p:txBody>
          <a:bodyPr/>
          <a:lstStyle/>
          <a:p>
            <a:r>
              <a:rPr lang="en-US"/>
              <a:t>Click to edit Master title style</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lvl1pPr>
              <a:defRPr>
                <a:solidFill>
                  <a:schemeClr val="bg1"/>
                </a:solidFill>
              </a:defRPr>
            </a:lvl1pPr>
          </a:lstStyle>
          <a:p>
            <a:fld id="{E4C2AD82-1025-4508-97C1-6F7EE5C92734}" type="slidenum">
              <a:rPr lang="en-AU" smtClean="0"/>
              <a:pPr/>
              <a:t>‹#›</a:t>
            </a:fld>
            <a:endParaRPr lang="en-AU" dirty="0"/>
          </a:p>
        </p:txBody>
      </p:sp>
      <p:sp>
        <p:nvSpPr>
          <p:cNvPr id="3" name="Footer Placeholder 4">
            <a:extLst>
              <a:ext uri="{FF2B5EF4-FFF2-40B4-BE49-F238E27FC236}">
                <a16:creationId xmlns:a16="http://schemas.microsoft.com/office/drawing/2014/main" id="{CB4201D2-BD05-F529-A7BB-0ACAC0B2CAAB}"/>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dirty="0"/>
          </a:p>
        </p:txBody>
      </p:sp>
    </p:spTree>
    <p:extLst>
      <p:ext uri="{BB962C8B-B14F-4D97-AF65-F5344CB8AC3E}">
        <p14:creationId xmlns:p14="http://schemas.microsoft.com/office/powerpoint/2010/main" val="1435589106"/>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283.xml><?xml version="1.0" encoding="utf-8"?>
<p:sldLayout xmlns:a="http://schemas.openxmlformats.org/drawingml/2006/main" xmlns:r="http://schemas.openxmlformats.org/officeDocument/2006/relationships" xmlns:p="http://schemas.openxmlformats.org/presentationml/2006/main" preserve="1" userDrawn="1">
  <p:cSld name="2 Column_image righ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38818"/>
            <a:ext cx="5775325" cy="6719182"/>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479425" y="604203"/>
            <a:ext cx="5295900" cy="746695"/>
          </a:xfrm>
          <a:prstGeom prst="rect">
            <a:avLst/>
          </a:prstGeom>
        </p:spPr>
        <p:txBody>
          <a:bodyPr/>
          <a:lstStyle/>
          <a:p>
            <a:r>
              <a:rPr lang="en-US"/>
              <a:t>Click to edit Master title style</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484784"/>
            <a:ext cx="5295900"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3" name="Text Placeholder 5">
            <a:extLst>
              <a:ext uri="{FF2B5EF4-FFF2-40B4-BE49-F238E27FC236}">
                <a16:creationId xmlns:a16="http://schemas.microsoft.com/office/drawing/2014/main" id="{4A46F62F-ADFF-A4C6-E755-AF13BF3C7D3E}"/>
              </a:ext>
            </a:extLst>
          </p:cNvPr>
          <p:cNvSpPr>
            <a:spLocks noGrp="1" noChangeAspect="1"/>
          </p:cNvSpPr>
          <p:nvPr>
            <p:ph type="body" sz="quarter" idx="35" hasCustomPrompt="1"/>
          </p:nvPr>
        </p:nvSpPr>
        <p:spPr>
          <a:xfrm>
            <a:off x="10904437" y="6170930"/>
            <a:ext cx="825600" cy="28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10" name="Content Placeholder 9">
            <a:extLst>
              <a:ext uri="{FF2B5EF4-FFF2-40B4-BE49-F238E27FC236}">
                <a16:creationId xmlns:a16="http://schemas.microsoft.com/office/drawing/2014/main" id="{C48435EA-6A1F-241C-7300-A648D5EA585E}"/>
              </a:ext>
            </a:extLst>
          </p:cNvPr>
          <p:cNvSpPr>
            <a:spLocks noGrp="1"/>
          </p:cNvSpPr>
          <p:nvPr>
            <p:ph sz="quarter" idx="36"/>
          </p:nvPr>
        </p:nvSpPr>
        <p:spPr>
          <a:xfrm>
            <a:off x="479425" y="2097087"/>
            <a:ext cx="5295900" cy="3795713"/>
          </a:xfrm>
          <a:custGeom>
            <a:avLst/>
            <a:gdLst>
              <a:gd name="connsiteX0" fmla="*/ 0 w 5295900"/>
              <a:gd name="connsiteY0" fmla="*/ 0 h 3795713"/>
              <a:gd name="connsiteX1" fmla="*/ 5295900 w 5295900"/>
              <a:gd name="connsiteY1" fmla="*/ 0 h 3795713"/>
              <a:gd name="connsiteX2" fmla="*/ 5295900 w 5295900"/>
              <a:gd name="connsiteY2" fmla="*/ 3795713 h 3795713"/>
              <a:gd name="connsiteX3" fmla="*/ 0 w 5295900"/>
              <a:gd name="connsiteY3" fmla="*/ 3795713 h 3795713"/>
            </a:gdLst>
            <a:ahLst/>
            <a:cxnLst>
              <a:cxn ang="0">
                <a:pos x="connsiteX0" y="connsiteY0"/>
              </a:cxn>
              <a:cxn ang="0">
                <a:pos x="connsiteX1" y="connsiteY1"/>
              </a:cxn>
              <a:cxn ang="0">
                <a:pos x="connsiteX2" y="connsiteY2"/>
              </a:cxn>
              <a:cxn ang="0">
                <a:pos x="connsiteX3" y="connsiteY3"/>
              </a:cxn>
            </a:cxnLst>
            <a:rect l="l" t="t" r="r" b="b"/>
            <a:pathLst>
              <a:path w="5295900" h="3795713">
                <a:moveTo>
                  <a:pt x="0" y="0"/>
                </a:moveTo>
                <a:lnTo>
                  <a:pt x="5295900" y="0"/>
                </a:lnTo>
                <a:lnTo>
                  <a:pt x="5295900" y="3795713"/>
                </a:lnTo>
                <a:lnTo>
                  <a:pt x="0" y="379571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6" name="Footer Placeholder 4">
            <a:extLst>
              <a:ext uri="{FF2B5EF4-FFF2-40B4-BE49-F238E27FC236}">
                <a16:creationId xmlns:a16="http://schemas.microsoft.com/office/drawing/2014/main" id="{2AA475AD-E287-BA47-FE05-0F7C657E7A9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2552976024"/>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284.xml><?xml version="1.0" encoding="utf-8"?>
<p:sldLayout xmlns:a="http://schemas.openxmlformats.org/drawingml/2006/main" xmlns:r="http://schemas.openxmlformats.org/officeDocument/2006/relationships" xmlns:p="http://schemas.openxmlformats.org/presentationml/2006/main" preserve="1" userDrawn="1">
  <p:cSld name="1_2 Column_image right">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C48435EA-6A1F-241C-7300-A648D5EA585E}"/>
              </a:ext>
            </a:extLst>
          </p:cNvPr>
          <p:cNvSpPr>
            <a:spLocks noGrp="1"/>
          </p:cNvSpPr>
          <p:nvPr>
            <p:ph sz="quarter" idx="36"/>
          </p:nvPr>
        </p:nvSpPr>
        <p:spPr>
          <a:xfrm>
            <a:off x="479425" y="1484785"/>
            <a:ext cx="5295900" cy="4408016"/>
          </a:xfrm>
          <a:custGeom>
            <a:avLst/>
            <a:gdLst>
              <a:gd name="connsiteX0" fmla="*/ 0 w 5295900"/>
              <a:gd name="connsiteY0" fmla="*/ 0 h 3795713"/>
              <a:gd name="connsiteX1" fmla="*/ 5295900 w 5295900"/>
              <a:gd name="connsiteY1" fmla="*/ 0 h 3795713"/>
              <a:gd name="connsiteX2" fmla="*/ 5295900 w 5295900"/>
              <a:gd name="connsiteY2" fmla="*/ 3795713 h 3795713"/>
              <a:gd name="connsiteX3" fmla="*/ 0 w 5295900"/>
              <a:gd name="connsiteY3" fmla="*/ 3795713 h 3795713"/>
            </a:gdLst>
            <a:ahLst/>
            <a:cxnLst>
              <a:cxn ang="0">
                <a:pos x="connsiteX0" y="connsiteY0"/>
              </a:cxn>
              <a:cxn ang="0">
                <a:pos x="connsiteX1" y="connsiteY1"/>
              </a:cxn>
              <a:cxn ang="0">
                <a:pos x="connsiteX2" y="connsiteY2"/>
              </a:cxn>
              <a:cxn ang="0">
                <a:pos x="connsiteX3" y="connsiteY3"/>
              </a:cxn>
            </a:cxnLst>
            <a:rect l="l" t="t" r="r" b="b"/>
            <a:pathLst>
              <a:path w="5295900" h="3795713">
                <a:moveTo>
                  <a:pt x="0" y="0"/>
                </a:moveTo>
                <a:lnTo>
                  <a:pt x="5295900" y="0"/>
                </a:lnTo>
                <a:lnTo>
                  <a:pt x="5295900" y="3795713"/>
                </a:lnTo>
                <a:lnTo>
                  <a:pt x="0" y="379571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38818"/>
            <a:ext cx="5775325" cy="6719182"/>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479425" y="604203"/>
            <a:ext cx="5295900" cy="746695"/>
          </a:xfrm>
          <a:prstGeom prst="rect">
            <a:avLst/>
          </a:prstGeom>
        </p:spPr>
        <p:txBody>
          <a:bodyPr/>
          <a:lstStyle/>
          <a:p>
            <a:r>
              <a:rPr lang="en-US"/>
              <a:t>Click to edit Master title style</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3" name="Text Placeholder 5">
            <a:extLst>
              <a:ext uri="{FF2B5EF4-FFF2-40B4-BE49-F238E27FC236}">
                <a16:creationId xmlns:a16="http://schemas.microsoft.com/office/drawing/2014/main" id="{4A46F62F-ADFF-A4C6-E755-AF13BF3C7D3E}"/>
              </a:ext>
            </a:extLst>
          </p:cNvPr>
          <p:cNvSpPr>
            <a:spLocks noGrp="1" noChangeAspect="1"/>
          </p:cNvSpPr>
          <p:nvPr>
            <p:ph type="body" sz="quarter" idx="35" hasCustomPrompt="1"/>
          </p:nvPr>
        </p:nvSpPr>
        <p:spPr>
          <a:xfrm>
            <a:off x="10904437" y="6170930"/>
            <a:ext cx="825600" cy="28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6" name="Footer Placeholder 4">
            <a:extLst>
              <a:ext uri="{FF2B5EF4-FFF2-40B4-BE49-F238E27FC236}">
                <a16:creationId xmlns:a16="http://schemas.microsoft.com/office/drawing/2014/main" id="{364D8D53-9786-BF65-1E1C-386137EEF1E7}"/>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3975102042"/>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285.xml><?xml version="1.0" encoding="utf-8"?>
<p:sldLayout xmlns:a="http://schemas.openxmlformats.org/drawingml/2006/main" xmlns:r="http://schemas.openxmlformats.org/officeDocument/2006/relationships" xmlns:p="http://schemas.openxmlformats.org/presentationml/2006/main" preserve="1" userDrawn="1">
  <p:cSld name="2x2 Column">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484784"/>
            <a:ext cx="11233150"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12" name="Content Placeholder 11">
            <a:extLst>
              <a:ext uri="{FF2B5EF4-FFF2-40B4-BE49-F238E27FC236}">
                <a16:creationId xmlns:a16="http://schemas.microsoft.com/office/drawing/2014/main" id="{3344F86A-B5BF-0569-852F-092BF7BAC49F}"/>
              </a:ext>
            </a:extLst>
          </p:cNvPr>
          <p:cNvSpPr>
            <a:spLocks noGrp="1"/>
          </p:cNvSpPr>
          <p:nvPr>
            <p:ph sz="quarter" idx="17"/>
          </p:nvPr>
        </p:nvSpPr>
        <p:spPr>
          <a:xfrm>
            <a:off x="479425" y="2097087"/>
            <a:ext cx="5295900" cy="1657033"/>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5" name="Content Placeholder 14">
            <a:extLst>
              <a:ext uri="{FF2B5EF4-FFF2-40B4-BE49-F238E27FC236}">
                <a16:creationId xmlns:a16="http://schemas.microsoft.com/office/drawing/2014/main" id="{4765A43E-261F-3A52-1BB9-A778E2353E3C}"/>
              </a:ext>
            </a:extLst>
          </p:cNvPr>
          <p:cNvSpPr>
            <a:spLocks noGrp="1"/>
          </p:cNvSpPr>
          <p:nvPr>
            <p:ph sz="quarter" idx="18"/>
          </p:nvPr>
        </p:nvSpPr>
        <p:spPr>
          <a:xfrm>
            <a:off x="6416676" y="2097087"/>
            <a:ext cx="5295900" cy="1657033"/>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8" name="Content Placeholder 17">
            <a:extLst>
              <a:ext uri="{FF2B5EF4-FFF2-40B4-BE49-F238E27FC236}">
                <a16:creationId xmlns:a16="http://schemas.microsoft.com/office/drawing/2014/main" id="{19219568-80F1-F917-5842-82F39B5DC5BF}"/>
              </a:ext>
            </a:extLst>
          </p:cNvPr>
          <p:cNvSpPr>
            <a:spLocks noGrp="1"/>
          </p:cNvSpPr>
          <p:nvPr>
            <p:ph sz="quarter" idx="19"/>
          </p:nvPr>
        </p:nvSpPr>
        <p:spPr>
          <a:xfrm>
            <a:off x="479425" y="4221088"/>
            <a:ext cx="5295900" cy="1657033"/>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1" name="Content Placeholder 20">
            <a:extLst>
              <a:ext uri="{FF2B5EF4-FFF2-40B4-BE49-F238E27FC236}">
                <a16:creationId xmlns:a16="http://schemas.microsoft.com/office/drawing/2014/main" id="{AAE752A9-1F83-AB89-AD9E-C1831A2DE64A}"/>
              </a:ext>
            </a:extLst>
          </p:cNvPr>
          <p:cNvSpPr>
            <a:spLocks noGrp="1"/>
          </p:cNvSpPr>
          <p:nvPr>
            <p:ph sz="quarter" idx="20"/>
          </p:nvPr>
        </p:nvSpPr>
        <p:spPr>
          <a:xfrm>
            <a:off x="6416676" y="4221088"/>
            <a:ext cx="5295900" cy="1657033"/>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 name="Footer Placeholder 4">
            <a:extLst>
              <a:ext uri="{FF2B5EF4-FFF2-40B4-BE49-F238E27FC236}">
                <a16:creationId xmlns:a16="http://schemas.microsoft.com/office/drawing/2014/main" id="{9BF46B2E-AC56-2801-9B5D-DA4B5F544D5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2509986156"/>
      </p:ext>
    </p:extLst>
  </p:cSld>
  <p:clrMapOvr>
    <a:masterClrMapping/>
  </p:clrMapOvr>
  <p:extLst>
    <p:ext uri="{DCECCB84-F9BA-43D5-87BE-67443E8EF086}">
      <p15:sldGuideLst xmlns:p15="http://schemas.microsoft.com/office/powerpoint/2012/main">
        <p15:guide id="5" pos="4042">
          <p15:clr>
            <a:srgbClr val="FBAE40"/>
          </p15:clr>
        </p15:guide>
        <p15:guide id="6" pos="3638">
          <p15:clr>
            <a:srgbClr val="FBAE40"/>
          </p15:clr>
        </p15:guide>
        <p15:guide id="7" orient="horz" pos="2368">
          <p15:clr>
            <a:srgbClr val="FBAE40"/>
          </p15:clr>
        </p15:guide>
        <p15:guide id="8" orient="horz" pos="2653">
          <p15:clr>
            <a:srgbClr val="FBAE40"/>
          </p15:clr>
        </p15:guide>
      </p15:sldGuideLst>
    </p:ext>
  </p:extLst>
</p:sldLayout>
</file>

<file path=ppt/slideLayouts/slideLayout286.xml><?xml version="1.0" encoding="utf-8"?>
<p:sldLayout xmlns:a="http://schemas.openxmlformats.org/drawingml/2006/main" xmlns:r="http://schemas.openxmlformats.org/officeDocument/2006/relationships" xmlns:p="http://schemas.openxmlformats.org/presentationml/2006/main" preserve="1" userDrawn="1">
  <p:cSld name="2_2x2 Column">
    <p:spTree>
      <p:nvGrpSpPr>
        <p:cNvPr id="1" name=""/>
        <p:cNvGrpSpPr/>
        <p:nvPr/>
      </p:nvGrpSpPr>
      <p:grpSpPr>
        <a:xfrm>
          <a:off x="0" y="0"/>
          <a:ext cx="0" cy="0"/>
          <a:chOff x="0" y="0"/>
          <a:chExt cx="0" cy="0"/>
        </a:xfrm>
      </p:grpSpPr>
      <p:pic>
        <p:nvPicPr>
          <p:cNvPr id="10" name="Picture 9" descr="Background pattern&#10;&#10;Description automatically generated">
            <a:extLst>
              <a:ext uri="{FF2B5EF4-FFF2-40B4-BE49-F238E27FC236}">
                <a16:creationId xmlns:a16="http://schemas.microsoft.com/office/drawing/2014/main" id="{D7A2E3C6-E7E9-434F-921B-3584A9D0CE2D}"/>
              </a:ext>
            </a:extLst>
          </p:cNvPr>
          <p:cNvPicPr>
            <a:picLocks noChangeAspect="1"/>
          </p:cNvPicPr>
          <p:nvPr userDrawn="1"/>
        </p:nvPicPr>
        <p:blipFill>
          <a:blip r:embed="rId2">
            <a:alphaModFix amt="50000"/>
            <a:extLst>
              <a:ext uri="{28A0092B-C50C-407E-A947-70E740481C1C}">
                <a14:useLocalDpi xmlns:a14="http://schemas.microsoft.com/office/drawing/2010/main" val="0"/>
              </a:ext>
            </a:extLst>
          </a:blip>
          <a:stretch>
            <a:fillRect/>
          </a:stretch>
        </p:blipFill>
        <p:spPr>
          <a:xfrm>
            <a:off x="0" y="129210"/>
            <a:ext cx="12204000" cy="6735362"/>
          </a:xfrm>
          <a:prstGeom prst="rect">
            <a:avLst/>
          </a:prstGeom>
        </p:spPr>
      </p:pic>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484784"/>
            <a:ext cx="11233150"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12" name="Content Placeholder 11">
            <a:extLst>
              <a:ext uri="{FF2B5EF4-FFF2-40B4-BE49-F238E27FC236}">
                <a16:creationId xmlns:a16="http://schemas.microsoft.com/office/drawing/2014/main" id="{3344F86A-B5BF-0569-852F-092BF7BAC49F}"/>
              </a:ext>
            </a:extLst>
          </p:cNvPr>
          <p:cNvSpPr>
            <a:spLocks noGrp="1"/>
          </p:cNvSpPr>
          <p:nvPr>
            <p:ph sz="quarter" idx="17"/>
          </p:nvPr>
        </p:nvSpPr>
        <p:spPr>
          <a:xfrm>
            <a:off x="479425" y="2097087"/>
            <a:ext cx="5295900" cy="1657033"/>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5" name="Content Placeholder 14">
            <a:extLst>
              <a:ext uri="{FF2B5EF4-FFF2-40B4-BE49-F238E27FC236}">
                <a16:creationId xmlns:a16="http://schemas.microsoft.com/office/drawing/2014/main" id="{4765A43E-261F-3A52-1BB9-A778E2353E3C}"/>
              </a:ext>
            </a:extLst>
          </p:cNvPr>
          <p:cNvSpPr>
            <a:spLocks noGrp="1"/>
          </p:cNvSpPr>
          <p:nvPr>
            <p:ph sz="quarter" idx="18"/>
          </p:nvPr>
        </p:nvSpPr>
        <p:spPr>
          <a:xfrm>
            <a:off x="6416676" y="2097087"/>
            <a:ext cx="5295900" cy="1657033"/>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8" name="Content Placeholder 17">
            <a:extLst>
              <a:ext uri="{FF2B5EF4-FFF2-40B4-BE49-F238E27FC236}">
                <a16:creationId xmlns:a16="http://schemas.microsoft.com/office/drawing/2014/main" id="{19219568-80F1-F917-5842-82F39B5DC5BF}"/>
              </a:ext>
            </a:extLst>
          </p:cNvPr>
          <p:cNvSpPr>
            <a:spLocks noGrp="1"/>
          </p:cNvSpPr>
          <p:nvPr>
            <p:ph sz="quarter" idx="19"/>
          </p:nvPr>
        </p:nvSpPr>
        <p:spPr>
          <a:xfrm>
            <a:off x="479425" y="4221088"/>
            <a:ext cx="5295900" cy="1657033"/>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1" name="Content Placeholder 20">
            <a:extLst>
              <a:ext uri="{FF2B5EF4-FFF2-40B4-BE49-F238E27FC236}">
                <a16:creationId xmlns:a16="http://schemas.microsoft.com/office/drawing/2014/main" id="{AAE752A9-1F83-AB89-AD9E-C1831A2DE64A}"/>
              </a:ext>
            </a:extLst>
          </p:cNvPr>
          <p:cNvSpPr>
            <a:spLocks noGrp="1"/>
          </p:cNvSpPr>
          <p:nvPr>
            <p:ph sz="quarter" idx="20"/>
          </p:nvPr>
        </p:nvSpPr>
        <p:spPr>
          <a:xfrm>
            <a:off x="6416676" y="4221088"/>
            <a:ext cx="5295900" cy="1657033"/>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6" name="Picture 5" descr="A black screen with white text&#10;&#10;Description automatically generated with medium confidence">
            <a:extLst>
              <a:ext uri="{FF2B5EF4-FFF2-40B4-BE49-F238E27FC236}">
                <a16:creationId xmlns:a16="http://schemas.microsoft.com/office/drawing/2014/main" id="{8521198D-AFCE-7E66-FFAF-CAB0348E8FC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901099" y="6173769"/>
            <a:ext cx="828938" cy="291536"/>
          </a:xfrm>
          <a:prstGeom prst="rect">
            <a:avLst/>
          </a:prstGeom>
        </p:spPr>
      </p:pic>
      <p:sp>
        <p:nvSpPr>
          <p:cNvPr id="3" name="Footer Placeholder 4">
            <a:extLst>
              <a:ext uri="{FF2B5EF4-FFF2-40B4-BE49-F238E27FC236}">
                <a16:creationId xmlns:a16="http://schemas.microsoft.com/office/drawing/2014/main" id="{0451D8EA-816D-AFDD-BDD5-43FDA45EAD14}"/>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3383992568"/>
      </p:ext>
    </p:extLst>
  </p:cSld>
  <p:clrMapOvr>
    <a:masterClrMapping/>
  </p:clrMapOvr>
  <p:extLst>
    <p:ext uri="{DCECCB84-F9BA-43D5-87BE-67443E8EF086}">
      <p15:sldGuideLst xmlns:p15="http://schemas.microsoft.com/office/powerpoint/2012/main">
        <p15:guide id="5" pos="4042">
          <p15:clr>
            <a:srgbClr val="FBAE40"/>
          </p15:clr>
        </p15:guide>
        <p15:guide id="6" pos="3638">
          <p15:clr>
            <a:srgbClr val="FBAE40"/>
          </p15:clr>
        </p15:guide>
        <p15:guide id="7" orient="horz" pos="2368">
          <p15:clr>
            <a:srgbClr val="FBAE40"/>
          </p15:clr>
        </p15:guide>
        <p15:guide id="8" orient="horz" pos="2653">
          <p15:clr>
            <a:srgbClr val="FBAE40"/>
          </p15:clr>
        </p15:guide>
      </p15:sldGuideLst>
    </p:ext>
  </p:extLst>
</p:sldLayout>
</file>

<file path=ppt/slideLayouts/slideLayout287.xml><?xml version="1.0" encoding="utf-8"?>
<p:sldLayout xmlns:a="http://schemas.openxmlformats.org/drawingml/2006/main" xmlns:r="http://schemas.openxmlformats.org/officeDocument/2006/relationships" xmlns:p="http://schemas.openxmlformats.org/presentationml/2006/main" preserve="1" userDrawn="1">
  <p:cSld name="2x2 Column_gradient highlights">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484784"/>
            <a:ext cx="11233150"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7" name="Title 6">
            <a:extLst>
              <a:ext uri="{FF2B5EF4-FFF2-40B4-BE49-F238E27FC236}">
                <a16:creationId xmlns:a16="http://schemas.microsoft.com/office/drawing/2014/main" id="{7A64A786-7982-4345-97EC-AAC033844AB0}"/>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a:p>
        </p:txBody>
      </p:sp>
      <p:sp>
        <p:nvSpPr>
          <p:cNvPr id="11" name="Content Placeholder 10">
            <a:extLst>
              <a:ext uri="{FF2B5EF4-FFF2-40B4-BE49-F238E27FC236}">
                <a16:creationId xmlns:a16="http://schemas.microsoft.com/office/drawing/2014/main" id="{0837AC85-7A7E-9263-55AA-8F24AC3AADCB}"/>
              </a:ext>
            </a:extLst>
          </p:cNvPr>
          <p:cNvSpPr>
            <a:spLocks noGrp="1"/>
          </p:cNvSpPr>
          <p:nvPr>
            <p:ph sz="quarter" idx="18"/>
          </p:nvPr>
        </p:nvSpPr>
        <p:spPr>
          <a:xfrm>
            <a:off x="479425" y="2097087"/>
            <a:ext cx="5295900" cy="1657033"/>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5" name="Content Placeholder 14">
            <a:extLst>
              <a:ext uri="{FF2B5EF4-FFF2-40B4-BE49-F238E27FC236}">
                <a16:creationId xmlns:a16="http://schemas.microsoft.com/office/drawing/2014/main" id="{A7262ACD-B3CE-04F2-7716-69FAB6670432}"/>
              </a:ext>
            </a:extLst>
          </p:cNvPr>
          <p:cNvSpPr>
            <a:spLocks noGrp="1"/>
          </p:cNvSpPr>
          <p:nvPr>
            <p:ph sz="quarter" idx="19"/>
          </p:nvPr>
        </p:nvSpPr>
        <p:spPr>
          <a:xfrm>
            <a:off x="6416676" y="4221088"/>
            <a:ext cx="5295900" cy="1657033"/>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0" name="Content Placeholder 10">
            <a:extLst>
              <a:ext uri="{FF2B5EF4-FFF2-40B4-BE49-F238E27FC236}">
                <a16:creationId xmlns:a16="http://schemas.microsoft.com/office/drawing/2014/main" id="{AC79B4F1-56EB-4249-BB62-F11A130C8197}"/>
              </a:ext>
            </a:extLst>
          </p:cNvPr>
          <p:cNvSpPr>
            <a:spLocks noGrp="1"/>
          </p:cNvSpPr>
          <p:nvPr>
            <p:ph sz="quarter" idx="20"/>
          </p:nvPr>
        </p:nvSpPr>
        <p:spPr>
          <a:xfrm>
            <a:off x="6423788" y="2097087"/>
            <a:ext cx="5295900" cy="1657033"/>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2" name="Content Placeholder 14">
            <a:extLst>
              <a:ext uri="{FF2B5EF4-FFF2-40B4-BE49-F238E27FC236}">
                <a16:creationId xmlns:a16="http://schemas.microsoft.com/office/drawing/2014/main" id="{1D5F8A2C-5E88-ED41-967D-4534DC95D2C6}"/>
              </a:ext>
            </a:extLst>
          </p:cNvPr>
          <p:cNvSpPr>
            <a:spLocks noGrp="1"/>
          </p:cNvSpPr>
          <p:nvPr>
            <p:ph sz="quarter" idx="21"/>
          </p:nvPr>
        </p:nvSpPr>
        <p:spPr>
          <a:xfrm>
            <a:off x="479376" y="4221088"/>
            <a:ext cx="5295900" cy="1657033"/>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 name="Footer Placeholder 4">
            <a:extLst>
              <a:ext uri="{FF2B5EF4-FFF2-40B4-BE49-F238E27FC236}">
                <a16:creationId xmlns:a16="http://schemas.microsoft.com/office/drawing/2014/main" id="{55D555D0-34A2-04FA-D808-252C30400CB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4000741015"/>
      </p:ext>
    </p:extLst>
  </p:cSld>
  <p:clrMapOvr>
    <a:masterClrMapping/>
  </p:clrMapOvr>
  <p:extLst>
    <p:ext uri="{DCECCB84-F9BA-43D5-87BE-67443E8EF086}">
      <p15:sldGuideLst xmlns:p15="http://schemas.microsoft.com/office/powerpoint/2012/main">
        <p15:guide id="5" pos="4042">
          <p15:clr>
            <a:srgbClr val="FBAE40"/>
          </p15:clr>
        </p15:guide>
        <p15:guide id="6" pos="3638">
          <p15:clr>
            <a:srgbClr val="FBAE40"/>
          </p15:clr>
        </p15:guide>
        <p15:guide id="7" orient="horz" pos="2368">
          <p15:clr>
            <a:srgbClr val="FBAE40"/>
          </p15:clr>
        </p15:guide>
        <p15:guide id="8" orient="horz" pos="2653">
          <p15:clr>
            <a:srgbClr val="FBAE40"/>
          </p15:clr>
        </p15:guide>
      </p15:sldGuideLst>
    </p:ext>
  </p:extLst>
</p:sldLayout>
</file>

<file path=ppt/slideLayouts/slideLayout288.xml><?xml version="1.0" encoding="utf-8"?>
<p:sldLayout xmlns:a="http://schemas.openxmlformats.org/drawingml/2006/main" xmlns:r="http://schemas.openxmlformats.org/officeDocument/2006/relationships" xmlns:p="http://schemas.openxmlformats.org/presentationml/2006/main" preserve="1" userDrawn="1">
  <p:cSld name="1_2x2 Column">
    <p:spTree>
      <p:nvGrpSpPr>
        <p:cNvPr id="1" name=""/>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76F9C324-4C84-8048-8D3C-7D079794518F}"/>
              </a:ext>
            </a:extLst>
          </p:cNvPr>
          <p:cNvPicPr>
            <a:picLocks noChangeAspect="1"/>
          </p:cNvPicPr>
          <p:nvPr userDrawn="1"/>
        </p:nvPicPr>
        <p:blipFill>
          <a:blip r:embed="rId2">
            <a:alphaModFix amt="50000"/>
            <a:extLst>
              <a:ext uri="{28A0092B-C50C-407E-A947-70E740481C1C}">
                <a14:useLocalDpi xmlns:a14="http://schemas.microsoft.com/office/drawing/2010/main" val="0"/>
              </a:ext>
            </a:extLst>
          </a:blip>
          <a:stretch>
            <a:fillRect/>
          </a:stretch>
        </p:blipFill>
        <p:spPr>
          <a:xfrm>
            <a:off x="0" y="129210"/>
            <a:ext cx="12204000" cy="6735362"/>
          </a:xfrm>
          <a:prstGeom prst="rect">
            <a:avLst/>
          </a:prstGeom>
        </p:spPr>
      </p:pic>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12" name="Content Placeholder 11">
            <a:extLst>
              <a:ext uri="{FF2B5EF4-FFF2-40B4-BE49-F238E27FC236}">
                <a16:creationId xmlns:a16="http://schemas.microsoft.com/office/drawing/2014/main" id="{3344F86A-B5BF-0569-852F-092BF7BAC49F}"/>
              </a:ext>
            </a:extLst>
          </p:cNvPr>
          <p:cNvSpPr>
            <a:spLocks noGrp="1"/>
          </p:cNvSpPr>
          <p:nvPr>
            <p:ph sz="quarter" idx="17"/>
          </p:nvPr>
        </p:nvSpPr>
        <p:spPr>
          <a:xfrm>
            <a:off x="479425" y="1782501"/>
            <a:ext cx="5295900" cy="1971619"/>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5" name="Content Placeholder 14">
            <a:extLst>
              <a:ext uri="{FF2B5EF4-FFF2-40B4-BE49-F238E27FC236}">
                <a16:creationId xmlns:a16="http://schemas.microsoft.com/office/drawing/2014/main" id="{4765A43E-261F-3A52-1BB9-A778E2353E3C}"/>
              </a:ext>
            </a:extLst>
          </p:cNvPr>
          <p:cNvSpPr>
            <a:spLocks noGrp="1"/>
          </p:cNvSpPr>
          <p:nvPr>
            <p:ph sz="quarter" idx="18"/>
          </p:nvPr>
        </p:nvSpPr>
        <p:spPr>
          <a:xfrm>
            <a:off x="6416676" y="1782501"/>
            <a:ext cx="5295900" cy="1971619"/>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8" name="Content Placeholder 17">
            <a:extLst>
              <a:ext uri="{FF2B5EF4-FFF2-40B4-BE49-F238E27FC236}">
                <a16:creationId xmlns:a16="http://schemas.microsoft.com/office/drawing/2014/main" id="{19219568-80F1-F917-5842-82F39B5DC5BF}"/>
              </a:ext>
            </a:extLst>
          </p:cNvPr>
          <p:cNvSpPr>
            <a:spLocks noGrp="1"/>
          </p:cNvSpPr>
          <p:nvPr>
            <p:ph sz="quarter" idx="19"/>
          </p:nvPr>
        </p:nvSpPr>
        <p:spPr>
          <a:xfrm>
            <a:off x="479425" y="3906502"/>
            <a:ext cx="5295900" cy="1971619"/>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1" name="Content Placeholder 20">
            <a:extLst>
              <a:ext uri="{FF2B5EF4-FFF2-40B4-BE49-F238E27FC236}">
                <a16:creationId xmlns:a16="http://schemas.microsoft.com/office/drawing/2014/main" id="{AAE752A9-1F83-AB89-AD9E-C1831A2DE64A}"/>
              </a:ext>
            </a:extLst>
          </p:cNvPr>
          <p:cNvSpPr>
            <a:spLocks noGrp="1"/>
          </p:cNvSpPr>
          <p:nvPr>
            <p:ph sz="quarter" idx="20"/>
          </p:nvPr>
        </p:nvSpPr>
        <p:spPr>
          <a:xfrm>
            <a:off x="6416676" y="3906502"/>
            <a:ext cx="5295900" cy="1971619"/>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3" name="Picture 2" descr="A black screen with white text&#10;&#10;Description automatically generated with medium confidence">
            <a:extLst>
              <a:ext uri="{FF2B5EF4-FFF2-40B4-BE49-F238E27FC236}">
                <a16:creationId xmlns:a16="http://schemas.microsoft.com/office/drawing/2014/main" id="{9D99F775-1FB1-3F05-467D-F3C14A0F357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901099" y="6173769"/>
            <a:ext cx="828938" cy="291536"/>
          </a:xfrm>
          <a:prstGeom prst="rect">
            <a:avLst/>
          </a:prstGeom>
        </p:spPr>
      </p:pic>
      <p:sp>
        <p:nvSpPr>
          <p:cNvPr id="6" name="Footer Placeholder 4">
            <a:extLst>
              <a:ext uri="{FF2B5EF4-FFF2-40B4-BE49-F238E27FC236}">
                <a16:creationId xmlns:a16="http://schemas.microsoft.com/office/drawing/2014/main" id="{57D1D42D-786B-1C96-EA37-0B58B79E7DE5}"/>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4099266869"/>
      </p:ext>
    </p:extLst>
  </p:cSld>
  <p:clrMapOvr>
    <a:masterClrMapping/>
  </p:clrMapOvr>
  <p:extLst>
    <p:ext uri="{DCECCB84-F9BA-43D5-87BE-67443E8EF086}">
      <p15:sldGuideLst xmlns:p15="http://schemas.microsoft.com/office/powerpoint/2012/main">
        <p15:guide id="5" pos="4042">
          <p15:clr>
            <a:srgbClr val="FBAE40"/>
          </p15:clr>
        </p15:guide>
        <p15:guide id="6" pos="3638">
          <p15:clr>
            <a:srgbClr val="FBAE40"/>
          </p15:clr>
        </p15:guide>
        <p15:guide id="7" orient="horz" pos="2368">
          <p15:clr>
            <a:srgbClr val="FBAE40"/>
          </p15:clr>
        </p15:guide>
        <p15:guide id="8" orient="horz" pos="2653">
          <p15:clr>
            <a:srgbClr val="FBAE40"/>
          </p15:clr>
        </p15:guide>
      </p15:sldGuideLst>
    </p:ext>
  </p:extLst>
</p:sldLayout>
</file>

<file path=ppt/slideLayouts/slideLayout289.xml><?xml version="1.0" encoding="utf-8"?>
<p:sldLayout xmlns:a="http://schemas.openxmlformats.org/drawingml/2006/main" xmlns:r="http://schemas.openxmlformats.org/officeDocument/2006/relationships" xmlns:p="http://schemas.openxmlformats.org/presentationml/2006/main" preserve="1" userDrawn="1">
  <p:cSld name="1_2x2 Column_gradient highlights">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7" name="Title 6">
            <a:extLst>
              <a:ext uri="{FF2B5EF4-FFF2-40B4-BE49-F238E27FC236}">
                <a16:creationId xmlns:a16="http://schemas.microsoft.com/office/drawing/2014/main" id="{7A64A786-7982-4345-97EC-AAC033844AB0}"/>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a:p>
        </p:txBody>
      </p:sp>
      <p:sp>
        <p:nvSpPr>
          <p:cNvPr id="11" name="Content Placeholder 10">
            <a:extLst>
              <a:ext uri="{FF2B5EF4-FFF2-40B4-BE49-F238E27FC236}">
                <a16:creationId xmlns:a16="http://schemas.microsoft.com/office/drawing/2014/main" id="{0837AC85-7A7E-9263-55AA-8F24AC3AADCB}"/>
              </a:ext>
            </a:extLst>
          </p:cNvPr>
          <p:cNvSpPr>
            <a:spLocks noGrp="1"/>
          </p:cNvSpPr>
          <p:nvPr>
            <p:ph sz="quarter" idx="18"/>
          </p:nvPr>
        </p:nvSpPr>
        <p:spPr>
          <a:xfrm>
            <a:off x="479425" y="1782501"/>
            <a:ext cx="5295900" cy="1971619"/>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5" name="Content Placeholder 14">
            <a:extLst>
              <a:ext uri="{FF2B5EF4-FFF2-40B4-BE49-F238E27FC236}">
                <a16:creationId xmlns:a16="http://schemas.microsoft.com/office/drawing/2014/main" id="{A7262ACD-B3CE-04F2-7716-69FAB6670432}"/>
              </a:ext>
            </a:extLst>
          </p:cNvPr>
          <p:cNvSpPr>
            <a:spLocks noGrp="1"/>
          </p:cNvSpPr>
          <p:nvPr>
            <p:ph sz="quarter" idx="19"/>
          </p:nvPr>
        </p:nvSpPr>
        <p:spPr>
          <a:xfrm>
            <a:off x="6416676" y="3906502"/>
            <a:ext cx="5295900" cy="1971619"/>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9" name="Content Placeholder 10">
            <a:extLst>
              <a:ext uri="{FF2B5EF4-FFF2-40B4-BE49-F238E27FC236}">
                <a16:creationId xmlns:a16="http://schemas.microsoft.com/office/drawing/2014/main" id="{494B0006-7458-D340-ACB3-F330309CA7E3}"/>
              </a:ext>
            </a:extLst>
          </p:cNvPr>
          <p:cNvSpPr>
            <a:spLocks noGrp="1"/>
          </p:cNvSpPr>
          <p:nvPr>
            <p:ph sz="quarter" idx="20"/>
          </p:nvPr>
        </p:nvSpPr>
        <p:spPr>
          <a:xfrm>
            <a:off x="6403910" y="1782501"/>
            <a:ext cx="5295900" cy="1971619"/>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0" name="Content Placeholder 14">
            <a:extLst>
              <a:ext uri="{FF2B5EF4-FFF2-40B4-BE49-F238E27FC236}">
                <a16:creationId xmlns:a16="http://schemas.microsoft.com/office/drawing/2014/main" id="{DDC970B5-5B1A-7045-A8A1-4C8B833A3E0E}"/>
              </a:ext>
            </a:extLst>
          </p:cNvPr>
          <p:cNvSpPr>
            <a:spLocks noGrp="1"/>
          </p:cNvSpPr>
          <p:nvPr>
            <p:ph sz="quarter" idx="21"/>
          </p:nvPr>
        </p:nvSpPr>
        <p:spPr>
          <a:xfrm>
            <a:off x="489315" y="3906502"/>
            <a:ext cx="5295900" cy="1971619"/>
          </a:xfrm>
          <a:custGeom>
            <a:avLst/>
            <a:gdLst>
              <a:gd name="connsiteX0" fmla="*/ 0 w 5295900"/>
              <a:gd name="connsiteY0" fmla="*/ 0 h 1657033"/>
              <a:gd name="connsiteX1" fmla="*/ 5295900 w 5295900"/>
              <a:gd name="connsiteY1" fmla="*/ 0 h 1657033"/>
              <a:gd name="connsiteX2" fmla="*/ 5295900 w 5295900"/>
              <a:gd name="connsiteY2" fmla="*/ 1657033 h 1657033"/>
              <a:gd name="connsiteX3" fmla="*/ 0 w 5295900"/>
              <a:gd name="connsiteY3" fmla="*/ 1657033 h 1657033"/>
            </a:gdLst>
            <a:ahLst/>
            <a:cxnLst>
              <a:cxn ang="0">
                <a:pos x="connsiteX0" y="connsiteY0"/>
              </a:cxn>
              <a:cxn ang="0">
                <a:pos x="connsiteX1" y="connsiteY1"/>
              </a:cxn>
              <a:cxn ang="0">
                <a:pos x="connsiteX2" y="connsiteY2"/>
              </a:cxn>
              <a:cxn ang="0">
                <a:pos x="connsiteX3" y="connsiteY3"/>
              </a:cxn>
            </a:cxnLst>
            <a:rect l="l" t="t" r="r" b="b"/>
            <a:pathLst>
              <a:path w="5295900" h="1657033">
                <a:moveTo>
                  <a:pt x="0" y="0"/>
                </a:moveTo>
                <a:lnTo>
                  <a:pt x="5295900" y="0"/>
                </a:lnTo>
                <a:lnTo>
                  <a:pt x="5295900" y="1657033"/>
                </a:lnTo>
                <a:lnTo>
                  <a:pt x="0" y="1657033"/>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 name="Footer Placeholder 4">
            <a:extLst>
              <a:ext uri="{FF2B5EF4-FFF2-40B4-BE49-F238E27FC236}">
                <a16:creationId xmlns:a16="http://schemas.microsoft.com/office/drawing/2014/main" id="{C597BB0A-88D2-03A6-8586-8FA1DB080CF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3250952151"/>
      </p:ext>
    </p:extLst>
  </p:cSld>
  <p:clrMapOvr>
    <a:masterClrMapping/>
  </p:clrMapOvr>
  <p:extLst>
    <p:ext uri="{DCECCB84-F9BA-43D5-87BE-67443E8EF086}">
      <p15:sldGuideLst xmlns:p15="http://schemas.microsoft.com/office/powerpoint/2012/main">
        <p15:guide id="5" pos="4042">
          <p15:clr>
            <a:srgbClr val="FBAE40"/>
          </p15:clr>
        </p15:guide>
        <p15:guide id="6" pos="3638">
          <p15:clr>
            <a:srgbClr val="FBAE40"/>
          </p15:clr>
        </p15:guide>
        <p15:guide id="7" orient="horz" pos="2368">
          <p15:clr>
            <a:srgbClr val="FBAE40"/>
          </p15:clr>
        </p15:guide>
        <p15:guide id="8" orient="horz" pos="2653">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3_content_4_colums_background image">
    <p:spTree>
      <p:nvGrpSpPr>
        <p:cNvPr id="1" name=""/>
        <p:cNvGrpSpPr/>
        <p:nvPr/>
      </p:nvGrpSpPr>
      <p:grpSpPr>
        <a:xfrm>
          <a:off x="0" y="0"/>
          <a:ext cx="0" cy="0"/>
          <a:chOff x="0" y="0"/>
          <a:chExt cx="0" cy="0"/>
        </a:xfrm>
      </p:grpSpPr>
      <p:sp>
        <p:nvSpPr>
          <p:cNvPr id="11" name="Picture Placeholder 4">
            <a:extLst>
              <a:ext uri="{FF2B5EF4-FFF2-40B4-BE49-F238E27FC236}">
                <a16:creationId xmlns:a16="http://schemas.microsoft.com/office/drawing/2014/main" id="{3D6C930C-59CD-9843-C6D8-36A4D42CEEA5}"/>
              </a:ext>
            </a:extLst>
          </p:cNvPr>
          <p:cNvSpPr>
            <a:spLocks noGrp="1"/>
          </p:cNvSpPr>
          <p:nvPr>
            <p:ph type="pic" sz="quarter" idx="15"/>
          </p:nvPr>
        </p:nvSpPr>
        <p:spPr>
          <a:xfrm>
            <a:off x="0" y="0"/>
            <a:ext cx="12192000" cy="6858000"/>
          </a:xfrm>
          <a:prstGeom prst="rect">
            <a:avLst/>
          </a:prstGeom>
          <a:solidFill>
            <a:schemeClr val="tx1"/>
          </a:solidFill>
        </p:spPr>
        <p:txBody>
          <a:bodyPr/>
          <a:lstStyle>
            <a:lvl1pPr marL="0" indent="0">
              <a:buNone/>
              <a:defRPr/>
            </a:lvl1pPr>
          </a:lstStyle>
          <a:p>
            <a:r>
              <a:rPr lang="en-US"/>
              <a:t>Click icon to add picture</a:t>
            </a:r>
            <a:endParaRPr lang="en-GB"/>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885465"/>
            <a:ext cx="2592000" cy="762266"/>
          </a:xfrm>
          <a:prstGeom prst="rect">
            <a:avLst/>
          </a:prstGeom>
        </p:spPr>
        <p:txBody>
          <a:bodyPr lIns="0" tIns="0" rIns="0" bIns="0"/>
          <a:lstStyle>
            <a:lvl1pPr marL="0" indent="0">
              <a:buNone/>
              <a:defRPr sz="1800">
                <a:latin typeface="+mj-lt"/>
              </a:defRPr>
            </a:lvl1pPr>
            <a:lvl2pPr marL="252000" indent="0">
              <a:buNone/>
              <a:defRPr/>
            </a:lvl2pPr>
          </a:lstStyle>
          <a:p>
            <a:pPr lvl="0"/>
            <a:r>
              <a:rPr lang="en-US"/>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3359808" y="2885465"/>
            <a:ext cx="2592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6240192" y="2885465"/>
            <a:ext cx="2592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3359808"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6240192"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3359808"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6240192"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 over two lines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3359808"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 over two lines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6240192"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 over two lines</a:t>
            </a:r>
          </a:p>
        </p:txBody>
      </p:sp>
      <p:sp>
        <p:nvSpPr>
          <p:cNvPr id="3" name="Text Placeholder 14">
            <a:extLst>
              <a:ext uri="{FF2B5EF4-FFF2-40B4-BE49-F238E27FC236}">
                <a16:creationId xmlns:a16="http://schemas.microsoft.com/office/drawing/2014/main" id="{72F5F7A9-5F77-7871-0BAB-8B4B4BF8087D}"/>
              </a:ext>
            </a:extLst>
          </p:cNvPr>
          <p:cNvSpPr>
            <a:spLocks noGrp="1"/>
          </p:cNvSpPr>
          <p:nvPr>
            <p:ph type="body" sz="quarter" idx="34" hasCustomPrompt="1"/>
          </p:nvPr>
        </p:nvSpPr>
        <p:spPr>
          <a:xfrm>
            <a:off x="9120575" y="2885465"/>
            <a:ext cx="2592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5" name="Content Placeholder 28">
            <a:extLst>
              <a:ext uri="{FF2B5EF4-FFF2-40B4-BE49-F238E27FC236}">
                <a16:creationId xmlns:a16="http://schemas.microsoft.com/office/drawing/2014/main" id="{A8B52CDD-34DA-5AD4-FE38-14D07AC41A48}"/>
              </a:ext>
            </a:extLst>
          </p:cNvPr>
          <p:cNvSpPr>
            <a:spLocks noGrp="1"/>
          </p:cNvSpPr>
          <p:nvPr>
            <p:ph sz="quarter" idx="35"/>
          </p:nvPr>
        </p:nvSpPr>
        <p:spPr>
          <a:xfrm>
            <a:off x="9120575"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6" name="Text Placeholder 14">
            <a:extLst>
              <a:ext uri="{FF2B5EF4-FFF2-40B4-BE49-F238E27FC236}">
                <a16:creationId xmlns:a16="http://schemas.microsoft.com/office/drawing/2014/main" id="{DF8E1975-8D0C-924D-57F2-A8E12A7FC5F3}"/>
              </a:ext>
            </a:extLst>
          </p:cNvPr>
          <p:cNvSpPr>
            <a:spLocks noGrp="1"/>
          </p:cNvSpPr>
          <p:nvPr>
            <p:ph type="body" sz="quarter" idx="36" hasCustomPrompt="1"/>
          </p:nvPr>
        </p:nvSpPr>
        <p:spPr>
          <a:xfrm>
            <a:off x="9120575"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 over two lines</a:t>
            </a:r>
          </a:p>
        </p:txBody>
      </p:sp>
      <p:sp>
        <p:nvSpPr>
          <p:cNvPr id="9" name="Picture Placeholder 18">
            <a:extLst>
              <a:ext uri="{FF2B5EF4-FFF2-40B4-BE49-F238E27FC236}">
                <a16:creationId xmlns:a16="http://schemas.microsoft.com/office/drawing/2014/main" id="{A63F7A24-A446-54C0-FEF3-5ADEAF991A74}"/>
              </a:ext>
            </a:extLst>
          </p:cNvPr>
          <p:cNvSpPr>
            <a:spLocks noGrp="1"/>
          </p:cNvSpPr>
          <p:nvPr>
            <p:ph type="pic" sz="quarter" idx="37"/>
          </p:nvPr>
        </p:nvSpPr>
        <p:spPr>
          <a:xfrm>
            <a:off x="9120575"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4" name="logo_white">
            <a:extLst>
              <a:ext uri="{FF2B5EF4-FFF2-40B4-BE49-F238E27FC236}">
                <a16:creationId xmlns:a16="http://schemas.microsoft.com/office/drawing/2014/main" id="{9BE797D2-C9E9-8C27-C628-0255E0842711}"/>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12" name="Text Placeholder 4">
            <a:extLst>
              <a:ext uri="{FF2B5EF4-FFF2-40B4-BE49-F238E27FC236}">
                <a16:creationId xmlns:a16="http://schemas.microsoft.com/office/drawing/2014/main" id="{E2E2E8FD-B9CB-3E4C-DFCB-24052DAB80C5}"/>
              </a:ext>
            </a:extLst>
          </p:cNvPr>
          <p:cNvSpPr>
            <a:spLocks noGrp="1"/>
          </p:cNvSpPr>
          <p:nvPr>
            <p:ph type="body" sz="quarter" idx="4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1977681182"/>
      </p:ext>
    </p:extLst>
  </p:cSld>
  <p:clrMapOvr>
    <a:masterClrMapping/>
  </p:clrMapOvr>
  <p:extLst>
    <p:ext uri="{DCECCB84-F9BA-43D5-87BE-67443E8EF086}">
      <p15:sldGuideLst xmlns:p15="http://schemas.microsoft.com/office/powerpoint/2012/main"/>
    </p:ext>
  </p:extLst>
</p:sldLayout>
</file>

<file path=ppt/slideLayouts/slideLayout290.xml><?xml version="1.0" encoding="utf-8"?>
<p:sldLayout xmlns:a="http://schemas.openxmlformats.org/drawingml/2006/main" xmlns:r="http://schemas.openxmlformats.org/officeDocument/2006/relationships" xmlns:p="http://schemas.openxmlformats.org/presentationml/2006/main" preserve="1" userDrawn="1">
  <p:cSld name="3 Column">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484784"/>
            <a:ext cx="11233150"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6" name="Title 5">
            <a:extLst>
              <a:ext uri="{FF2B5EF4-FFF2-40B4-BE49-F238E27FC236}">
                <a16:creationId xmlns:a16="http://schemas.microsoft.com/office/drawing/2014/main" id="{368C66C4-0FD9-473D-93DC-CAE02AB7AA74}"/>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a:p>
        </p:txBody>
      </p:sp>
      <p:sp>
        <p:nvSpPr>
          <p:cNvPr id="7" name="Content Placeholder 6">
            <a:extLst>
              <a:ext uri="{FF2B5EF4-FFF2-40B4-BE49-F238E27FC236}">
                <a16:creationId xmlns:a16="http://schemas.microsoft.com/office/drawing/2014/main" id="{A0D813EC-9BCE-99FC-933F-CDF2AE7FE0B5}"/>
              </a:ext>
            </a:extLst>
          </p:cNvPr>
          <p:cNvSpPr>
            <a:spLocks noGrp="1"/>
          </p:cNvSpPr>
          <p:nvPr>
            <p:ph sz="quarter" idx="17"/>
          </p:nvPr>
        </p:nvSpPr>
        <p:spPr>
          <a:xfrm>
            <a:off x="479425" y="2097088"/>
            <a:ext cx="3330575" cy="3795712"/>
          </a:xfrm>
          <a:custGeom>
            <a:avLst/>
            <a:gdLst>
              <a:gd name="connsiteX0" fmla="*/ 0 w 3330575"/>
              <a:gd name="connsiteY0" fmla="*/ 0 h 3795712"/>
              <a:gd name="connsiteX1" fmla="*/ 3330575 w 3330575"/>
              <a:gd name="connsiteY1" fmla="*/ 0 h 3795712"/>
              <a:gd name="connsiteX2" fmla="*/ 3330575 w 3330575"/>
              <a:gd name="connsiteY2" fmla="*/ 3795712 h 3795712"/>
              <a:gd name="connsiteX3" fmla="*/ 0 w 33305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575" h="3795712">
                <a:moveTo>
                  <a:pt x="0" y="0"/>
                </a:moveTo>
                <a:lnTo>
                  <a:pt x="3330575" y="0"/>
                </a:lnTo>
                <a:lnTo>
                  <a:pt x="33305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2" name="Content Placeholder 11">
            <a:extLst>
              <a:ext uri="{FF2B5EF4-FFF2-40B4-BE49-F238E27FC236}">
                <a16:creationId xmlns:a16="http://schemas.microsoft.com/office/drawing/2014/main" id="{89AECD12-C26F-B373-9B0C-4D2CFA186484}"/>
              </a:ext>
            </a:extLst>
          </p:cNvPr>
          <p:cNvSpPr>
            <a:spLocks noGrp="1"/>
          </p:cNvSpPr>
          <p:nvPr>
            <p:ph sz="quarter" idx="18"/>
          </p:nvPr>
        </p:nvSpPr>
        <p:spPr>
          <a:xfrm>
            <a:off x="4439816" y="2097088"/>
            <a:ext cx="3330575" cy="3795712"/>
          </a:xfrm>
          <a:custGeom>
            <a:avLst/>
            <a:gdLst>
              <a:gd name="connsiteX0" fmla="*/ 0 w 3330575"/>
              <a:gd name="connsiteY0" fmla="*/ 0 h 3795712"/>
              <a:gd name="connsiteX1" fmla="*/ 3330575 w 3330575"/>
              <a:gd name="connsiteY1" fmla="*/ 0 h 3795712"/>
              <a:gd name="connsiteX2" fmla="*/ 3330575 w 3330575"/>
              <a:gd name="connsiteY2" fmla="*/ 3795712 h 3795712"/>
              <a:gd name="connsiteX3" fmla="*/ 0 w 33305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575" h="3795712">
                <a:moveTo>
                  <a:pt x="0" y="0"/>
                </a:moveTo>
                <a:lnTo>
                  <a:pt x="3330575" y="0"/>
                </a:lnTo>
                <a:lnTo>
                  <a:pt x="33305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7" name="Content Placeholder 16">
            <a:extLst>
              <a:ext uri="{FF2B5EF4-FFF2-40B4-BE49-F238E27FC236}">
                <a16:creationId xmlns:a16="http://schemas.microsoft.com/office/drawing/2014/main" id="{9A851499-666B-FC4E-E5EB-E1D3DB16C543}"/>
              </a:ext>
            </a:extLst>
          </p:cNvPr>
          <p:cNvSpPr>
            <a:spLocks noGrp="1"/>
          </p:cNvSpPr>
          <p:nvPr>
            <p:ph sz="quarter" idx="19"/>
          </p:nvPr>
        </p:nvSpPr>
        <p:spPr>
          <a:xfrm>
            <a:off x="8400256" y="2097088"/>
            <a:ext cx="3330575" cy="3795712"/>
          </a:xfrm>
          <a:custGeom>
            <a:avLst/>
            <a:gdLst>
              <a:gd name="connsiteX0" fmla="*/ 0 w 3330575"/>
              <a:gd name="connsiteY0" fmla="*/ 0 h 3795712"/>
              <a:gd name="connsiteX1" fmla="*/ 3330575 w 3330575"/>
              <a:gd name="connsiteY1" fmla="*/ 0 h 3795712"/>
              <a:gd name="connsiteX2" fmla="*/ 3330575 w 3330575"/>
              <a:gd name="connsiteY2" fmla="*/ 3795712 h 3795712"/>
              <a:gd name="connsiteX3" fmla="*/ 0 w 33305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575" h="3795712">
                <a:moveTo>
                  <a:pt x="0" y="0"/>
                </a:moveTo>
                <a:lnTo>
                  <a:pt x="3330575" y="0"/>
                </a:lnTo>
                <a:lnTo>
                  <a:pt x="33305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 name="Footer Placeholder 4">
            <a:extLst>
              <a:ext uri="{FF2B5EF4-FFF2-40B4-BE49-F238E27FC236}">
                <a16:creationId xmlns:a16="http://schemas.microsoft.com/office/drawing/2014/main" id="{43D35697-082D-13AB-CF97-454475B1A6F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1867921985"/>
      </p:ext>
    </p:extLst>
  </p:cSld>
  <p:clrMapOvr>
    <a:masterClrMapping/>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291.xml><?xml version="1.0" encoding="utf-8"?>
<p:sldLayout xmlns:a="http://schemas.openxmlformats.org/drawingml/2006/main" xmlns:r="http://schemas.openxmlformats.org/officeDocument/2006/relationships" xmlns:p="http://schemas.openxmlformats.org/presentationml/2006/main" preserve="1" userDrawn="1">
  <p:cSld name="1_3 Column">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6" name="Title 5">
            <a:extLst>
              <a:ext uri="{FF2B5EF4-FFF2-40B4-BE49-F238E27FC236}">
                <a16:creationId xmlns:a16="http://schemas.microsoft.com/office/drawing/2014/main" id="{368C66C4-0FD9-473D-93DC-CAE02AB7AA74}"/>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a:p>
        </p:txBody>
      </p:sp>
      <p:sp>
        <p:nvSpPr>
          <p:cNvPr id="7" name="Content Placeholder 6">
            <a:extLst>
              <a:ext uri="{FF2B5EF4-FFF2-40B4-BE49-F238E27FC236}">
                <a16:creationId xmlns:a16="http://schemas.microsoft.com/office/drawing/2014/main" id="{A0D813EC-9BCE-99FC-933F-CDF2AE7FE0B5}"/>
              </a:ext>
            </a:extLst>
          </p:cNvPr>
          <p:cNvSpPr>
            <a:spLocks noGrp="1"/>
          </p:cNvSpPr>
          <p:nvPr>
            <p:ph sz="quarter" idx="17"/>
          </p:nvPr>
        </p:nvSpPr>
        <p:spPr>
          <a:xfrm>
            <a:off x="479425" y="1484784"/>
            <a:ext cx="3330575" cy="4408016"/>
          </a:xfrm>
          <a:custGeom>
            <a:avLst/>
            <a:gdLst>
              <a:gd name="connsiteX0" fmla="*/ 0 w 3330575"/>
              <a:gd name="connsiteY0" fmla="*/ 0 h 3795712"/>
              <a:gd name="connsiteX1" fmla="*/ 3330575 w 3330575"/>
              <a:gd name="connsiteY1" fmla="*/ 0 h 3795712"/>
              <a:gd name="connsiteX2" fmla="*/ 3330575 w 3330575"/>
              <a:gd name="connsiteY2" fmla="*/ 3795712 h 3795712"/>
              <a:gd name="connsiteX3" fmla="*/ 0 w 33305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575" h="3795712">
                <a:moveTo>
                  <a:pt x="0" y="0"/>
                </a:moveTo>
                <a:lnTo>
                  <a:pt x="3330575" y="0"/>
                </a:lnTo>
                <a:lnTo>
                  <a:pt x="33305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2" name="Content Placeholder 11">
            <a:extLst>
              <a:ext uri="{FF2B5EF4-FFF2-40B4-BE49-F238E27FC236}">
                <a16:creationId xmlns:a16="http://schemas.microsoft.com/office/drawing/2014/main" id="{89AECD12-C26F-B373-9B0C-4D2CFA186484}"/>
              </a:ext>
            </a:extLst>
          </p:cNvPr>
          <p:cNvSpPr>
            <a:spLocks noGrp="1"/>
          </p:cNvSpPr>
          <p:nvPr>
            <p:ph sz="quarter" idx="18"/>
          </p:nvPr>
        </p:nvSpPr>
        <p:spPr>
          <a:xfrm>
            <a:off x="4439816" y="1484784"/>
            <a:ext cx="3330575" cy="4408016"/>
          </a:xfrm>
          <a:custGeom>
            <a:avLst/>
            <a:gdLst>
              <a:gd name="connsiteX0" fmla="*/ 0 w 3330575"/>
              <a:gd name="connsiteY0" fmla="*/ 0 h 3795712"/>
              <a:gd name="connsiteX1" fmla="*/ 3330575 w 3330575"/>
              <a:gd name="connsiteY1" fmla="*/ 0 h 3795712"/>
              <a:gd name="connsiteX2" fmla="*/ 3330575 w 3330575"/>
              <a:gd name="connsiteY2" fmla="*/ 3795712 h 3795712"/>
              <a:gd name="connsiteX3" fmla="*/ 0 w 33305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575" h="3795712">
                <a:moveTo>
                  <a:pt x="0" y="0"/>
                </a:moveTo>
                <a:lnTo>
                  <a:pt x="3330575" y="0"/>
                </a:lnTo>
                <a:lnTo>
                  <a:pt x="33305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7" name="Content Placeholder 16">
            <a:extLst>
              <a:ext uri="{FF2B5EF4-FFF2-40B4-BE49-F238E27FC236}">
                <a16:creationId xmlns:a16="http://schemas.microsoft.com/office/drawing/2014/main" id="{9A851499-666B-FC4E-E5EB-E1D3DB16C543}"/>
              </a:ext>
            </a:extLst>
          </p:cNvPr>
          <p:cNvSpPr>
            <a:spLocks noGrp="1"/>
          </p:cNvSpPr>
          <p:nvPr>
            <p:ph sz="quarter" idx="19"/>
          </p:nvPr>
        </p:nvSpPr>
        <p:spPr>
          <a:xfrm>
            <a:off x="8400256" y="1484784"/>
            <a:ext cx="3330575" cy="4408016"/>
          </a:xfrm>
          <a:custGeom>
            <a:avLst/>
            <a:gdLst>
              <a:gd name="connsiteX0" fmla="*/ 0 w 3330575"/>
              <a:gd name="connsiteY0" fmla="*/ 0 h 3795712"/>
              <a:gd name="connsiteX1" fmla="*/ 3330575 w 3330575"/>
              <a:gd name="connsiteY1" fmla="*/ 0 h 3795712"/>
              <a:gd name="connsiteX2" fmla="*/ 3330575 w 3330575"/>
              <a:gd name="connsiteY2" fmla="*/ 3795712 h 3795712"/>
              <a:gd name="connsiteX3" fmla="*/ 0 w 33305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575" h="3795712">
                <a:moveTo>
                  <a:pt x="0" y="0"/>
                </a:moveTo>
                <a:lnTo>
                  <a:pt x="3330575" y="0"/>
                </a:lnTo>
                <a:lnTo>
                  <a:pt x="33305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 name="Footer Placeholder 4">
            <a:extLst>
              <a:ext uri="{FF2B5EF4-FFF2-40B4-BE49-F238E27FC236}">
                <a16:creationId xmlns:a16="http://schemas.microsoft.com/office/drawing/2014/main" id="{C53C1D77-9BEB-6B79-0680-6CFB5028A23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2376711930"/>
      </p:ext>
    </p:extLst>
  </p:cSld>
  <p:clrMapOvr>
    <a:masterClrMapping/>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292.xml><?xml version="1.0" encoding="utf-8"?>
<p:sldLayout xmlns:a="http://schemas.openxmlformats.org/drawingml/2006/main" xmlns:r="http://schemas.openxmlformats.org/officeDocument/2006/relationships" xmlns:p="http://schemas.openxmlformats.org/presentationml/2006/main" preserve="1" userDrawn="1">
  <p:cSld name="3 Column_highlight">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CBC28D97-2035-AB97-3EDD-6E31A2EA427E}"/>
              </a:ext>
            </a:extLst>
          </p:cNvPr>
          <p:cNvSpPr>
            <a:spLocks noGrp="1"/>
          </p:cNvSpPr>
          <p:nvPr>
            <p:ph type="body" sz="quarter" idx="17" hasCustomPrompt="1"/>
          </p:nvPr>
        </p:nvSpPr>
        <p:spPr>
          <a:xfrm>
            <a:off x="8397875" y="138818"/>
            <a:ext cx="3794125" cy="6719182"/>
          </a:xfrm>
          <a:prstGeom prst="rect">
            <a:avLst/>
          </a:prstGeom>
          <a:solidFill>
            <a:schemeClr val="accent5"/>
          </a:solidFill>
          <a:ln w="662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en-AU" sz="1800" dirty="0">
                <a:latin typeface="+mn-lt"/>
              </a:defRPr>
            </a:lvl1pPr>
          </a:lstStyle>
          <a:p>
            <a:pPr lvl="0"/>
            <a:r>
              <a:rPr lang="en-US" dirty="0"/>
              <a:t> </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484784"/>
            <a:ext cx="7308849"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14" name="Content Placeholder 10">
            <a:extLst>
              <a:ext uri="{FF2B5EF4-FFF2-40B4-BE49-F238E27FC236}">
                <a16:creationId xmlns:a16="http://schemas.microsoft.com/office/drawing/2014/main" id="{661E871E-28CF-C98E-F17D-B14A6BB3096E}"/>
              </a:ext>
            </a:extLst>
          </p:cNvPr>
          <p:cNvSpPr>
            <a:spLocks noGrp="1"/>
          </p:cNvSpPr>
          <p:nvPr>
            <p:ph sz="quarter" idx="16"/>
          </p:nvPr>
        </p:nvSpPr>
        <p:spPr>
          <a:xfrm>
            <a:off x="8844280" y="608013"/>
            <a:ext cx="2886551" cy="5284787"/>
          </a:xfrm>
          <a:prstGeom prst="rect">
            <a:avLst/>
          </a:prstGeom>
        </p:spPr>
        <p:txBody>
          <a:bodyPr/>
          <a:lstStyle>
            <a:lvl1pPr>
              <a:defRPr>
                <a:solidFill>
                  <a:schemeClr val="bg1"/>
                </a:solidFill>
              </a:defRPr>
            </a:lvl1pPr>
            <a:lvl2pPr marL="180000" indent="-180000">
              <a:spcAft>
                <a:spcPts val="600"/>
              </a:spcAft>
              <a:buFont typeface="Arial" panose="020B0604020202020204" pitchFamily="34" charset="0"/>
              <a:buChar char="•"/>
              <a:defRPr>
                <a:solidFill>
                  <a:schemeClr val="bg1"/>
                </a:solidFill>
              </a:defRPr>
            </a:lvl2pPr>
            <a:lvl3pPr marL="360363" indent="-180000">
              <a:spcAft>
                <a:spcPts val="600"/>
              </a:spcAft>
              <a:buFont typeface="Arial" panose="020B0604020202020204" pitchFamily="34" charset="0"/>
              <a:buChar char="•"/>
              <a:defRPr>
                <a:solidFill>
                  <a:schemeClr val="bg1"/>
                </a:solidFill>
              </a:defRPr>
            </a:lvl3pPr>
            <a:lvl4pPr>
              <a:spcAft>
                <a:spcPts val="600"/>
              </a:spcAft>
              <a:defRPr>
                <a:solidFill>
                  <a:schemeClr val="bg1"/>
                </a:solidFill>
              </a:defRPr>
            </a:lvl4pPr>
            <a:lvl5pPr>
              <a:spcAft>
                <a:spcPts val="600"/>
              </a:spcAft>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2" name="Text Placeholder 5">
            <a:extLst>
              <a:ext uri="{FF2B5EF4-FFF2-40B4-BE49-F238E27FC236}">
                <a16:creationId xmlns:a16="http://schemas.microsoft.com/office/drawing/2014/main" id="{BF149A2C-06B3-3883-18C8-0531B6C5D7C5}"/>
              </a:ext>
            </a:extLst>
          </p:cNvPr>
          <p:cNvSpPr>
            <a:spLocks noGrp="1" noChangeAspect="1"/>
          </p:cNvSpPr>
          <p:nvPr>
            <p:ph type="body" sz="quarter" idx="35" hasCustomPrompt="1"/>
          </p:nvPr>
        </p:nvSpPr>
        <p:spPr>
          <a:xfrm>
            <a:off x="10904437" y="6170930"/>
            <a:ext cx="825600" cy="28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7" name="Title 6">
            <a:extLst>
              <a:ext uri="{FF2B5EF4-FFF2-40B4-BE49-F238E27FC236}">
                <a16:creationId xmlns:a16="http://schemas.microsoft.com/office/drawing/2014/main" id="{EA35B0A0-5E0E-CC61-F7CD-82822F0E7AFA}"/>
              </a:ext>
            </a:extLst>
          </p:cNvPr>
          <p:cNvSpPr>
            <a:spLocks noGrp="1"/>
          </p:cNvSpPr>
          <p:nvPr>
            <p:ph type="title"/>
          </p:nvPr>
        </p:nvSpPr>
        <p:spPr>
          <a:xfrm>
            <a:off x="479425" y="604203"/>
            <a:ext cx="7308850" cy="746695"/>
          </a:xfrm>
          <a:prstGeom prst="rect">
            <a:avLst/>
          </a:prstGeom>
        </p:spPr>
        <p:txBody>
          <a:bodyPr/>
          <a:lstStyle/>
          <a:p>
            <a:r>
              <a:rPr lang="en-US"/>
              <a:t>Click to edit Master title style</a:t>
            </a:r>
            <a:endParaRPr lang="en-AU" dirty="0"/>
          </a:p>
        </p:txBody>
      </p:sp>
      <p:sp>
        <p:nvSpPr>
          <p:cNvPr id="6" name="Content Placeholder 5">
            <a:extLst>
              <a:ext uri="{FF2B5EF4-FFF2-40B4-BE49-F238E27FC236}">
                <a16:creationId xmlns:a16="http://schemas.microsoft.com/office/drawing/2014/main" id="{15341996-077E-07B1-9D56-2CD9D9799D0C}"/>
              </a:ext>
            </a:extLst>
          </p:cNvPr>
          <p:cNvSpPr>
            <a:spLocks noGrp="1"/>
          </p:cNvSpPr>
          <p:nvPr>
            <p:ph sz="quarter" idx="36"/>
          </p:nvPr>
        </p:nvSpPr>
        <p:spPr>
          <a:xfrm>
            <a:off x="479425" y="2097088"/>
            <a:ext cx="3330575" cy="3795712"/>
          </a:xfrm>
          <a:custGeom>
            <a:avLst/>
            <a:gdLst>
              <a:gd name="connsiteX0" fmla="*/ 0 w 3330575"/>
              <a:gd name="connsiteY0" fmla="*/ 0 h 3795712"/>
              <a:gd name="connsiteX1" fmla="*/ 3330575 w 3330575"/>
              <a:gd name="connsiteY1" fmla="*/ 0 h 3795712"/>
              <a:gd name="connsiteX2" fmla="*/ 3330575 w 3330575"/>
              <a:gd name="connsiteY2" fmla="*/ 3795712 h 3795712"/>
              <a:gd name="connsiteX3" fmla="*/ 0 w 33305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575" h="3795712">
                <a:moveTo>
                  <a:pt x="0" y="0"/>
                </a:moveTo>
                <a:lnTo>
                  <a:pt x="3330575" y="0"/>
                </a:lnTo>
                <a:lnTo>
                  <a:pt x="33305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6" name="Content Placeholder 15">
            <a:extLst>
              <a:ext uri="{FF2B5EF4-FFF2-40B4-BE49-F238E27FC236}">
                <a16:creationId xmlns:a16="http://schemas.microsoft.com/office/drawing/2014/main" id="{BED72D46-50DD-71DE-559E-B18BBB86CFF5}"/>
              </a:ext>
            </a:extLst>
          </p:cNvPr>
          <p:cNvSpPr>
            <a:spLocks noGrp="1"/>
          </p:cNvSpPr>
          <p:nvPr>
            <p:ph sz="quarter" idx="37"/>
          </p:nvPr>
        </p:nvSpPr>
        <p:spPr>
          <a:xfrm>
            <a:off x="4439815" y="2097088"/>
            <a:ext cx="3330000" cy="3795712"/>
          </a:xfrm>
          <a:custGeom>
            <a:avLst/>
            <a:gdLst>
              <a:gd name="connsiteX0" fmla="*/ 0 w 3330000"/>
              <a:gd name="connsiteY0" fmla="*/ 0 h 3795712"/>
              <a:gd name="connsiteX1" fmla="*/ 3330000 w 3330000"/>
              <a:gd name="connsiteY1" fmla="*/ 0 h 3795712"/>
              <a:gd name="connsiteX2" fmla="*/ 3330000 w 3330000"/>
              <a:gd name="connsiteY2" fmla="*/ 3795712 h 3795712"/>
              <a:gd name="connsiteX3" fmla="*/ 0 w 3330000"/>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000" h="3795712">
                <a:moveTo>
                  <a:pt x="0" y="0"/>
                </a:moveTo>
                <a:lnTo>
                  <a:pt x="3330000" y="0"/>
                </a:lnTo>
                <a:lnTo>
                  <a:pt x="3330000"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 name="Footer Placeholder 4">
            <a:extLst>
              <a:ext uri="{FF2B5EF4-FFF2-40B4-BE49-F238E27FC236}">
                <a16:creationId xmlns:a16="http://schemas.microsoft.com/office/drawing/2014/main" id="{6BD5AE7F-0AE6-19E5-C556-562156733FE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4255512329"/>
      </p:ext>
    </p:extLst>
  </p:cSld>
  <p:clrMapOvr>
    <a:masterClrMapping/>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293.xml><?xml version="1.0" encoding="utf-8"?>
<p:sldLayout xmlns:a="http://schemas.openxmlformats.org/drawingml/2006/main" xmlns:r="http://schemas.openxmlformats.org/officeDocument/2006/relationships" xmlns:p="http://schemas.openxmlformats.org/presentationml/2006/main" preserve="1" userDrawn="1">
  <p:cSld name="1_3 Column_highlight">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CBC28D97-2035-AB97-3EDD-6E31A2EA427E}"/>
              </a:ext>
            </a:extLst>
          </p:cNvPr>
          <p:cNvSpPr>
            <a:spLocks noGrp="1"/>
          </p:cNvSpPr>
          <p:nvPr>
            <p:ph type="body" sz="quarter" idx="17" hasCustomPrompt="1"/>
          </p:nvPr>
        </p:nvSpPr>
        <p:spPr>
          <a:xfrm>
            <a:off x="8397875" y="138818"/>
            <a:ext cx="3794125" cy="6719182"/>
          </a:xfrm>
          <a:prstGeom prst="rect">
            <a:avLst/>
          </a:prstGeom>
          <a:solidFill>
            <a:schemeClr val="accent2"/>
          </a:solidFill>
          <a:ln w="662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en-AU" sz="1800" dirty="0">
                <a:latin typeface="+mn-lt"/>
              </a:defRPr>
            </a:lvl1pPr>
          </a:lstStyle>
          <a:p>
            <a:pPr lvl="0"/>
            <a:r>
              <a:rPr lang="en-US" dirty="0"/>
              <a:t> </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14" name="Content Placeholder 10">
            <a:extLst>
              <a:ext uri="{FF2B5EF4-FFF2-40B4-BE49-F238E27FC236}">
                <a16:creationId xmlns:a16="http://schemas.microsoft.com/office/drawing/2014/main" id="{661E871E-28CF-C98E-F17D-B14A6BB3096E}"/>
              </a:ext>
            </a:extLst>
          </p:cNvPr>
          <p:cNvSpPr>
            <a:spLocks noGrp="1"/>
          </p:cNvSpPr>
          <p:nvPr>
            <p:ph sz="quarter" idx="16"/>
          </p:nvPr>
        </p:nvSpPr>
        <p:spPr>
          <a:xfrm>
            <a:off x="8844280" y="608013"/>
            <a:ext cx="2886551" cy="5284787"/>
          </a:xfrm>
          <a:prstGeom prst="rect">
            <a:avLst/>
          </a:prstGeom>
        </p:spPr>
        <p:txBody>
          <a:bodyPr/>
          <a:lstStyle>
            <a:lvl1pPr>
              <a:defRPr>
                <a:solidFill>
                  <a:schemeClr val="tx1"/>
                </a:solidFill>
              </a:defRPr>
            </a:lvl1pPr>
            <a:lvl2pPr marL="180000" indent="-180000">
              <a:spcAft>
                <a:spcPts val="600"/>
              </a:spcAft>
              <a:buFont typeface="Arial" panose="020B0604020202020204" pitchFamily="34" charset="0"/>
              <a:buChar char="•"/>
              <a:defRPr>
                <a:solidFill>
                  <a:schemeClr val="tx1"/>
                </a:solidFill>
              </a:defRPr>
            </a:lvl2pPr>
            <a:lvl3pPr marL="360363" indent="-180000">
              <a:spcAft>
                <a:spcPts val="600"/>
              </a:spcAft>
              <a:buFont typeface="Arial" panose="020B0604020202020204" pitchFamily="34" charset="0"/>
              <a:buChar char="•"/>
              <a:defRPr>
                <a:solidFill>
                  <a:schemeClr val="tx1"/>
                </a:solidFill>
              </a:defRPr>
            </a:lvl3pPr>
            <a:lvl4pPr>
              <a:spcAft>
                <a:spcPts val="600"/>
              </a:spcAft>
              <a:defRPr>
                <a:solidFill>
                  <a:schemeClr val="tx1"/>
                </a:solidFill>
              </a:defRPr>
            </a:lvl4pPr>
            <a:lvl5pPr>
              <a:spcAft>
                <a:spcPts val="600"/>
              </a:spcAft>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2" name="Text Placeholder 5">
            <a:extLst>
              <a:ext uri="{FF2B5EF4-FFF2-40B4-BE49-F238E27FC236}">
                <a16:creationId xmlns:a16="http://schemas.microsoft.com/office/drawing/2014/main" id="{BF149A2C-06B3-3883-18C8-0531B6C5D7C5}"/>
              </a:ext>
            </a:extLst>
          </p:cNvPr>
          <p:cNvSpPr>
            <a:spLocks noGrp="1" noChangeAspect="1"/>
          </p:cNvSpPr>
          <p:nvPr>
            <p:ph type="body" sz="quarter" idx="35" hasCustomPrompt="1"/>
          </p:nvPr>
        </p:nvSpPr>
        <p:spPr>
          <a:xfrm>
            <a:off x="10904437" y="6170930"/>
            <a:ext cx="825600" cy="28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7" name="Title 6">
            <a:extLst>
              <a:ext uri="{FF2B5EF4-FFF2-40B4-BE49-F238E27FC236}">
                <a16:creationId xmlns:a16="http://schemas.microsoft.com/office/drawing/2014/main" id="{EA35B0A0-5E0E-CC61-F7CD-82822F0E7AFA}"/>
              </a:ext>
            </a:extLst>
          </p:cNvPr>
          <p:cNvSpPr>
            <a:spLocks noGrp="1"/>
          </p:cNvSpPr>
          <p:nvPr>
            <p:ph type="title"/>
          </p:nvPr>
        </p:nvSpPr>
        <p:spPr>
          <a:xfrm>
            <a:off x="479425" y="604203"/>
            <a:ext cx="7308850" cy="746695"/>
          </a:xfrm>
          <a:prstGeom prst="rect">
            <a:avLst/>
          </a:prstGeom>
        </p:spPr>
        <p:txBody>
          <a:bodyPr/>
          <a:lstStyle/>
          <a:p>
            <a:r>
              <a:rPr lang="en-US"/>
              <a:t>Click to edit Master title style</a:t>
            </a:r>
            <a:endParaRPr lang="en-AU" dirty="0"/>
          </a:p>
        </p:txBody>
      </p:sp>
      <p:sp>
        <p:nvSpPr>
          <p:cNvPr id="6" name="Content Placeholder 5">
            <a:extLst>
              <a:ext uri="{FF2B5EF4-FFF2-40B4-BE49-F238E27FC236}">
                <a16:creationId xmlns:a16="http://schemas.microsoft.com/office/drawing/2014/main" id="{15341996-077E-07B1-9D56-2CD9D9799D0C}"/>
              </a:ext>
            </a:extLst>
          </p:cNvPr>
          <p:cNvSpPr>
            <a:spLocks noGrp="1"/>
          </p:cNvSpPr>
          <p:nvPr>
            <p:ph sz="quarter" idx="36"/>
          </p:nvPr>
        </p:nvSpPr>
        <p:spPr>
          <a:xfrm>
            <a:off x="479425" y="1484784"/>
            <a:ext cx="3330575" cy="4408016"/>
          </a:xfrm>
          <a:custGeom>
            <a:avLst/>
            <a:gdLst>
              <a:gd name="connsiteX0" fmla="*/ 0 w 3330575"/>
              <a:gd name="connsiteY0" fmla="*/ 0 h 3795712"/>
              <a:gd name="connsiteX1" fmla="*/ 3330575 w 3330575"/>
              <a:gd name="connsiteY1" fmla="*/ 0 h 3795712"/>
              <a:gd name="connsiteX2" fmla="*/ 3330575 w 3330575"/>
              <a:gd name="connsiteY2" fmla="*/ 3795712 h 3795712"/>
              <a:gd name="connsiteX3" fmla="*/ 0 w 33305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575" h="3795712">
                <a:moveTo>
                  <a:pt x="0" y="0"/>
                </a:moveTo>
                <a:lnTo>
                  <a:pt x="3330575" y="0"/>
                </a:lnTo>
                <a:lnTo>
                  <a:pt x="33305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6" name="Content Placeholder 15">
            <a:extLst>
              <a:ext uri="{FF2B5EF4-FFF2-40B4-BE49-F238E27FC236}">
                <a16:creationId xmlns:a16="http://schemas.microsoft.com/office/drawing/2014/main" id="{BED72D46-50DD-71DE-559E-B18BBB86CFF5}"/>
              </a:ext>
            </a:extLst>
          </p:cNvPr>
          <p:cNvSpPr>
            <a:spLocks noGrp="1"/>
          </p:cNvSpPr>
          <p:nvPr>
            <p:ph sz="quarter" idx="37"/>
          </p:nvPr>
        </p:nvSpPr>
        <p:spPr>
          <a:xfrm>
            <a:off x="4439815" y="1484784"/>
            <a:ext cx="3330000" cy="4408016"/>
          </a:xfrm>
          <a:custGeom>
            <a:avLst/>
            <a:gdLst>
              <a:gd name="connsiteX0" fmla="*/ 0 w 3330000"/>
              <a:gd name="connsiteY0" fmla="*/ 0 h 3795712"/>
              <a:gd name="connsiteX1" fmla="*/ 3330000 w 3330000"/>
              <a:gd name="connsiteY1" fmla="*/ 0 h 3795712"/>
              <a:gd name="connsiteX2" fmla="*/ 3330000 w 3330000"/>
              <a:gd name="connsiteY2" fmla="*/ 3795712 h 3795712"/>
              <a:gd name="connsiteX3" fmla="*/ 0 w 3330000"/>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000" h="3795712">
                <a:moveTo>
                  <a:pt x="0" y="0"/>
                </a:moveTo>
                <a:lnTo>
                  <a:pt x="3330000" y="0"/>
                </a:lnTo>
                <a:lnTo>
                  <a:pt x="3330000"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 name="Footer Placeholder 4">
            <a:extLst>
              <a:ext uri="{FF2B5EF4-FFF2-40B4-BE49-F238E27FC236}">
                <a16:creationId xmlns:a16="http://schemas.microsoft.com/office/drawing/2014/main" id="{266891AA-D224-AD02-0CC7-9E49AC011316}"/>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3295713282"/>
      </p:ext>
    </p:extLst>
  </p:cSld>
  <p:clrMapOvr>
    <a:masterClrMapping/>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294.xml><?xml version="1.0" encoding="utf-8"?>
<p:sldLayout xmlns:a="http://schemas.openxmlformats.org/drawingml/2006/main" xmlns:r="http://schemas.openxmlformats.org/officeDocument/2006/relationships" xmlns:p="http://schemas.openxmlformats.org/presentationml/2006/main" preserve="1" userDrawn="1">
  <p:cSld name="3 Column with gradient + stats">
    <p:spTree>
      <p:nvGrpSpPr>
        <p:cNvPr id="1" name=""/>
        <p:cNvGrpSpPr/>
        <p:nvPr/>
      </p:nvGrpSpPr>
      <p:grpSpPr>
        <a:xfrm>
          <a:off x="0" y="0"/>
          <a:ext cx="0" cy="0"/>
          <a:chOff x="0" y="0"/>
          <a:chExt cx="0" cy="0"/>
        </a:xfrm>
      </p:grpSpPr>
      <p:pic>
        <p:nvPicPr>
          <p:cNvPr id="19" name="Picture 18" descr="Background pattern&#10;&#10;Description automatically generated">
            <a:extLst>
              <a:ext uri="{FF2B5EF4-FFF2-40B4-BE49-F238E27FC236}">
                <a16:creationId xmlns:a16="http://schemas.microsoft.com/office/drawing/2014/main" id="{7B6A36C7-3C4C-6F44-A682-3C904FFB9DD6}"/>
              </a:ext>
            </a:extLst>
          </p:cNvPr>
          <p:cNvPicPr>
            <a:picLocks noChangeAspect="1"/>
          </p:cNvPicPr>
          <p:nvPr userDrawn="1"/>
        </p:nvPicPr>
        <p:blipFill>
          <a:blip r:embed="rId2">
            <a:alphaModFix amt="50000"/>
            <a:extLst>
              <a:ext uri="{28A0092B-C50C-407E-A947-70E740481C1C}">
                <a14:useLocalDpi xmlns:a14="http://schemas.microsoft.com/office/drawing/2010/main" val="0"/>
              </a:ext>
            </a:extLst>
          </a:blip>
          <a:stretch>
            <a:fillRect/>
          </a:stretch>
        </p:blipFill>
        <p:spPr>
          <a:xfrm>
            <a:off x="8388626" y="129210"/>
            <a:ext cx="3815374" cy="6735362"/>
          </a:xfrm>
          <a:prstGeom prst="rect">
            <a:avLst/>
          </a:prstGeom>
        </p:spPr>
      </p:pic>
      <p:sp>
        <p:nvSpPr>
          <p:cNvPr id="16" name="Text Placeholder 5">
            <a:extLst>
              <a:ext uri="{FF2B5EF4-FFF2-40B4-BE49-F238E27FC236}">
                <a16:creationId xmlns:a16="http://schemas.microsoft.com/office/drawing/2014/main" id="{6A696E66-E379-747C-372D-3C9E50D7591E}"/>
              </a:ext>
            </a:extLst>
          </p:cNvPr>
          <p:cNvSpPr>
            <a:spLocks noGrp="1" noChangeAspect="1"/>
          </p:cNvSpPr>
          <p:nvPr>
            <p:ph type="body" sz="quarter" idx="35" hasCustomPrompt="1"/>
          </p:nvPr>
        </p:nvSpPr>
        <p:spPr>
          <a:xfrm>
            <a:off x="10904437" y="6170930"/>
            <a:ext cx="825600" cy="288000"/>
          </a:xfrm>
          <a:prstGeom prst="rect">
            <a:avLst/>
          </a:prstGeom>
          <a:blipFill>
            <a:blip r:embed="rId3">
              <a:extLst>
                <a:ext uri="{96DAC541-7B7A-43D3-8B79-37D633B846F1}">
                  <asvg:svgBlip xmlns:asvg="http://schemas.microsoft.com/office/drawing/2016/SVG/main" r:embed="rId4"/>
                </a:ext>
              </a:extLst>
            </a:blip>
            <a:stretch>
              <a:fillRect/>
            </a:stretch>
          </a:blipFill>
        </p:spPr>
        <p:txBody>
          <a:bodyPr/>
          <a:lstStyle>
            <a:lvl1pPr>
              <a:defRPr/>
            </a:lvl1pPr>
          </a:lstStyle>
          <a:p>
            <a:pPr lvl="0"/>
            <a:r>
              <a:rPr lang="en-US" dirty="0"/>
              <a:t> </a:t>
            </a:r>
            <a:endParaRPr lang="en-AU" dirty="0"/>
          </a:p>
        </p:txBody>
      </p:sp>
      <p:sp>
        <p:nvSpPr>
          <p:cNvPr id="7" name="Text Placeholder 19">
            <a:extLst>
              <a:ext uri="{FF2B5EF4-FFF2-40B4-BE49-F238E27FC236}">
                <a16:creationId xmlns:a16="http://schemas.microsoft.com/office/drawing/2014/main" id="{7D72516D-F692-1B97-3589-074363FD88A3}"/>
              </a:ext>
            </a:extLst>
          </p:cNvPr>
          <p:cNvSpPr>
            <a:spLocks noGrp="1"/>
          </p:cNvSpPr>
          <p:nvPr>
            <p:ph type="body" sz="quarter" idx="25" hasCustomPrompt="1"/>
          </p:nvPr>
        </p:nvSpPr>
        <p:spPr>
          <a:xfrm>
            <a:off x="9978509" y="944563"/>
            <a:ext cx="1756291" cy="1050925"/>
          </a:xfrm>
          <a:prstGeom prst="rect">
            <a:avLst/>
          </a:prstGeom>
        </p:spPr>
        <p:txBody>
          <a:bodyPr/>
          <a:lstStyle>
            <a:lvl1pPr>
              <a:lnSpc>
                <a:spcPct val="90000"/>
              </a:lnSpc>
              <a:spcBef>
                <a:spcPts val="0"/>
              </a:spcBef>
              <a:spcAft>
                <a:spcPts val="0"/>
              </a:spcAft>
              <a:defRPr lang="en-US" sz="4400" b="1" kern="1200" dirty="0" smtClean="0">
                <a:solidFill>
                  <a:schemeClr val="tx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a:p>
            <a:pPr lvl="1"/>
            <a:r>
              <a:rPr lang="en-US" dirty="0"/>
              <a:t>Second level</a:t>
            </a:r>
            <a:endParaRPr lang="en-AU" dirty="0"/>
          </a:p>
        </p:txBody>
      </p:sp>
      <p:sp>
        <p:nvSpPr>
          <p:cNvPr id="10" name="Text Placeholder 19">
            <a:extLst>
              <a:ext uri="{FF2B5EF4-FFF2-40B4-BE49-F238E27FC236}">
                <a16:creationId xmlns:a16="http://schemas.microsoft.com/office/drawing/2014/main" id="{AFF39926-296F-73A4-D52C-03F12B8868FB}"/>
              </a:ext>
            </a:extLst>
          </p:cNvPr>
          <p:cNvSpPr>
            <a:spLocks noGrp="1"/>
          </p:cNvSpPr>
          <p:nvPr>
            <p:ph type="body" sz="quarter" idx="29" hasCustomPrompt="1"/>
          </p:nvPr>
        </p:nvSpPr>
        <p:spPr>
          <a:xfrm>
            <a:off x="9978509" y="2784311"/>
            <a:ext cx="1756291" cy="1050925"/>
          </a:xfrm>
          <a:prstGeom prst="rect">
            <a:avLst/>
          </a:prstGeom>
        </p:spPr>
        <p:txBody>
          <a:bodyPr/>
          <a:lstStyle>
            <a:lvl1pPr>
              <a:lnSpc>
                <a:spcPct val="90000"/>
              </a:lnSpc>
              <a:spcBef>
                <a:spcPts val="0"/>
              </a:spcBef>
              <a:spcAft>
                <a:spcPts val="0"/>
              </a:spcAft>
              <a:defRPr lang="en-US" sz="4400" b="1" kern="1200" dirty="0" smtClean="0">
                <a:solidFill>
                  <a:schemeClr val="tx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a:p>
            <a:pPr lvl="1"/>
            <a:r>
              <a:rPr lang="en-US" dirty="0"/>
              <a:t>Second level</a:t>
            </a:r>
            <a:endParaRPr lang="en-AU" dirty="0"/>
          </a:p>
        </p:txBody>
      </p:sp>
      <p:sp>
        <p:nvSpPr>
          <p:cNvPr id="14" name="Text Placeholder 19">
            <a:extLst>
              <a:ext uri="{FF2B5EF4-FFF2-40B4-BE49-F238E27FC236}">
                <a16:creationId xmlns:a16="http://schemas.microsoft.com/office/drawing/2014/main" id="{11138145-03AA-1246-9493-04F5FA5F5002}"/>
              </a:ext>
            </a:extLst>
          </p:cNvPr>
          <p:cNvSpPr>
            <a:spLocks noGrp="1"/>
          </p:cNvSpPr>
          <p:nvPr>
            <p:ph type="body" sz="quarter" idx="31" hasCustomPrompt="1"/>
          </p:nvPr>
        </p:nvSpPr>
        <p:spPr>
          <a:xfrm>
            <a:off x="9978509" y="4624059"/>
            <a:ext cx="1756291" cy="1050925"/>
          </a:xfrm>
          <a:prstGeom prst="rect">
            <a:avLst/>
          </a:prstGeom>
        </p:spPr>
        <p:txBody>
          <a:bodyPr/>
          <a:lstStyle>
            <a:lvl1pPr>
              <a:lnSpc>
                <a:spcPct val="90000"/>
              </a:lnSpc>
              <a:spcBef>
                <a:spcPts val="0"/>
              </a:spcBef>
              <a:spcAft>
                <a:spcPts val="0"/>
              </a:spcAft>
              <a:defRPr lang="en-US" sz="4400" b="1" kern="1200" dirty="0" smtClean="0">
                <a:solidFill>
                  <a:schemeClr val="tx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a:p>
            <a:pPr lvl="1"/>
            <a:r>
              <a:rPr lang="en-US" dirty="0"/>
              <a:t>Second level</a:t>
            </a:r>
            <a:endParaRPr lang="en-AU" dirty="0"/>
          </a:p>
        </p:txBody>
      </p:sp>
      <p:sp>
        <p:nvSpPr>
          <p:cNvPr id="11" name="Slide Number Placeholder 10">
            <a:extLst>
              <a:ext uri="{FF2B5EF4-FFF2-40B4-BE49-F238E27FC236}">
                <a16:creationId xmlns:a16="http://schemas.microsoft.com/office/drawing/2014/main" id="{864A06F1-A014-EB7F-F310-5C4D2D3C1417}"/>
              </a:ext>
            </a:extLst>
          </p:cNvPr>
          <p:cNvSpPr>
            <a:spLocks noGrp="1"/>
          </p:cNvSpPr>
          <p:nvPr>
            <p:ph type="sldNum" sz="quarter" idx="32"/>
          </p:nvPr>
        </p:nvSpPr>
        <p:spPr/>
        <p:txBody>
          <a:bodyPr/>
          <a:lstStyle/>
          <a:p>
            <a:fld id="{E4C2AD82-1025-4508-97C1-6F7EE5C92734}" type="slidenum">
              <a:rPr lang="en-AU" smtClean="0"/>
              <a:pPr/>
              <a:t>‹#›</a:t>
            </a:fld>
            <a:endParaRPr lang="en-AU" dirty="0"/>
          </a:p>
        </p:txBody>
      </p:sp>
      <p:sp>
        <p:nvSpPr>
          <p:cNvPr id="18" name="Content Placeholder 2">
            <a:extLst>
              <a:ext uri="{FF2B5EF4-FFF2-40B4-BE49-F238E27FC236}">
                <a16:creationId xmlns:a16="http://schemas.microsoft.com/office/drawing/2014/main" id="{32141CE2-9C26-A2CA-08EE-C6A10E4064D6}"/>
              </a:ext>
            </a:extLst>
          </p:cNvPr>
          <p:cNvSpPr>
            <a:spLocks noGrp="1"/>
          </p:cNvSpPr>
          <p:nvPr>
            <p:ph idx="13" hasCustomPrompt="1"/>
          </p:nvPr>
        </p:nvSpPr>
        <p:spPr>
          <a:xfrm>
            <a:off x="479425" y="1484784"/>
            <a:ext cx="7308849"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2" name="Title 1">
            <a:extLst>
              <a:ext uri="{FF2B5EF4-FFF2-40B4-BE49-F238E27FC236}">
                <a16:creationId xmlns:a16="http://schemas.microsoft.com/office/drawing/2014/main" id="{BEA78227-0507-6958-6B32-E761B7579CA7}"/>
              </a:ext>
            </a:extLst>
          </p:cNvPr>
          <p:cNvSpPr>
            <a:spLocks noGrp="1"/>
          </p:cNvSpPr>
          <p:nvPr>
            <p:ph type="title"/>
          </p:nvPr>
        </p:nvSpPr>
        <p:spPr>
          <a:xfrm>
            <a:off x="479425" y="608013"/>
            <a:ext cx="7310337" cy="746695"/>
          </a:xfrm>
          <a:prstGeom prst="rect">
            <a:avLst/>
          </a:prstGeom>
        </p:spPr>
        <p:txBody>
          <a:bodyPr/>
          <a:lstStyle/>
          <a:p>
            <a:r>
              <a:rPr lang="en-US"/>
              <a:t>Click to edit Master title style</a:t>
            </a:r>
            <a:endParaRPr lang="en-AU" dirty="0"/>
          </a:p>
        </p:txBody>
      </p:sp>
      <p:sp>
        <p:nvSpPr>
          <p:cNvPr id="21" name="Content Placeholder 20">
            <a:extLst>
              <a:ext uri="{FF2B5EF4-FFF2-40B4-BE49-F238E27FC236}">
                <a16:creationId xmlns:a16="http://schemas.microsoft.com/office/drawing/2014/main" id="{541BB8E3-6D65-F59D-0124-63F5B64B5806}"/>
              </a:ext>
            </a:extLst>
          </p:cNvPr>
          <p:cNvSpPr>
            <a:spLocks noGrp="1"/>
          </p:cNvSpPr>
          <p:nvPr>
            <p:ph sz="quarter" idx="15"/>
          </p:nvPr>
        </p:nvSpPr>
        <p:spPr>
          <a:xfrm>
            <a:off x="4439815" y="2097088"/>
            <a:ext cx="3330000" cy="3795712"/>
          </a:xfrm>
          <a:custGeom>
            <a:avLst/>
            <a:gdLst>
              <a:gd name="connsiteX0" fmla="*/ 0 w 3330000"/>
              <a:gd name="connsiteY0" fmla="*/ 0 h 3795712"/>
              <a:gd name="connsiteX1" fmla="*/ 3330000 w 3330000"/>
              <a:gd name="connsiteY1" fmla="*/ 0 h 3795712"/>
              <a:gd name="connsiteX2" fmla="*/ 3330000 w 3330000"/>
              <a:gd name="connsiteY2" fmla="*/ 3795712 h 3795712"/>
              <a:gd name="connsiteX3" fmla="*/ 0 w 3330000"/>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000" h="3795712">
                <a:moveTo>
                  <a:pt x="0" y="0"/>
                </a:moveTo>
                <a:lnTo>
                  <a:pt x="3330000" y="0"/>
                </a:lnTo>
                <a:lnTo>
                  <a:pt x="3330000"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7" name="Content Placeholder 16">
            <a:extLst>
              <a:ext uri="{FF2B5EF4-FFF2-40B4-BE49-F238E27FC236}">
                <a16:creationId xmlns:a16="http://schemas.microsoft.com/office/drawing/2014/main" id="{B693DBAB-2D99-0A01-0DFF-452CDAE07D64}"/>
              </a:ext>
            </a:extLst>
          </p:cNvPr>
          <p:cNvSpPr>
            <a:spLocks noGrp="1"/>
          </p:cNvSpPr>
          <p:nvPr>
            <p:ph sz="quarter" idx="36"/>
          </p:nvPr>
        </p:nvSpPr>
        <p:spPr>
          <a:xfrm>
            <a:off x="479425" y="2097088"/>
            <a:ext cx="3330575" cy="3795712"/>
          </a:xfrm>
          <a:custGeom>
            <a:avLst/>
            <a:gdLst>
              <a:gd name="connsiteX0" fmla="*/ 0 w 3330575"/>
              <a:gd name="connsiteY0" fmla="*/ 0 h 3795712"/>
              <a:gd name="connsiteX1" fmla="*/ 3330575 w 3330575"/>
              <a:gd name="connsiteY1" fmla="*/ 0 h 3795712"/>
              <a:gd name="connsiteX2" fmla="*/ 3330575 w 3330575"/>
              <a:gd name="connsiteY2" fmla="*/ 3795712 h 3795712"/>
              <a:gd name="connsiteX3" fmla="*/ 0 w 33305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575" h="3795712">
                <a:moveTo>
                  <a:pt x="0" y="0"/>
                </a:moveTo>
                <a:lnTo>
                  <a:pt x="3330575" y="0"/>
                </a:lnTo>
                <a:lnTo>
                  <a:pt x="33305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6" name="Picture Placeholder 5">
            <a:extLst>
              <a:ext uri="{FF2B5EF4-FFF2-40B4-BE49-F238E27FC236}">
                <a16:creationId xmlns:a16="http://schemas.microsoft.com/office/drawing/2014/main" id="{3AA284B2-228F-36FD-CB3E-36BD912877BA}"/>
              </a:ext>
            </a:extLst>
          </p:cNvPr>
          <p:cNvSpPr>
            <a:spLocks noGrp="1"/>
          </p:cNvSpPr>
          <p:nvPr>
            <p:ph type="pic" sz="quarter" idx="37"/>
          </p:nvPr>
        </p:nvSpPr>
        <p:spPr>
          <a:xfrm>
            <a:off x="9292982" y="944563"/>
            <a:ext cx="522000" cy="522000"/>
          </a:xfrm>
          <a:prstGeom prst="rect">
            <a:avLst/>
          </a:prstGeom>
        </p:spPr>
        <p:txBody>
          <a:bodyPr/>
          <a:lstStyle>
            <a:lvl1pPr>
              <a:defRPr sz="800"/>
            </a:lvl1pPr>
          </a:lstStyle>
          <a:p>
            <a:endParaRPr lang="en-GB" dirty="0"/>
          </a:p>
        </p:txBody>
      </p:sp>
      <p:sp>
        <p:nvSpPr>
          <p:cNvPr id="8" name="Picture Placeholder 5">
            <a:extLst>
              <a:ext uri="{FF2B5EF4-FFF2-40B4-BE49-F238E27FC236}">
                <a16:creationId xmlns:a16="http://schemas.microsoft.com/office/drawing/2014/main" id="{FE6D6E5D-A07E-1801-2397-418652757078}"/>
              </a:ext>
            </a:extLst>
          </p:cNvPr>
          <p:cNvSpPr>
            <a:spLocks noGrp="1"/>
          </p:cNvSpPr>
          <p:nvPr>
            <p:ph type="pic" sz="quarter" idx="38"/>
          </p:nvPr>
        </p:nvSpPr>
        <p:spPr>
          <a:xfrm>
            <a:off x="9292982" y="2784311"/>
            <a:ext cx="522000" cy="522000"/>
          </a:xfrm>
          <a:prstGeom prst="rect">
            <a:avLst/>
          </a:prstGeom>
        </p:spPr>
        <p:txBody>
          <a:bodyPr/>
          <a:lstStyle>
            <a:lvl1pPr>
              <a:defRPr sz="800"/>
            </a:lvl1pPr>
          </a:lstStyle>
          <a:p>
            <a:endParaRPr lang="en-GB" dirty="0"/>
          </a:p>
        </p:txBody>
      </p:sp>
      <p:sp>
        <p:nvSpPr>
          <p:cNvPr id="15" name="Picture Placeholder 5">
            <a:extLst>
              <a:ext uri="{FF2B5EF4-FFF2-40B4-BE49-F238E27FC236}">
                <a16:creationId xmlns:a16="http://schemas.microsoft.com/office/drawing/2014/main" id="{A71B63EC-1F52-E7D4-574F-AB8608CD4B18}"/>
              </a:ext>
            </a:extLst>
          </p:cNvPr>
          <p:cNvSpPr>
            <a:spLocks noGrp="1"/>
          </p:cNvSpPr>
          <p:nvPr>
            <p:ph type="pic" sz="quarter" idx="39"/>
          </p:nvPr>
        </p:nvSpPr>
        <p:spPr>
          <a:xfrm>
            <a:off x="9292982" y="4624059"/>
            <a:ext cx="522000" cy="522000"/>
          </a:xfrm>
          <a:prstGeom prst="rect">
            <a:avLst/>
          </a:prstGeom>
        </p:spPr>
        <p:txBody>
          <a:bodyPr/>
          <a:lstStyle>
            <a:lvl1pPr>
              <a:defRPr sz="800"/>
            </a:lvl1pPr>
          </a:lstStyle>
          <a:p>
            <a:endParaRPr lang="en-GB" dirty="0"/>
          </a:p>
        </p:txBody>
      </p:sp>
      <p:sp>
        <p:nvSpPr>
          <p:cNvPr id="3" name="Footer Placeholder 4">
            <a:extLst>
              <a:ext uri="{FF2B5EF4-FFF2-40B4-BE49-F238E27FC236}">
                <a16:creationId xmlns:a16="http://schemas.microsoft.com/office/drawing/2014/main" id="{2B167164-516A-5A3D-EF0E-B210646CF738}"/>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1100697112"/>
      </p:ext>
    </p:extLst>
  </p:cSld>
  <p:clrMapOvr>
    <a:masterClrMapping/>
  </p:clrMapOvr>
  <p:extLst>
    <p:ext uri="{DCECCB84-F9BA-43D5-87BE-67443E8EF086}">
      <p15:sldGuideLst xmlns:p15="http://schemas.microsoft.com/office/powerpoint/2012/main">
        <p15:guide id="5" pos="2411">
          <p15:clr>
            <a:srgbClr val="FBAE40"/>
          </p15:clr>
        </p15:guide>
        <p15:guide id="6" pos="2797">
          <p15:clr>
            <a:srgbClr val="FBAE40"/>
          </p15:clr>
        </p15:guide>
        <p15:guide id="7" pos="4906">
          <p15:clr>
            <a:srgbClr val="FBAE40"/>
          </p15:clr>
        </p15:guide>
        <p15:guide id="8" pos="5176">
          <p15:clr>
            <a:srgbClr val="FBAE40"/>
          </p15:clr>
        </p15:guide>
      </p15:sldGuideLst>
    </p:ext>
  </p:extLst>
</p:sldLayout>
</file>

<file path=ppt/slideLayouts/slideLayout295.xml><?xml version="1.0" encoding="utf-8"?>
<p:sldLayout xmlns:a="http://schemas.openxmlformats.org/drawingml/2006/main" xmlns:r="http://schemas.openxmlformats.org/officeDocument/2006/relationships" xmlns:p="http://schemas.openxmlformats.org/presentationml/2006/main" preserve="1" userDrawn="1">
  <p:cSld name="1_3 Column with gradient + stats">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864A06F1-A014-EB7F-F310-5C4D2D3C1417}"/>
              </a:ext>
            </a:extLst>
          </p:cNvPr>
          <p:cNvSpPr>
            <a:spLocks noGrp="1"/>
          </p:cNvSpPr>
          <p:nvPr>
            <p:ph type="sldNum" sz="quarter" idx="32"/>
          </p:nvPr>
        </p:nvSpPr>
        <p:spPr/>
        <p:txBody>
          <a:bodyPr/>
          <a:lstStyle/>
          <a:p>
            <a:fld id="{E4C2AD82-1025-4508-97C1-6F7EE5C92734}" type="slidenum">
              <a:rPr lang="en-AU" smtClean="0"/>
              <a:pPr/>
              <a:t>‹#›</a:t>
            </a:fld>
            <a:endParaRPr lang="en-AU" dirty="0"/>
          </a:p>
        </p:txBody>
      </p:sp>
      <p:sp>
        <p:nvSpPr>
          <p:cNvPr id="2" name="Title 1">
            <a:extLst>
              <a:ext uri="{FF2B5EF4-FFF2-40B4-BE49-F238E27FC236}">
                <a16:creationId xmlns:a16="http://schemas.microsoft.com/office/drawing/2014/main" id="{BEA78227-0507-6958-6B32-E761B7579CA7}"/>
              </a:ext>
            </a:extLst>
          </p:cNvPr>
          <p:cNvSpPr>
            <a:spLocks noGrp="1"/>
          </p:cNvSpPr>
          <p:nvPr>
            <p:ph type="title"/>
          </p:nvPr>
        </p:nvSpPr>
        <p:spPr>
          <a:xfrm>
            <a:off x="479425" y="608013"/>
            <a:ext cx="7310337" cy="746695"/>
          </a:xfrm>
          <a:prstGeom prst="rect">
            <a:avLst/>
          </a:prstGeom>
        </p:spPr>
        <p:txBody>
          <a:bodyPr/>
          <a:lstStyle/>
          <a:p>
            <a:r>
              <a:rPr lang="en-US"/>
              <a:t>Click to edit Master title style</a:t>
            </a:r>
            <a:endParaRPr lang="en-AU" dirty="0"/>
          </a:p>
        </p:txBody>
      </p:sp>
      <p:sp>
        <p:nvSpPr>
          <p:cNvPr id="21" name="Content Placeholder 20">
            <a:extLst>
              <a:ext uri="{FF2B5EF4-FFF2-40B4-BE49-F238E27FC236}">
                <a16:creationId xmlns:a16="http://schemas.microsoft.com/office/drawing/2014/main" id="{541BB8E3-6D65-F59D-0124-63F5B64B5806}"/>
              </a:ext>
            </a:extLst>
          </p:cNvPr>
          <p:cNvSpPr>
            <a:spLocks noGrp="1"/>
          </p:cNvSpPr>
          <p:nvPr>
            <p:ph sz="quarter" idx="15"/>
          </p:nvPr>
        </p:nvSpPr>
        <p:spPr>
          <a:xfrm>
            <a:off x="4439815" y="1484784"/>
            <a:ext cx="3330000" cy="4408016"/>
          </a:xfrm>
          <a:custGeom>
            <a:avLst/>
            <a:gdLst>
              <a:gd name="connsiteX0" fmla="*/ 0 w 3330000"/>
              <a:gd name="connsiteY0" fmla="*/ 0 h 3795712"/>
              <a:gd name="connsiteX1" fmla="*/ 3330000 w 3330000"/>
              <a:gd name="connsiteY1" fmla="*/ 0 h 3795712"/>
              <a:gd name="connsiteX2" fmla="*/ 3330000 w 3330000"/>
              <a:gd name="connsiteY2" fmla="*/ 3795712 h 3795712"/>
              <a:gd name="connsiteX3" fmla="*/ 0 w 3330000"/>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000" h="3795712">
                <a:moveTo>
                  <a:pt x="0" y="0"/>
                </a:moveTo>
                <a:lnTo>
                  <a:pt x="3330000" y="0"/>
                </a:lnTo>
                <a:lnTo>
                  <a:pt x="3330000"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7" name="Content Placeholder 16">
            <a:extLst>
              <a:ext uri="{FF2B5EF4-FFF2-40B4-BE49-F238E27FC236}">
                <a16:creationId xmlns:a16="http://schemas.microsoft.com/office/drawing/2014/main" id="{B693DBAB-2D99-0A01-0DFF-452CDAE07D64}"/>
              </a:ext>
            </a:extLst>
          </p:cNvPr>
          <p:cNvSpPr>
            <a:spLocks noGrp="1"/>
          </p:cNvSpPr>
          <p:nvPr>
            <p:ph sz="quarter" idx="36"/>
          </p:nvPr>
        </p:nvSpPr>
        <p:spPr>
          <a:xfrm>
            <a:off x="479425" y="1484784"/>
            <a:ext cx="3330575" cy="4408016"/>
          </a:xfrm>
          <a:custGeom>
            <a:avLst/>
            <a:gdLst>
              <a:gd name="connsiteX0" fmla="*/ 0 w 3330575"/>
              <a:gd name="connsiteY0" fmla="*/ 0 h 3795712"/>
              <a:gd name="connsiteX1" fmla="*/ 3330575 w 3330575"/>
              <a:gd name="connsiteY1" fmla="*/ 0 h 3795712"/>
              <a:gd name="connsiteX2" fmla="*/ 3330575 w 3330575"/>
              <a:gd name="connsiteY2" fmla="*/ 3795712 h 3795712"/>
              <a:gd name="connsiteX3" fmla="*/ 0 w 33305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575" h="3795712">
                <a:moveTo>
                  <a:pt x="0" y="0"/>
                </a:moveTo>
                <a:lnTo>
                  <a:pt x="3330575" y="0"/>
                </a:lnTo>
                <a:lnTo>
                  <a:pt x="33305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15" name="Picture 14" descr="Background pattern&#10;&#10;Description automatically generated">
            <a:extLst>
              <a:ext uri="{FF2B5EF4-FFF2-40B4-BE49-F238E27FC236}">
                <a16:creationId xmlns:a16="http://schemas.microsoft.com/office/drawing/2014/main" id="{BEFEDE71-05AD-BE49-B351-60655093738D}"/>
              </a:ext>
            </a:extLst>
          </p:cNvPr>
          <p:cNvPicPr>
            <a:picLocks noChangeAspect="1"/>
          </p:cNvPicPr>
          <p:nvPr userDrawn="1"/>
        </p:nvPicPr>
        <p:blipFill>
          <a:blip r:embed="rId2">
            <a:alphaModFix amt="50000"/>
            <a:extLst>
              <a:ext uri="{28A0092B-C50C-407E-A947-70E740481C1C}">
                <a14:useLocalDpi xmlns:a14="http://schemas.microsoft.com/office/drawing/2010/main" val="0"/>
              </a:ext>
            </a:extLst>
          </a:blip>
          <a:stretch>
            <a:fillRect/>
          </a:stretch>
        </p:blipFill>
        <p:spPr>
          <a:xfrm>
            <a:off x="8388626" y="129210"/>
            <a:ext cx="3815374" cy="6735362"/>
          </a:xfrm>
          <a:prstGeom prst="rect">
            <a:avLst/>
          </a:prstGeom>
        </p:spPr>
      </p:pic>
      <p:sp>
        <p:nvSpPr>
          <p:cNvPr id="18" name="Text Placeholder 5">
            <a:extLst>
              <a:ext uri="{FF2B5EF4-FFF2-40B4-BE49-F238E27FC236}">
                <a16:creationId xmlns:a16="http://schemas.microsoft.com/office/drawing/2014/main" id="{1F1BAFC2-2CA7-2B43-9A48-85F50BFE98D7}"/>
              </a:ext>
            </a:extLst>
          </p:cNvPr>
          <p:cNvSpPr>
            <a:spLocks noGrp="1" noChangeAspect="1"/>
          </p:cNvSpPr>
          <p:nvPr>
            <p:ph type="body" sz="quarter" idx="35" hasCustomPrompt="1"/>
          </p:nvPr>
        </p:nvSpPr>
        <p:spPr>
          <a:xfrm>
            <a:off x="10904437" y="6170930"/>
            <a:ext cx="825600" cy="288000"/>
          </a:xfrm>
          <a:prstGeom prst="rect">
            <a:avLst/>
          </a:prstGeom>
          <a:blipFill>
            <a:blip r:embed="rId3">
              <a:extLst>
                <a:ext uri="{96DAC541-7B7A-43D3-8B79-37D633B846F1}">
                  <asvg:svgBlip xmlns:asvg="http://schemas.microsoft.com/office/drawing/2016/SVG/main" r:embed="rId4"/>
                </a:ext>
              </a:extLst>
            </a:blip>
            <a:stretch>
              <a:fillRect/>
            </a:stretch>
          </a:blipFill>
        </p:spPr>
        <p:txBody>
          <a:bodyPr/>
          <a:lstStyle>
            <a:lvl1pPr>
              <a:defRPr/>
            </a:lvl1pPr>
          </a:lstStyle>
          <a:p>
            <a:pPr lvl="0"/>
            <a:r>
              <a:rPr lang="en-US" dirty="0"/>
              <a:t> </a:t>
            </a:r>
            <a:endParaRPr lang="en-AU" dirty="0"/>
          </a:p>
        </p:txBody>
      </p:sp>
      <p:sp>
        <p:nvSpPr>
          <p:cNvPr id="20" name="Text Placeholder 19">
            <a:extLst>
              <a:ext uri="{FF2B5EF4-FFF2-40B4-BE49-F238E27FC236}">
                <a16:creationId xmlns:a16="http://schemas.microsoft.com/office/drawing/2014/main" id="{5F394694-EB7A-FF42-B206-9CBB2B3BFDF0}"/>
              </a:ext>
            </a:extLst>
          </p:cNvPr>
          <p:cNvSpPr>
            <a:spLocks noGrp="1"/>
          </p:cNvSpPr>
          <p:nvPr>
            <p:ph type="body" sz="quarter" idx="25" hasCustomPrompt="1"/>
          </p:nvPr>
        </p:nvSpPr>
        <p:spPr>
          <a:xfrm>
            <a:off x="9978509" y="944563"/>
            <a:ext cx="1756291" cy="1050925"/>
          </a:xfrm>
          <a:prstGeom prst="rect">
            <a:avLst/>
          </a:prstGeom>
        </p:spPr>
        <p:txBody>
          <a:bodyPr/>
          <a:lstStyle>
            <a:lvl1pPr>
              <a:lnSpc>
                <a:spcPct val="90000"/>
              </a:lnSpc>
              <a:spcBef>
                <a:spcPts val="0"/>
              </a:spcBef>
              <a:spcAft>
                <a:spcPts val="0"/>
              </a:spcAft>
              <a:defRPr lang="en-US" sz="4400" b="1" kern="1200" dirty="0" smtClean="0">
                <a:solidFill>
                  <a:schemeClr val="tx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a:p>
            <a:pPr lvl="1"/>
            <a:r>
              <a:rPr lang="en-US" dirty="0"/>
              <a:t>Second level</a:t>
            </a:r>
            <a:endParaRPr lang="en-AU" dirty="0"/>
          </a:p>
        </p:txBody>
      </p:sp>
      <p:sp>
        <p:nvSpPr>
          <p:cNvPr id="23" name="Text Placeholder 19">
            <a:extLst>
              <a:ext uri="{FF2B5EF4-FFF2-40B4-BE49-F238E27FC236}">
                <a16:creationId xmlns:a16="http://schemas.microsoft.com/office/drawing/2014/main" id="{6846FCA4-BEC3-874A-94EC-3B73BDED0B93}"/>
              </a:ext>
            </a:extLst>
          </p:cNvPr>
          <p:cNvSpPr>
            <a:spLocks noGrp="1"/>
          </p:cNvSpPr>
          <p:nvPr>
            <p:ph type="body" sz="quarter" idx="29" hasCustomPrompt="1"/>
          </p:nvPr>
        </p:nvSpPr>
        <p:spPr>
          <a:xfrm>
            <a:off x="9978509" y="2784311"/>
            <a:ext cx="1756291" cy="1050925"/>
          </a:xfrm>
          <a:prstGeom prst="rect">
            <a:avLst/>
          </a:prstGeom>
        </p:spPr>
        <p:txBody>
          <a:bodyPr/>
          <a:lstStyle>
            <a:lvl1pPr>
              <a:lnSpc>
                <a:spcPct val="90000"/>
              </a:lnSpc>
              <a:spcBef>
                <a:spcPts val="0"/>
              </a:spcBef>
              <a:spcAft>
                <a:spcPts val="0"/>
              </a:spcAft>
              <a:defRPr lang="en-US" sz="4400" b="1" kern="1200" dirty="0" smtClean="0">
                <a:solidFill>
                  <a:schemeClr val="tx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a:p>
            <a:pPr lvl="1"/>
            <a:r>
              <a:rPr lang="en-US" dirty="0"/>
              <a:t>Second level</a:t>
            </a:r>
            <a:endParaRPr lang="en-AU" dirty="0"/>
          </a:p>
        </p:txBody>
      </p:sp>
      <p:sp>
        <p:nvSpPr>
          <p:cNvPr id="25" name="Text Placeholder 19">
            <a:extLst>
              <a:ext uri="{FF2B5EF4-FFF2-40B4-BE49-F238E27FC236}">
                <a16:creationId xmlns:a16="http://schemas.microsoft.com/office/drawing/2014/main" id="{698DA7E3-6A42-D94F-8B15-CEA2522D226F}"/>
              </a:ext>
            </a:extLst>
          </p:cNvPr>
          <p:cNvSpPr>
            <a:spLocks noGrp="1"/>
          </p:cNvSpPr>
          <p:nvPr>
            <p:ph type="body" sz="quarter" idx="31" hasCustomPrompt="1"/>
          </p:nvPr>
        </p:nvSpPr>
        <p:spPr>
          <a:xfrm>
            <a:off x="9978509" y="4624059"/>
            <a:ext cx="1756291" cy="1050925"/>
          </a:xfrm>
          <a:prstGeom prst="rect">
            <a:avLst/>
          </a:prstGeom>
        </p:spPr>
        <p:txBody>
          <a:bodyPr/>
          <a:lstStyle>
            <a:lvl1pPr>
              <a:lnSpc>
                <a:spcPct val="90000"/>
              </a:lnSpc>
              <a:spcBef>
                <a:spcPts val="0"/>
              </a:spcBef>
              <a:spcAft>
                <a:spcPts val="0"/>
              </a:spcAft>
              <a:defRPr lang="en-US" sz="4400" b="1" kern="1200" dirty="0" smtClean="0">
                <a:solidFill>
                  <a:schemeClr val="tx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a:p>
            <a:pPr lvl="1"/>
            <a:r>
              <a:rPr lang="en-US" dirty="0"/>
              <a:t>Second level</a:t>
            </a:r>
            <a:endParaRPr lang="en-AU" dirty="0"/>
          </a:p>
        </p:txBody>
      </p:sp>
      <p:sp>
        <p:nvSpPr>
          <p:cNvPr id="3" name="Picture Placeholder 5">
            <a:extLst>
              <a:ext uri="{FF2B5EF4-FFF2-40B4-BE49-F238E27FC236}">
                <a16:creationId xmlns:a16="http://schemas.microsoft.com/office/drawing/2014/main" id="{D27A6967-AB4A-5765-EBD5-0A2F0B3CB3AF}"/>
              </a:ext>
            </a:extLst>
          </p:cNvPr>
          <p:cNvSpPr>
            <a:spLocks noGrp="1"/>
          </p:cNvSpPr>
          <p:nvPr>
            <p:ph type="pic" sz="quarter" idx="37"/>
          </p:nvPr>
        </p:nvSpPr>
        <p:spPr>
          <a:xfrm>
            <a:off x="9292982" y="944563"/>
            <a:ext cx="522000" cy="522000"/>
          </a:xfrm>
          <a:prstGeom prst="rect">
            <a:avLst/>
          </a:prstGeom>
        </p:spPr>
        <p:txBody>
          <a:bodyPr/>
          <a:lstStyle>
            <a:lvl1pPr>
              <a:defRPr sz="800"/>
            </a:lvl1pPr>
          </a:lstStyle>
          <a:p>
            <a:endParaRPr lang="en-GB" dirty="0"/>
          </a:p>
        </p:txBody>
      </p:sp>
      <p:sp>
        <p:nvSpPr>
          <p:cNvPr id="4" name="Picture Placeholder 5">
            <a:extLst>
              <a:ext uri="{FF2B5EF4-FFF2-40B4-BE49-F238E27FC236}">
                <a16:creationId xmlns:a16="http://schemas.microsoft.com/office/drawing/2014/main" id="{E120CD8A-FD75-A9D4-0A5D-06CFA9FA11A9}"/>
              </a:ext>
            </a:extLst>
          </p:cNvPr>
          <p:cNvSpPr>
            <a:spLocks noGrp="1"/>
          </p:cNvSpPr>
          <p:nvPr>
            <p:ph type="pic" sz="quarter" idx="38"/>
          </p:nvPr>
        </p:nvSpPr>
        <p:spPr>
          <a:xfrm>
            <a:off x="9292982" y="2784311"/>
            <a:ext cx="522000" cy="522000"/>
          </a:xfrm>
          <a:prstGeom prst="rect">
            <a:avLst/>
          </a:prstGeom>
        </p:spPr>
        <p:txBody>
          <a:bodyPr/>
          <a:lstStyle>
            <a:lvl1pPr>
              <a:defRPr sz="800"/>
            </a:lvl1pPr>
          </a:lstStyle>
          <a:p>
            <a:endParaRPr lang="en-GB" dirty="0"/>
          </a:p>
        </p:txBody>
      </p:sp>
      <p:sp>
        <p:nvSpPr>
          <p:cNvPr id="6" name="Picture Placeholder 5">
            <a:extLst>
              <a:ext uri="{FF2B5EF4-FFF2-40B4-BE49-F238E27FC236}">
                <a16:creationId xmlns:a16="http://schemas.microsoft.com/office/drawing/2014/main" id="{BED66C22-0617-1B94-3131-B502596C00DD}"/>
              </a:ext>
            </a:extLst>
          </p:cNvPr>
          <p:cNvSpPr>
            <a:spLocks noGrp="1"/>
          </p:cNvSpPr>
          <p:nvPr>
            <p:ph type="pic" sz="quarter" idx="39"/>
          </p:nvPr>
        </p:nvSpPr>
        <p:spPr>
          <a:xfrm>
            <a:off x="9292982" y="4624059"/>
            <a:ext cx="522000" cy="522000"/>
          </a:xfrm>
          <a:prstGeom prst="rect">
            <a:avLst/>
          </a:prstGeom>
        </p:spPr>
        <p:txBody>
          <a:bodyPr/>
          <a:lstStyle>
            <a:lvl1pPr>
              <a:defRPr sz="800"/>
            </a:lvl1pPr>
          </a:lstStyle>
          <a:p>
            <a:endParaRPr lang="en-GB" dirty="0"/>
          </a:p>
        </p:txBody>
      </p:sp>
      <p:sp>
        <p:nvSpPr>
          <p:cNvPr id="7" name="Footer Placeholder 4">
            <a:extLst>
              <a:ext uri="{FF2B5EF4-FFF2-40B4-BE49-F238E27FC236}">
                <a16:creationId xmlns:a16="http://schemas.microsoft.com/office/drawing/2014/main" id="{60451566-10F8-2538-B49A-F0AF02F36B15}"/>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1976620326"/>
      </p:ext>
    </p:extLst>
  </p:cSld>
  <p:clrMapOvr>
    <a:masterClrMapping/>
  </p:clrMapOvr>
  <p:extLst>
    <p:ext uri="{DCECCB84-F9BA-43D5-87BE-67443E8EF086}">
      <p15:sldGuideLst xmlns:p15="http://schemas.microsoft.com/office/powerpoint/2012/main">
        <p15:guide id="5" pos="2411">
          <p15:clr>
            <a:srgbClr val="FBAE40"/>
          </p15:clr>
        </p15:guide>
        <p15:guide id="6" pos="2797">
          <p15:clr>
            <a:srgbClr val="FBAE40"/>
          </p15:clr>
        </p15:guide>
        <p15:guide id="7" pos="4906">
          <p15:clr>
            <a:srgbClr val="FBAE40"/>
          </p15:clr>
        </p15:guide>
        <p15:guide id="8" pos="5176">
          <p15:clr>
            <a:srgbClr val="FBAE40"/>
          </p15:clr>
        </p15:guide>
      </p15:sldGuideLst>
    </p:ext>
  </p:extLst>
</p:sldLayout>
</file>

<file path=ppt/slideLayouts/slideLayout296.xml><?xml version="1.0" encoding="utf-8"?>
<p:sldLayout xmlns:a="http://schemas.openxmlformats.org/drawingml/2006/main" xmlns:r="http://schemas.openxmlformats.org/officeDocument/2006/relationships" xmlns:p="http://schemas.openxmlformats.org/presentationml/2006/main" preserve="1" userDrawn="1">
  <p:cSld name="3 Column_image">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484784"/>
            <a:ext cx="7308849"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3" name="Picture Placeholder 10">
            <a:extLst>
              <a:ext uri="{FF2B5EF4-FFF2-40B4-BE49-F238E27FC236}">
                <a16:creationId xmlns:a16="http://schemas.microsoft.com/office/drawing/2014/main" id="{C7ADBC06-D63E-19EF-F755-3F81BF68C253}"/>
              </a:ext>
            </a:extLst>
          </p:cNvPr>
          <p:cNvSpPr>
            <a:spLocks noGrp="1"/>
          </p:cNvSpPr>
          <p:nvPr>
            <p:ph type="pic" sz="quarter" idx="34" hasCustomPrompt="1"/>
          </p:nvPr>
        </p:nvSpPr>
        <p:spPr>
          <a:xfrm>
            <a:off x="8397875" y="138818"/>
            <a:ext cx="3794125" cy="6719182"/>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9" name="Title 8">
            <a:extLst>
              <a:ext uri="{FF2B5EF4-FFF2-40B4-BE49-F238E27FC236}">
                <a16:creationId xmlns:a16="http://schemas.microsoft.com/office/drawing/2014/main" id="{C98042CB-0E11-2E2A-2DB2-950F75C17725}"/>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a:p>
        </p:txBody>
      </p:sp>
      <p:sp>
        <p:nvSpPr>
          <p:cNvPr id="10" name="Text Placeholder 5">
            <a:extLst>
              <a:ext uri="{FF2B5EF4-FFF2-40B4-BE49-F238E27FC236}">
                <a16:creationId xmlns:a16="http://schemas.microsoft.com/office/drawing/2014/main" id="{44321676-882B-FEB7-978A-B1C069B77C71}"/>
              </a:ext>
            </a:extLst>
          </p:cNvPr>
          <p:cNvSpPr>
            <a:spLocks noGrp="1" noChangeAspect="1"/>
          </p:cNvSpPr>
          <p:nvPr>
            <p:ph type="body" sz="quarter" idx="35" hasCustomPrompt="1"/>
          </p:nvPr>
        </p:nvSpPr>
        <p:spPr>
          <a:xfrm>
            <a:off x="10904437" y="6170930"/>
            <a:ext cx="825600" cy="28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7" name="Content Placeholder 6">
            <a:extLst>
              <a:ext uri="{FF2B5EF4-FFF2-40B4-BE49-F238E27FC236}">
                <a16:creationId xmlns:a16="http://schemas.microsoft.com/office/drawing/2014/main" id="{74F87A2E-EC52-AF83-BE44-13602B291426}"/>
              </a:ext>
            </a:extLst>
          </p:cNvPr>
          <p:cNvSpPr>
            <a:spLocks noGrp="1"/>
          </p:cNvSpPr>
          <p:nvPr>
            <p:ph sz="quarter" idx="36"/>
          </p:nvPr>
        </p:nvSpPr>
        <p:spPr>
          <a:xfrm>
            <a:off x="479425" y="2097088"/>
            <a:ext cx="3330575" cy="3795712"/>
          </a:xfrm>
          <a:custGeom>
            <a:avLst/>
            <a:gdLst>
              <a:gd name="connsiteX0" fmla="*/ 0 w 3330575"/>
              <a:gd name="connsiteY0" fmla="*/ 0 h 3795712"/>
              <a:gd name="connsiteX1" fmla="*/ 3330575 w 3330575"/>
              <a:gd name="connsiteY1" fmla="*/ 0 h 3795712"/>
              <a:gd name="connsiteX2" fmla="*/ 3330575 w 3330575"/>
              <a:gd name="connsiteY2" fmla="*/ 3795712 h 3795712"/>
              <a:gd name="connsiteX3" fmla="*/ 0 w 33305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575" h="3795712">
                <a:moveTo>
                  <a:pt x="0" y="0"/>
                </a:moveTo>
                <a:lnTo>
                  <a:pt x="3330575" y="0"/>
                </a:lnTo>
                <a:lnTo>
                  <a:pt x="33305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5" name="Content Placeholder 14">
            <a:extLst>
              <a:ext uri="{FF2B5EF4-FFF2-40B4-BE49-F238E27FC236}">
                <a16:creationId xmlns:a16="http://schemas.microsoft.com/office/drawing/2014/main" id="{CA6F9127-6AD6-F223-6FCC-9172EB594757}"/>
              </a:ext>
            </a:extLst>
          </p:cNvPr>
          <p:cNvSpPr>
            <a:spLocks noGrp="1"/>
          </p:cNvSpPr>
          <p:nvPr>
            <p:ph sz="quarter" idx="37"/>
          </p:nvPr>
        </p:nvSpPr>
        <p:spPr>
          <a:xfrm>
            <a:off x="4439815" y="2097088"/>
            <a:ext cx="3330000" cy="3795712"/>
          </a:xfrm>
          <a:custGeom>
            <a:avLst/>
            <a:gdLst>
              <a:gd name="connsiteX0" fmla="*/ 0 w 3330000"/>
              <a:gd name="connsiteY0" fmla="*/ 0 h 3795712"/>
              <a:gd name="connsiteX1" fmla="*/ 3330000 w 3330000"/>
              <a:gd name="connsiteY1" fmla="*/ 0 h 3795712"/>
              <a:gd name="connsiteX2" fmla="*/ 3330000 w 3330000"/>
              <a:gd name="connsiteY2" fmla="*/ 3795712 h 3795712"/>
              <a:gd name="connsiteX3" fmla="*/ 0 w 3330000"/>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000" h="3795712">
                <a:moveTo>
                  <a:pt x="0" y="0"/>
                </a:moveTo>
                <a:lnTo>
                  <a:pt x="3330000" y="0"/>
                </a:lnTo>
                <a:lnTo>
                  <a:pt x="3330000"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Footer Placeholder 4">
            <a:extLst>
              <a:ext uri="{FF2B5EF4-FFF2-40B4-BE49-F238E27FC236}">
                <a16:creationId xmlns:a16="http://schemas.microsoft.com/office/drawing/2014/main" id="{6A3ACDE5-6E25-DD63-D7F2-2B542C73748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2932510251"/>
      </p:ext>
    </p:extLst>
  </p:cSld>
  <p:clrMapOvr>
    <a:masterClrMapping/>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297.xml><?xml version="1.0" encoding="utf-8"?>
<p:sldLayout xmlns:a="http://schemas.openxmlformats.org/drawingml/2006/main" xmlns:r="http://schemas.openxmlformats.org/officeDocument/2006/relationships" xmlns:p="http://schemas.openxmlformats.org/presentationml/2006/main" preserve="1" userDrawn="1">
  <p:cSld name="1_3 Column_image">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3" name="Picture Placeholder 10">
            <a:extLst>
              <a:ext uri="{FF2B5EF4-FFF2-40B4-BE49-F238E27FC236}">
                <a16:creationId xmlns:a16="http://schemas.microsoft.com/office/drawing/2014/main" id="{C7ADBC06-D63E-19EF-F755-3F81BF68C253}"/>
              </a:ext>
            </a:extLst>
          </p:cNvPr>
          <p:cNvSpPr>
            <a:spLocks noGrp="1"/>
          </p:cNvSpPr>
          <p:nvPr>
            <p:ph type="pic" sz="quarter" idx="34" hasCustomPrompt="1"/>
          </p:nvPr>
        </p:nvSpPr>
        <p:spPr>
          <a:xfrm>
            <a:off x="8397875" y="138818"/>
            <a:ext cx="3794125" cy="6719182"/>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9" name="Title 8">
            <a:extLst>
              <a:ext uri="{FF2B5EF4-FFF2-40B4-BE49-F238E27FC236}">
                <a16:creationId xmlns:a16="http://schemas.microsoft.com/office/drawing/2014/main" id="{C98042CB-0E11-2E2A-2DB2-950F75C17725}"/>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a:p>
        </p:txBody>
      </p:sp>
      <p:sp>
        <p:nvSpPr>
          <p:cNvPr id="10" name="Text Placeholder 5">
            <a:extLst>
              <a:ext uri="{FF2B5EF4-FFF2-40B4-BE49-F238E27FC236}">
                <a16:creationId xmlns:a16="http://schemas.microsoft.com/office/drawing/2014/main" id="{44321676-882B-FEB7-978A-B1C069B77C71}"/>
              </a:ext>
            </a:extLst>
          </p:cNvPr>
          <p:cNvSpPr>
            <a:spLocks noGrp="1" noChangeAspect="1"/>
          </p:cNvSpPr>
          <p:nvPr>
            <p:ph type="body" sz="quarter" idx="35" hasCustomPrompt="1"/>
          </p:nvPr>
        </p:nvSpPr>
        <p:spPr>
          <a:xfrm>
            <a:off x="10904437" y="6170930"/>
            <a:ext cx="825600" cy="28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7" name="Content Placeholder 6">
            <a:extLst>
              <a:ext uri="{FF2B5EF4-FFF2-40B4-BE49-F238E27FC236}">
                <a16:creationId xmlns:a16="http://schemas.microsoft.com/office/drawing/2014/main" id="{74F87A2E-EC52-AF83-BE44-13602B291426}"/>
              </a:ext>
            </a:extLst>
          </p:cNvPr>
          <p:cNvSpPr>
            <a:spLocks noGrp="1"/>
          </p:cNvSpPr>
          <p:nvPr>
            <p:ph sz="quarter" idx="36"/>
          </p:nvPr>
        </p:nvSpPr>
        <p:spPr>
          <a:xfrm>
            <a:off x="479425" y="1484784"/>
            <a:ext cx="3330575" cy="4408016"/>
          </a:xfrm>
          <a:custGeom>
            <a:avLst/>
            <a:gdLst>
              <a:gd name="connsiteX0" fmla="*/ 0 w 3330575"/>
              <a:gd name="connsiteY0" fmla="*/ 0 h 3795712"/>
              <a:gd name="connsiteX1" fmla="*/ 3330575 w 3330575"/>
              <a:gd name="connsiteY1" fmla="*/ 0 h 3795712"/>
              <a:gd name="connsiteX2" fmla="*/ 3330575 w 3330575"/>
              <a:gd name="connsiteY2" fmla="*/ 3795712 h 3795712"/>
              <a:gd name="connsiteX3" fmla="*/ 0 w 33305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575" h="3795712">
                <a:moveTo>
                  <a:pt x="0" y="0"/>
                </a:moveTo>
                <a:lnTo>
                  <a:pt x="3330575" y="0"/>
                </a:lnTo>
                <a:lnTo>
                  <a:pt x="33305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5" name="Content Placeholder 14">
            <a:extLst>
              <a:ext uri="{FF2B5EF4-FFF2-40B4-BE49-F238E27FC236}">
                <a16:creationId xmlns:a16="http://schemas.microsoft.com/office/drawing/2014/main" id="{CA6F9127-6AD6-F223-6FCC-9172EB594757}"/>
              </a:ext>
            </a:extLst>
          </p:cNvPr>
          <p:cNvSpPr>
            <a:spLocks noGrp="1"/>
          </p:cNvSpPr>
          <p:nvPr>
            <p:ph sz="quarter" idx="37"/>
          </p:nvPr>
        </p:nvSpPr>
        <p:spPr>
          <a:xfrm>
            <a:off x="4439815" y="1484784"/>
            <a:ext cx="3330000" cy="4408016"/>
          </a:xfrm>
          <a:custGeom>
            <a:avLst/>
            <a:gdLst>
              <a:gd name="connsiteX0" fmla="*/ 0 w 3330000"/>
              <a:gd name="connsiteY0" fmla="*/ 0 h 3795712"/>
              <a:gd name="connsiteX1" fmla="*/ 3330000 w 3330000"/>
              <a:gd name="connsiteY1" fmla="*/ 0 h 3795712"/>
              <a:gd name="connsiteX2" fmla="*/ 3330000 w 3330000"/>
              <a:gd name="connsiteY2" fmla="*/ 3795712 h 3795712"/>
              <a:gd name="connsiteX3" fmla="*/ 0 w 3330000"/>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3330000" h="3795712">
                <a:moveTo>
                  <a:pt x="0" y="0"/>
                </a:moveTo>
                <a:lnTo>
                  <a:pt x="3330000" y="0"/>
                </a:lnTo>
                <a:lnTo>
                  <a:pt x="3330000"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Footer Placeholder 4">
            <a:extLst>
              <a:ext uri="{FF2B5EF4-FFF2-40B4-BE49-F238E27FC236}">
                <a16:creationId xmlns:a16="http://schemas.microsoft.com/office/drawing/2014/main" id="{F8B460B7-03A1-CE7C-817E-B7B16938F2F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2594778532"/>
      </p:ext>
    </p:extLst>
  </p:cSld>
  <p:clrMapOvr>
    <a:masterClrMapping/>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298.xml><?xml version="1.0" encoding="utf-8"?>
<p:sldLayout xmlns:a="http://schemas.openxmlformats.org/drawingml/2006/main" xmlns:r="http://schemas.openxmlformats.org/officeDocument/2006/relationships" xmlns:p="http://schemas.openxmlformats.org/presentationml/2006/main" preserve="1" userDrawn="1">
  <p:cSld name="3x2 Column">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484784"/>
            <a:ext cx="11233150"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6" name="Title 5">
            <a:extLst>
              <a:ext uri="{FF2B5EF4-FFF2-40B4-BE49-F238E27FC236}">
                <a16:creationId xmlns:a16="http://schemas.microsoft.com/office/drawing/2014/main" id="{2E2468AB-FA45-150D-FDDE-E7F9D1CB0E0F}"/>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a:p>
        </p:txBody>
      </p:sp>
      <p:sp>
        <p:nvSpPr>
          <p:cNvPr id="12" name="Content Placeholder 11">
            <a:extLst>
              <a:ext uri="{FF2B5EF4-FFF2-40B4-BE49-F238E27FC236}">
                <a16:creationId xmlns:a16="http://schemas.microsoft.com/office/drawing/2014/main" id="{F544D994-77F8-798C-5C8E-DFA42B41B52A}"/>
              </a:ext>
            </a:extLst>
          </p:cNvPr>
          <p:cNvSpPr>
            <a:spLocks noGrp="1"/>
          </p:cNvSpPr>
          <p:nvPr>
            <p:ph sz="quarter" idx="20"/>
          </p:nvPr>
        </p:nvSpPr>
        <p:spPr>
          <a:xfrm>
            <a:off x="479425" y="2097088"/>
            <a:ext cx="3330575" cy="1800000"/>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7" name="Content Placeholder 16">
            <a:extLst>
              <a:ext uri="{FF2B5EF4-FFF2-40B4-BE49-F238E27FC236}">
                <a16:creationId xmlns:a16="http://schemas.microsoft.com/office/drawing/2014/main" id="{6DEACF6E-EF91-D501-B83C-2EE95F5A117B}"/>
              </a:ext>
            </a:extLst>
          </p:cNvPr>
          <p:cNvSpPr>
            <a:spLocks noGrp="1"/>
          </p:cNvSpPr>
          <p:nvPr>
            <p:ph sz="quarter" idx="21"/>
          </p:nvPr>
        </p:nvSpPr>
        <p:spPr>
          <a:xfrm>
            <a:off x="4439816" y="2097088"/>
            <a:ext cx="3330575" cy="1800000"/>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0" name="Content Placeholder 19">
            <a:extLst>
              <a:ext uri="{FF2B5EF4-FFF2-40B4-BE49-F238E27FC236}">
                <a16:creationId xmlns:a16="http://schemas.microsoft.com/office/drawing/2014/main" id="{D067EF9F-2BB7-6827-4A50-F02FFC2E3DEE}"/>
              </a:ext>
            </a:extLst>
          </p:cNvPr>
          <p:cNvSpPr>
            <a:spLocks noGrp="1"/>
          </p:cNvSpPr>
          <p:nvPr>
            <p:ph sz="quarter" idx="22"/>
          </p:nvPr>
        </p:nvSpPr>
        <p:spPr>
          <a:xfrm>
            <a:off x="8400256" y="2097088"/>
            <a:ext cx="3330575" cy="1800000"/>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3" name="Content Placeholder 22">
            <a:extLst>
              <a:ext uri="{FF2B5EF4-FFF2-40B4-BE49-F238E27FC236}">
                <a16:creationId xmlns:a16="http://schemas.microsoft.com/office/drawing/2014/main" id="{2BB8D066-3044-D5E3-5373-476CF2E52480}"/>
              </a:ext>
            </a:extLst>
          </p:cNvPr>
          <p:cNvSpPr>
            <a:spLocks noGrp="1"/>
          </p:cNvSpPr>
          <p:nvPr>
            <p:ph sz="quarter" idx="23"/>
          </p:nvPr>
        </p:nvSpPr>
        <p:spPr>
          <a:xfrm>
            <a:off x="479425" y="4092800"/>
            <a:ext cx="3330575" cy="1800000"/>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6" name="Content Placeholder 25">
            <a:extLst>
              <a:ext uri="{FF2B5EF4-FFF2-40B4-BE49-F238E27FC236}">
                <a16:creationId xmlns:a16="http://schemas.microsoft.com/office/drawing/2014/main" id="{D6C6B091-0F0A-2523-33C1-B213202C7DD2}"/>
              </a:ext>
            </a:extLst>
          </p:cNvPr>
          <p:cNvSpPr>
            <a:spLocks noGrp="1"/>
          </p:cNvSpPr>
          <p:nvPr>
            <p:ph sz="quarter" idx="24"/>
          </p:nvPr>
        </p:nvSpPr>
        <p:spPr>
          <a:xfrm>
            <a:off x="4457700" y="4092800"/>
            <a:ext cx="3330575" cy="1800000"/>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9" name="Content Placeholder 28">
            <a:extLst>
              <a:ext uri="{FF2B5EF4-FFF2-40B4-BE49-F238E27FC236}">
                <a16:creationId xmlns:a16="http://schemas.microsoft.com/office/drawing/2014/main" id="{11859770-4B98-3FF8-EF42-B184E10DCA9C}"/>
              </a:ext>
            </a:extLst>
          </p:cNvPr>
          <p:cNvSpPr>
            <a:spLocks noGrp="1"/>
          </p:cNvSpPr>
          <p:nvPr>
            <p:ph sz="quarter" idx="25"/>
          </p:nvPr>
        </p:nvSpPr>
        <p:spPr>
          <a:xfrm>
            <a:off x="8400256" y="4092800"/>
            <a:ext cx="3330575" cy="1800000"/>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 name="Footer Placeholder 4">
            <a:extLst>
              <a:ext uri="{FF2B5EF4-FFF2-40B4-BE49-F238E27FC236}">
                <a16:creationId xmlns:a16="http://schemas.microsoft.com/office/drawing/2014/main" id="{13278359-473D-5777-60A6-7152089695EB}"/>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2642925164"/>
      </p:ext>
    </p:extLst>
  </p:cSld>
  <p:clrMapOvr>
    <a:masterClrMapping/>
  </p:clrMapOvr>
  <p:extLst>
    <p:ext uri="{DCECCB84-F9BA-43D5-87BE-67443E8EF086}">
      <p15:sldGuideLst xmlns:p15="http://schemas.microsoft.com/office/powerpoint/2012/main">
        <p15:guide id="2" pos="5290">
          <p15:clr>
            <a:srgbClr val="FBAE40"/>
          </p15:clr>
        </p15:guide>
        <p15:guide id="3" pos="2400">
          <p15:clr>
            <a:srgbClr val="FBAE40"/>
          </p15:clr>
        </p15:guide>
        <p15:guide id="4" pos="2800">
          <p15:clr>
            <a:srgbClr val="FBAE40"/>
          </p15:clr>
        </p15:guide>
        <p15:guide id="7" pos="4906">
          <p15:clr>
            <a:srgbClr val="FBAE40"/>
          </p15:clr>
        </p15:guide>
        <p15:guide id="8" orient="horz" pos="2455">
          <p15:clr>
            <a:srgbClr val="FBAE40"/>
          </p15:clr>
        </p15:guide>
        <p15:guide id="9" orient="horz" pos="2570">
          <p15:clr>
            <a:srgbClr val="FBAE40"/>
          </p15:clr>
        </p15:guide>
      </p15:sldGuideLst>
    </p:ext>
  </p:extLst>
</p:sldLayout>
</file>

<file path=ppt/slideLayouts/slideLayout299.xml><?xml version="1.0" encoding="utf-8"?>
<p:sldLayout xmlns:a="http://schemas.openxmlformats.org/drawingml/2006/main" xmlns:r="http://schemas.openxmlformats.org/officeDocument/2006/relationships" xmlns:p="http://schemas.openxmlformats.org/presentationml/2006/main" preserve="1" userDrawn="1">
  <p:cSld name="1_3x2 Column">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6" name="Title 5">
            <a:extLst>
              <a:ext uri="{FF2B5EF4-FFF2-40B4-BE49-F238E27FC236}">
                <a16:creationId xmlns:a16="http://schemas.microsoft.com/office/drawing/2014/main" id="{2E2468AB-FA45-150D-FDDE-E7F9D1CB0E0F}"/>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a:p>
        </p:txBody>
      </p:sp>
      <p:sp>
        <p:nvSpPr>
          <p:cNvPr id="12" name="Content Placeholder 11">
            <a:extLst>
              <a:ext uri="{FF2B5EF4-FFF2-40B4-BE49-F238E27FC236}">
                <a16:creationId xmlns:a16="http://schemas.microsoft.com/office/drawing/2014/main" id="{F544D994-77F8-798C-5C8E-DFA42B41B52A}"/>
              </a:ext>
            </a:extLst>
          </p:cNvPr>
          <p:cNvSpPr>
            <a:spLocks noGrp="1"/>
          </p:cNvSpPr>
          <p:nvPr>
            <p:ph sz="quarter" idx="20"/>
          </p:nvPr>
        </p:nvSpPr>
        <p:spPr>
          <a:xfrm>
            <a:off x="479425" y="1782501"/>
            <a:ext cx="3330575" cy="1799627"/>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7" name="Content Placeholder 16">
            <a:extLst>
              <a:ext uri="{FF2B5EF4-FFF2-40B4-BE49-F238E27FC236}">
                <a16:creationId xmlns:a16="http://schemas.microsoft.com/office/drawing/2014/main" id="{6DEACF6E-EF91-D501-B83C-2EE95F5A117B}"/>
              </a:ext>
            </a:extLst>
          </p:cNvPr>
          <p:cNvSpPr>
            <a:spLocks noGrp="1"/>
          </p:cNvSpPr>
          <p:nvPr>
            <p:ph sz="quarter" idx="21"/>
          </p:nvPr>
        </p:nvSpPr>
        <p:spPr>
          <a:xfrm>
            <a:off x="4439816" y="1782501"/>
            <a:ext cx="3330575" cy="1799627"/>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0" name="Content Placeholder 19">
            <a:extLst>
              <a:ext uri="{FF2B5EF4-FFF2-40B4-BE49-F238E27FC236}">
                <a16:creationId xmlns:a16="http://schemas.microsoft.com/office/drawing/2014/main" id="{D067EF9F-2BB7-6827-4A50-F02FFC2E3DEE}"/>
              </a:ext>
            </a:extLst>
          </p:cNvPr>
          <p:cNvSpPr>
            <a:spLocks noGrp="1"/>
          </p:cNvSpPr>
          <p:nvPr>
            <p:ph sz="quarter" idx="22"/>
          </p:nvPr>
        </p:nvSpPr>
        <p:spPr>
          <a:xfrm>
            <a:off x="8400256" y="1782501"/>
            <a:ext cx="3330575" cy="1799627"/>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3" name="Content Placeholder 22">
            <a:extLst>
              <a:ext uri="{FF2B5EF4-FFF2-40B4-BE49-F238E27FC236}">
                <a16:creationId xmlns:a16="http://schemas.microsoft.com/office/drawing/2014/main" id="{2BB8D066-3044-D5E3-5373-476CF2E52480}"/>
              </a:ext>
            </a:extLst>
          </p:cNvPr>
          <p:cNvSpPr>
            <a:spLocks noGrp="1"/>
          </p:cNvSpPr>
          <p:nvPr>
            <p:ph sz="quarter" idx="23"/>
          </p:nvPr>
        </p:nvSpPr>
        <p:spPr>
          <a:xfrm>
            <a:off x="479425" y="3996874"/>
            <a:ext cx="3330575" cy="1799627"/>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6" name="Content Placeholder 25">
            <a:extLst>
              <a:ext uri="{FF2B5EF4-FFF2-40B4-BE49-F238E27FC236}">
                <a16:creationId xmlns:a16="http://schemas.microsoft.com/office/drawing/2014/main" id="{D6C6B091-0F0A-2523-33C1-B213202C7DD2}"/>
              </a:ext>
            </a:extLst>
          </p:cNvPr>
          <p:cNvSpPr>
            <a:spLocks noGrp="1"/>
          </p:cNvSpPr>
          <p:nvPr>
            <p:ph sz="quarter" idx="24"/>
          </p:nvPr>
        </p:nvSpPr>
        <p:spPr>
          <a:xfrm>
            <a:off x="4457700" y="3996874"/>
            <a:ext cx="3330575" cy="1799627"/>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9" name="Content Placeholder 28">
            <a:extLst>
              <a:ext uri="{FF2B5EF4-FFF2-40B4-BE49-F238E27FC236}">
                <a16:creationId xmlns:a16="http://schemas.microsoft.com/office/drawing/2014/main" id="{11859770-4B98-3FF8-EF42-B184E10DCA9C}"/>
              </a:ext>
            </a:extLst>
          </p:cNvPr>
          <p:cNvSpPr>
            <a:spLocks noGrp="1"/>
          </p:cNvSpPr>
          <p:nvPr>
            <p:ph sz="quarter" idx="25"/>
          </p:nvPr>
        </p:nvSpPr>
        <p:spPr>
          <a:xfrm>
            <a:off x="8400256" y="3996874"/>
            <a:ext cx="3330575" cy="1799627"/>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 name="Rectangle 2">
            <a:extLst>
              <a:ext uri="{FF2B5EF4-FFF2-40B4-BE49-F238E27FC236}">
                <a16:creationId xmlns:a16="http://schemas.microsoft.com/office/drawing/2014/main" id="{8C3428A0-7B53-9B48-8FCC-3F7309D84A84}"/>
              </a:ext>
            </a:extLst>
          </p:cNvPr>
          <p:cNvSpPr/>
          <p:nvPr userDrawn="1"/>
        </p:nvSpPr>
        <p:spPr>
          <a:xfrm>
            <a:off x="487017" y="1600200"/>
            <a:ext cx="3349487" cy="7951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7D14A58A-DB6E-2F44-8392-D12BA1EA53DD}"/>
              </a:ext>
            </a:extLst>
          </p:cNvPr>
          <p:cNvSpPr/>
          <p:nvPr userDrawn="1"/>
        </p:nvSpPr>
        <p:spPr>
          <a:xfrm>
            <a:off x="4409999" y="1600200"/>
            <a:ext cx="3349487" cy="7951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ED0ED5E9-18DA-D54B-A9CF-9F2E09F64003}"/>
              </a:ext>
            </a:extLst>
          </p:cNvPr>
          <p:cNvSpPr/>
          <p:nvPr userDrawn="1"/>
        </p:nvSpPr>
        <p:spPr>
          <a:xfrm>
            <a:off x="8400256" y="1600200"/>
            <a:ext cx="3349487" cy="7951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A56961E3-1B0A-5047-A5C7-DEED99F6309F}"/>
              </a:ext>
            </a:extLst>
          </p:cNvPr>
          <p:cNvSpPr/>
          <p:nvPr userDrawn="1"/>
        </p:nvSpPr>
        <p:spPr>
          <a:xfrm>
            <a:off x="487017" y="3818857"/>
            <a:ext cx="3349487" cy="7951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09DB2F47-4F07-2A4E-AA61-444C19DE8C90}"/>
              </a:ext>
            </a:extLst>
          </p:cNvPr>
          <p:cNvSpPr/>
          <p:nvPr userDrawn="1"/>
        </p:nvSpPr>
        <p:spPr>
          <a:xfrm>
            <a:off x="4409999" y="3818857"/>
            <a:ext cx="3349487" cy="7951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23718966-7321-DE4B-A5D5-9C6CFE8717C1}"/>
              </a:ext>
            </a:extLst>
          </p:cNvPr>
          <p:cNvSpPr/>
          <p:nvPr userDrawn="1"/>
        </p:nvSpPr>
        <p:spPr>
          <a:xfrm>
            <a:off x="8400256" y="3818857"/>
            <a:ext cx="3349487" cy="7951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ooter Placeholder 4">
            <a:extLst>
              <a:ext uri="{FF2B5EF4-FFF2-40B4-BE49-F238E27FC236}">
                <a16:creationId xmlns:a16="http://schemas.microsoft.com/office/drawing/2014/main" id="{1B007F8C-4DBC-8812-696E-29E5C203030F}"/>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1153529993"/>
      </p:ext>
    </p:extLst>
  </p:cSld>
  <p:clrMapOvr>
    <a:masterClrMapping/>
  </p:clrMapOvr>
  <p:extLst>
    <p:ext uri="{DCECCB84-F9BA-43D5-87BE-67443E8EF086}">
      <p15:sldGuideLst xmlns:p15="http://schemas.microsoft.com/office/powerpoint/2012/main">
        <p15:guide id="2" pos="5290">
          <p15:clr>
            <a:srgbClr val="FBAE40"/>
          </p15:clr>
        </p15:guide>
        <p15:guide id="3" pos="2400">
          <p15:clr>
            <a:srgbClr val="FBAE40"/>
          </p15:clr>
        </p15:guide>
        <p15:guide id="4" pos="2800">
          <p15:clr>
            <a:srgbClr val="FBAE40"/>
          </p15:clr>
        </p15:guide>
        <p15:guide id="7" pos="4906">
          <p15:clr>
            <a:srgbClr val="FBAE40"/>
          </p15:clr>
        </p15:guide>
        <p15:guide id="8" orient="horz" pos="2455">
          <p15:clr>
            <a:srgbClr val="FBAE40"/>
          </p15:clr>
        </p15:guide>
        <p15:guide id="9" orient="horz" pos="257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Title_inverted">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EAC886F-EC3D-B0EF-F10E-45895CBFC708}"/>
              </a:ext>
            </a:extLst>
          </p:cNvPr>
          <p:cNvSpPr>
            <a:spLocks noGrp="1"/>
          </p:cNvSpPr>
          <p:nvPr>
            <p:ph type="pic" sz="quarter" idx="34" hasCustomPrompt="1"/>
          </p:nvPr>
        </p:nvSpPr>
        <p:spPr>
          <a:xfrm>
            <a:off x="0" y="1"/>
            <a:ext cx="12204000" cy="6858000"/>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a:t>Click on icon to insert image and send to back</a:t>
            </a:r>
          </a:p>
        </p:txBody>
      </p:sp>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479425" y="3643376"/>
            <a:ext cx="10842844" cy="645610"/>
          </a:xfrm>
          <a:prstGeom prst="rect">
            <a:avLst/>
          </a:prstGeom>
        </p:spPr>
        <p:txBody>
          <a:bodyPr lIns="0" tIns="0" rIns="0" bIns="0" anchor="t" anchorCtr="0"/>
          <a:lstStyle>
            <a:lvl1pPr algn="l">
              <a:defRPr sz="3400">
                <a:solidFill>
                  <a:schemeClr val="bg1"/>
                </a:solidFill>
              </a:defRPr>
            </a:lvl1pPr>
          </a:lstStyle>
          <a:p>
            <a:r>
              <a:rPr lang="en-US"/>
              <a:t>Your text here</a:t>
            </a:r>
            <a:endParaRPr lang="en-AU"/>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479425" y="5971667"/>
            <a:ext cx="3600000" cy="252000"/>
          </a:xfrm>
          <a:prstGeom prst="rect">
            <a:avLst/>
          </a:prstGeom>
        </p:spPr>
        <p:txBody>
          <a:bodyPr lIns="0" tIns="0" rIns="0" bIns="0"/>
          <a:lstStyle>
            <a:lvl1pPr marL="0" indent="0" algn="l">
              <a:buNone/>
              <a:defRPr sz="15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Date</a:t>
            </a:r>
            <a:endParaRPr lang="en-AU"/>
          </a:p>
        </p:txBody>
      </p:sp>
      <p:sp>
        <p:nvSpPr>
          <p:cNvPr id="9" name="Text Placeholder 8">
            <a:extLst>
              <a:ext uri="{FF2B5EF4-FFF2-40B4-BE49-F238E27FC236}">
                <a16:creationId xmlns:a16="http://schemas.microsoft.com/office/drawing/2014/main" id="{B0697358-839B-D5D6-EB0F-627FBD488A49}"/>
              </a:ext>
            </a:extLst>
          </p:cNvPr>
          <p:cNvSpPr>
            <a:spLocks noGrp="1"/>
          </p:cNvSpPr>
          <p:nvPr>
            <p:ph type="body" sz="quarter" idx="10" hasCustomPrompt="1"/>
          </p:nvPr>
        </p:nvSpPr>
        <p:spPr>
          <a:xfrm>
            <a:off x="479425" y="3438016"/>
            <a:ext cx="11268000" cy="10800"/>
          </a:xfrm>
          <a:prstGeom prst="rect">
            <a:avLst/>
          </a:prstGeom>
          <a:solidFill>
            <a:schemeClr val="bg1"/>
          </a:solidFill>
        </p:spPr>
        <p:txBody>
          <a:bodyPr/>
          <a:lstStyle>
            <a:lvl1pPr marL="0" indent="0">
              <a:buNone/>
              <a:defRPr/>
            </a:lvl1pPr>
          </a:lstStyle>
          <a:p>
            <a:pPr lvl="0"/>
            <a:r>
              <a:rPr lang="en-US"/>
              <a:t> </a:t>
            </a:r>
            <a:endParaRPr lang="en-AU"/>
          </a:p>
        </p:txBody>
      </p:sp>
      <p:sp>
        <p:nvSpPr>
          <p:cNvPr id="10" name="Text Placeholder 8">
            <a:extLst>
              <a:ext uri="{FF2B5EF4-FFF2-40B4-BE49-F238E27FC236}">
                <a16:creationId xmlns:a16="http://schemas.microsoft.com/office/drawing/2014/main" id="{C1A15EDA-4756-C16A-4B18-DED8C97F5836}"/>
              </a:ext>
            </a:extLst>
          </p:cNvPr>
          <p:cNvSpPr>
            <a:spLocks noGrp="1"/>
          </p:cNvSpPr>
          <p:nvPr>
            <p:ph type="body" sz="quarter" idx="11" hasCustomPrompt="1"/>
          </p:nvPr>
        </p:nvSpPr>
        <p:spPr>
          <a:xfrm>
            <a:off x="479425" y="5522848"/>
            <a:ext cx="11268000" cy="10800"/>
          </a:xfrm>
          <a:prstGeom prst="rect">
            <a:avLst/>
          </a:prstGeom>
          <a:solidFill>
            <a:schemeClr val="bg1"/>
          </a:solidFill>
        </p:spPr>
        <p:txBody>
          <a:bodyPr/>
          <a:lstStyle>
            <a:lvl1pPr marL="0" indent="0">
              <a:buNone/>
              <a:defRPr/>
            </a:lvl1pPr>
          </a:lstStyle>
          <a:p>
            <a:pPr lvl="0"/>
            <a:r>
              <a:rPr lang="en-US"/>
              <a:t> </a:t>
            </a:r>
            <a:endParaRPr lang="en-AU"/>
          </a:p>
        </p:txBody>
      </p:sp>
      <p:sp>
        <p:nvSpPr>
          <p:cNvPr id="21" name="Text Placeholder 20">
            <a:extLst>
              <a:ext uri="{FF2B5EF4-FFF2-40B4-BE49-F238E27FC236}">
                <a16:creationId xmlns:a16="http://schemas.microsoft.com/office/drawing/2014/main" id="{448993CC-D7E4-12D5-5827-680DDF8329FD}"/>
              </a:ext>
            </a:extLst>
          </p:cNvPr>
          <p:cNvSpPr>
            <a:spLocks noGrp="1"/>
          </p:cNvSpPr>
          <p:nvPr>
            <p:ph type="body" sz="quarter" idx="12" hasCustomPrompt="1"/>
          </p:nvPr>
        </p:nvSpPr>
        <p:spPr>
          <a:xfrm>
            <a:off x="479424" y="5748020"/>
            <a:ext cx="3600000" cy="252000"/>
          </a:xfrm>
          <a:prstGeom prst="rect">
            <a:avLst/>
          </a:prstGeom>
        </p:spPr>
        <p:txBody>
          <a:bodyPr lIns="0" tIns="0" rIns="0" bIns="0"/>
          <a:lstStyle>
            <a:lvl1pPr marL="0" indent="0">
              <a:buNone/>
              <a:defRPr sz="1500" b="1">
                <a:solidFill>
                  <a:schemeClr val="bg1"/>
                </a:solidFill>
              </a:defRPr>
            </a:lvl1pPr>
          </a:lstStyle>
          <a:p>
            <a:pPr lvl="0"/>
            <a:r>
              <a:rPr lang="en-US"/>
              <a:t>Subtitle</a:t>
            </a:r>
          </a:p>
        </p:txBody>
      </p:sp>
      <p:sp>
        <p:nvSpPr>
          <p:cNvPr id="13" name="logo_white">
            <a:extLst>
              <a:ext uri="{FF2B5EF4-FFF2-40B4-BE49-F238E27FC236}">
                <a16:creationId xmlns:a16="http://schemas.microsoft.com/office/drawing/2014/main" id="{6DBA5F04-FA09-0D1B-3CE8-985F861DB6D0}"/>
              </a:ext>
            </a:extLst>
          </p:cNvPr>
          <p:cNvSpPr>
            <a:spLocks noGrp="1"/>
          </p:cNvSpPr>
          <p:nvPr>
            <p:ph type="pic" sz="quarter" idx="13"/>
          </p:nvPr>
        </p:nvSpPr>
        <p:spPr>
          <a:xfrm>
            <a:off x="479425" y="885953"/>
            <a:ext cx="5727600" cy="20124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marL="0" indent="0">
              <a:buNone/>
              <a:defRPr>
                <a:noFill/>
              </a:defRPr>
            </a:lvl1pPr>
          </a:lstStyle>
          <a:p>
            <a:r>
              <a:rPr lang="en-US"/>
              <a:t>Click icon to add picture</a:t>
            </a:r>
            <a:endParaRPr lang="en-GB"/>
          </a:p>
        </p:txBody>
      </p:sp>
      <p:sp>
        <p:nvSpPr>
          <p:cNvPr id="5" name="Text Placeholder 4">
            <a:extLst>
              <a:ext uri="{FF2B5EF4-FFF2-40B4-BE49-F238E27FC236}">
                <a16:creationId xmlns:a16="http://schemas.microsoft.com/office/drawing/2014/main" id="{A9F10DCB-FE49-C896-9684-DD0DC55DD736}"/>
              </a:ext>
            </a:extLst>
          </p:cNvPr>
          <p:cNvSpPr>
            <a:spLocks noGrp="1" noRot="1" noMove="1" noResize="1" noEditPoints="1" noAdjustHandles="1" noChangeArrowheads="1" noChangeShapeType="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99775654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3_content_4_colums_colore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885465"/>
            <a:ext cx="2592000" cy="762266"/>
          </a:xfrm>
          <a:prstGeom prst="rect">
            <a:avLst/>
          </a:prstGeom>
        </p:spPr>
        <p:txBody>
          <a:bodyPr lIns="0" tIns="0" rIns="0" bIns="0"/>
          <a:lstStyle>
            <a:lvl1pPr marL="0" indent="0">
              <a:buNone/>
              <a:defRPr sz="1800">
                <a:solidFill>
                  <a:schemeClr val="accent2"/>
                </a:solidFill>
                <a:latin typeface="+mj-lt"/>
              </a:defRPr>
            </a:lvl1pPr>
            <a:lvl2pPr marL="252000" indent="0">
              <a:buNone/>
              <a:defRPr/>
            </a:lvl2pPr>
          </a:lstStyle>
          <a:p>
            <a:pPr lvl="0"/>
            <a:r>
              <a:rPr lang="en-US"/>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3359808" y="2885465"/>
            <a:ext cx="2592000" cy="762266"/>
          </a:xfrm>
          <a:prstGeom prst="rect">
            <a:avLst/>
          </a:prstGeom>
        </p:spPr>
        <p:txBody>
          <a:bodyPr lIns="0" tIns="0" rIns="0" bIns="0"/>
          <a:lstStyle>
            <a:lvl1pPr marL="0" indent="0">
              <a:buNone/>
              <a:defRPr>
                <a:solidFill>
                  <a:schemeClr val="accent3"/>
                </a:solidFill>
                <a:latin typeface="+mj-lt"/>
              </a:defRPr>
            </a:lvl1pPr>
            <a:lvl2pPr marL="252000" indent="0">
              <a:buNone/>
              <a:defRPr/>
            </a:lvl2pPr>
          </a:lstStyle>
          <a:p>
            <a:pPr lvl="0"/>
            <a:r>
              <a:rPr lang="en-US"/>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6240192" y="2885465"/>
            <a:ext cx="2592000" cy="762266"/>
          </a:xfrm>
          <a:prstGeom prst="rect">
            <a:avLst/>
          </a:prstGeom>
        </p:spPr>
        <p:txBody>
          <a:bodyPr lIns="0" tIns="0" rIns="0" bIns="0"/>
          <a:lstStyle>
            <a:lvl1pPr marL="0" indent="0">
              <a:buNone/>
              <a:defRPr>
                <a:solidFill>
                  <a:schemeClr val="accent4"/>
                </a:solidFill>
                <a:latin typeface="+mj-lt"/>
              </a:defRPr>
            </a:lvl1pPr>
            <a:lvl2pPr marL="252000" indent="0">
              <a:buNone/>
              <a:defRPr/>
            </a:lvl2pPr>
          </a:lstStyle>
          <a:p>
            <a:pPr lvl="0"/>
            <a:r>
              <a:rPr lang="en-US"/>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3359808"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6240192"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3359808"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6240192"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 over two lines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3359808"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 over two lines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6240192"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 over two lines</a:t>
            </a:r>
          </a:p>
        </p:txBody>
      </p:sp>
      <p:sp>
        <p:nvSpPr>
          <p:cNvPr id="3" name="Text Placeholder 14">
            <a:extLst>
              <a:ext uri="{FF2B5EF4-FFF2-40B4-BE49-F238E27FC236}">
                <a16:creationId xmlns:a16="http://schemas.microsoft.com/office/drawing/2014/main" id="{72F5F7A9-5F77-7871-0BAB-8B4B4BF8087D}"/>
              </a:ext>
            </a:extLst>
          </p:cNvPr>
          <p:cNvSpPr>
            <a:spLocks noGrp="1"/>
          </p:cNvSpPr>
          <p:nvPr>
            <p:ph type="body" sz="quarter" idx="34" hasCustomPrompt="1"/>
          </p:nvPr>
        </p:nvSpPr>
        <p:spPr>
          <a:xfrm>
            <a:off x="9120575" y="2885465"/>
            <a:ext cx="2592000" cy="762266"/>
          </a:xfrm>
          <a:prstGeom prst="rect">
            <a:avLst/>
          </a:prstGeom>
        </p:spPr>
        <p:txBody>
          <a:bodyPr lIns="0" tIns="0" rIns="0" bIns="0"/>
          <a:lstStyle>
            <a:lvl1pPr marL="0" indent="0">
              <a:buNone/>
              <a:defRPr>
                <a:solidFill>
                  <a:schemeClr val="accent6"/>
                </a:solidFill>
                <a:latin typeface="+mj-lt"/>
              </a:defRPr>
            </a:lvl1pPr>
            <a:lvl2pPr marL="252000" indent="0">
              <a:buNone/>
              <a:defRPr/>
            </a:lvl2pPr>
          </a:lstStyle>
          <a:p>
            <a:pPr lvl="0"/>
            <a:r>
              <a:rPr lang="en-US"/>
              <a:t>Click to edit master text styles over two lines</a:t>
            </a:r>
          </a:p>
        </p:txBody>
      </p:sp>
      <p:sp>
        <p:nvSpPr>
          <p:cNvPr id="5" name="Content Placeholder 28">
            <a:extLst>
              <a:ext uri="{FF2B5EF4-FFF2-40B4-BE49-F238E27FC236}">
                <a16:creationId xmlns:a16="http://schemas.microsoft.com/office/drawing/2014/main" id="{A8B52CDD-34DA-5AD4-FE38-14D07AC41A48}"/>
              </a:ext>
            </a:extLst>
          </p:cNvPr>
          <p:cNvSpPr>
            <a:spLocks noGrp="1"/>
          </p:cNvSpPr>
          <p:nvPr>
            <p:ph sz="quarter" idx="35"/>
          </p:nvPr>
        </p:nvSpPr>
        <p:spPr>
          <a:xfrm>
            <a:off x="9120575"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6" name="Text Placeholder 14">
            <a:extLst>
              <a:ext uri="{FF2B5EF4-FFF2-40B4-BE49-F238E27FC236}">
                <a16:creationId xmlns:a16="http://schemas.microsoft.com/office/drawing/2014/main" id="{DF8E1975-8D0C-924D-57F2-A8E12A7FC5F3}"/>
              </a:ext>
            </a:extLst>
          </p:cNvPr>
          <p:cNvSpPr>
            <a:spLocks noGrp="1"/>
          </p:cNvSpPr>
          <p:nvPr>
            <p:ph type="body" sz="quarter" idx="36" hasCustomPrompt="1"/>
          </p:nvPr>
        </p:nvSpPr>
        <p:spPr>
          <a:xfrm>
            <a:off x="9120575"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 over two lines</a:t>
            </a:r>
          </a:p>
        </p:txBody>
      </p:sp>
      <p:sp>
        <p:nvSpPr>
          <p:cNvPr id="9" name="Picture Placeholder 18">
            <a:extLst>
              <a:ext uri="{FF2B5EF4-FFF2-40B4-BE49-F238E27FC236}">
                <a16:creationId xmlns:a16="http://schemas.microsoft.com/office/drawing/2014/main" id="{A63F7A24-A446-54C0-FEF3-5ADEAF991A74}"/>
              </a:ext>
            </a:extLst>
          </p:cNvPr>
          <p:cNvSpPr>
            <a:spLocks noGrp="1"/>
          </p:cNvSpPr>
          <p:nvPr>
            <p:ph type="pic" sz="quarter" idx="37"/>
          </p:nvPr>
        </p:nvSpPr>
        <p:spPr>
          <a:xfrm>
            <a:off x="9120575"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4" name="Rectangle 3">
            <a:extLst>
              <a:ext uri="{FF2B5EF4-FFF2-40B4-BE49-F238E27FC236}">
                <a16:creationId xmlns:a16="http://schemas.microsoft.com/office/drawing/2014/main" id="{3B75A0B5-6177-53DF-3187-2A2FB8EF50CE}"/>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Graphic 10">
            <a:extLst>
              <a:ext uri="{FF2B5EF4-FFF2-40B4-BE49-F238E27FC236}">
                <a16:creationId xmlns:a16="http://schemas.microsoft.com/office/drawing/2014/main" id="{4CDE98F6-8057-DE0F-8471-6C3804614E0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44497173"/>
      </p:ext>
    </p:extLst>
  </p:cSld>
  <p:clrMapOvr>
    <a:masterClrMapping/>
  </p:clrMapOvr>
  <p:extLst>
    <p:ext uri="{DCECCB84-F9BA-43D5-87BE-67443E8EF086}">
      <p15:sldGuideLst xmlns:p15="http://schemas.microsoft.com/office/powerpoint/2012/main"/>
    </p:ext>
  </p:extLst>
</p:sldLayout>
</file>

<file path=ppt/slideLayouts/slideLayout300.xml><?xml version="1.0" encoding="utf-8"?>
<p:sldLayout xmlns:a="http://schemas.openxmlformats.org/drawingml/2006/main" xmlns:r="http://schemas.openxmlformats.org/officeDocument/2006/relationships" xmlns:p="http://schemas.openxmlformats.org/presentationml/2006/main" preserve="1" userDrawn="1">
  <p:cSld name="4 Column">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28" name="Content Placeholder 2">
            <a:extLst>
              <a:ext uri="{FF2B5EF4-FFF2-40B4-BE49-F238E27FC236}">
                <a16:creationId xmlns:a16="http://schemas.microsoft.com/office/drawing/2014/main" id="{54B8A52F-33C0-D73F-9A6B-8C0AC6B06508}"/>
              </a:ext>
            </a:extLst>
          </p:cNvPr>
          <p:cNvSpPr>
            <a:spLocks noGrp="1"/>
          </p:cNvSpPr>
          <p:nvPr>
            <p:ph idx="13" hasCustomPrompt="1"/>
          </p:nvPr>
        </p:nvSpPr>
        <p:spPr>
          <a:xfrm>
            <a:off x="479425" y="1484784"/>
            <a:ext cx="11233150"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6" name="Title 5">
            <a:extLst>
              <a:ext uri="{FF2B5EF4-FFF2-40B4-BE49-F238E27FC236}">
                <a16:creationId xmlns:a16="http://schemas.microsoft.com/office/drawing/2014/main" id="{7B6E73CB-9D3F-B9A5-7AB1-AF53294A82F0}"/>
              </a:ext>
            </a:extLst>
          </p:cNvPr>
          <p:cNvSpPr>
            <a:spLocks noGrp="1"/>
          </p:cNvSpPr>
          <p:nvPr>
            <p:ph type="title"/>
          </p:nvPr>
        </p:nvSpPr>
        <p:spPr>
          <a:xfrm>
            <a:off x="479425" y="604203"/>
            <a:ext cx="11233150" cy="746695"/>
          </a:xfrm>
          <a:prstGeom prst="rect">
            <a:avLst/>
          </a:prstGeom>
        </p:spPr>
        <p:txBody>
          <a:bodyPr/>
          <a:lstStyle/>
          <a:p>
            <a:r>
              <a:rPr lang="en-US" dirty="0"/>
              <a:t>Click to edit Master title style</a:t>
            </a:r>
            <a:endParaRPr lang="en-AU" dirty="0"/>
          </a:p>
        </p:txBody>
      </p:sp>
      <p:sp>
        <p:nvSpPr>
          <p:cNvPr id="8" name="Content Placeholder 7">
            <a:extLst>
              <a:ext uri="{FF2B5EF4-FFF2-40B4-BE49-F238E27FC236}">
                <a16:creationId xmlns:a16="http://schemas.microsoft.com/office/drawing/2014/main" id="{8227AC53-AFC1-5391-D1DE-623BDE67F819}"/>
              </a:ext>
            </a:extLst>
          </p:cNvPr>
          <p:cNvSpPr>
            <a:spLocks noGrp="1"/>
          </p:cNvSpPr>
          <p:nvPr>
            <p:ph sz="quarter" idx="18"/>
          </p:nvPr>
        </p:nvSpPr>
        <p:spPr>
          <a:xfrm>
            <a:off x="479424" y="2097088"/>
            <a:ext cx="2593975" cy="3795712"/>
          </a:xfrm>
          <a:custGeom>
            <a:avLst/>
            <a:gdLst>
              <a:gd name="connsiteX0" fmla="*/ 0 w 2593975"/>
              <a:gd name="connsiteY0" fmla="*/ 0 h 3795712"/>
              <a:gd name="connsiteX1" fmla="*/ 2593975 w 2593975"/>
              <a:gd name="connsiteY1" fmla="*/ 0 h 3795712"/>
              <a:gd name="connsiteX2" fmla="*/ 2593975 w 2593975"/>
              <a:gd name="connsiteY2" fmla="*/ 3795712 h 3795712"/>
              <a:gd name="connsiteX3" fmla="*/ 0 w 25939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2593975" h="3795712">
                <a:moveTo>
                  <a:pt x="0" y="0"/>
                </a:moveTo>
                <a:lnTo>
                  <a:pt x="2593975" y="0"/>
                </a:lnTo>
                <a:lnTo>
                  <a:pt x="25939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1" name="Content Placeholder 10">
            <a:extLst>
              <a:ext uri="{FF2B5EF4-FFF2-40B4-BE49-F238E27FC236}">
                <a16:creationId xmlns:a16="http://schemas.microsoft.com/office/drawing/2014/main" id="{E08E260D-099B-C9A0-F45A-C1E1BBDD7164}"/>
              </a:ext>
            </a:extLst>
          </p:cNvPr>
          <p:cNvSpPr>
            <a:spLocks noGrp="1"/>
          </p:cNvSpPr>
          <p:nvPr>
            <p:ph sz="quarter" idx="19"/>
          </p:nvPr>
        </p:nvSpPr>
        <p:spPr>
          <a:xfrm>
            <a:off x="3354388" y="2097088"/>
            <a:ext cx="2593975" cy="3795712"/>
          </a:xfrm>
          <a:custGeom>
            <a:avLst/>
            <a:gdLst>
              <a:gd name="connsiteX0" fmla="*/ 0 w 2593975"/>
              <a:gd name="connsiteY0" fmla="*/ 0 h 3795712"/>
              <a:gd name="connsiteX1" fmla="*/ 2593975 w 2593975"/>
              <a:gd name="connsiteY1" fmla="*/ 0 h 3795712"/>
              <a:gd name="connsiteX2" fmla="*/ 2593975 w 2593975"/>
              <a:gd name="connsiteY2" fmla="*/ 3795712 h 3795712"/>
              <a:gd name="connsiteX3" fmla="*/ 0 w 25939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2593975" h="3795712">
                <a:moveTo>
                  <a:pt x="0" y="0"/>
                </a:moveTo>
                <a:lnTo>
                  <a:pt x="2593975" y="0"/>
                </a:lnTo>
                <a:lnTo>
                  <a:pt x="25939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4" name="Content Placeholder 13">
            <a:extLst>
              <a:ext uri="{FF2B5EF4-FFF2-40B4-BE49-F238E27FC236}">
                <a16:creationId xmlns:a16="http://schemas.microsoft.com/office/drawing/2014/main" id="{3686BF93-2DC0-F56D-0CFC-FD0BBFC2EAC6}"/>
              </a:ext>
            </a:extLst>
          </p:cNvPr>
          <p:cNvSpPr>
            <a:spLocks noGrp="1"/>
          </p:cNvSpPr>
          <p:nvPr>
            <p:ph sz="quarter" idx="20"/>
          </p:nvPr>
        </p:nvSpPr>
        <p:spPr>
          <a:xfrm>
            <a:off x="6240016" y="2097088"/>
            <a:ext cx="2593975" cy="3795712"/>
          </a:xfrm>
          <a:custGeom>
            <a:avLst/>
            <a:gdLst>
              <a:gd name="connsiteX0" fmla="*/ 0 w 2593975"/>
              <a:gd name="connsiteY0" fmla="*/ 0 h 3795712"/>
              <a:gd name="connsiteX1" fmla="*/ 2593975 w 2593975"/>
              <a:gd name="connsiteY1" fmla="*/ 0 h 3795712"/>
              <a:gd name="connsiteX2" fmla="*/ 2593975 w 2593975"/>
              <a:gd name="connsiteY2" fmla="*/ 3795712 h 3795712"/>
              <a:gd name="connsiteX3" fmla="*/ 0 w 25939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2593975" h="3795712">
                <a:moveTo>
                  <a:pt x="0" y="0"/>
                </a:moveTo>
                <a:lnTo>
                  <a:pt x="2593975" y="0"/>
                </a:lnTo>
                <a:lnTo>
                  <a:pt x="25939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7" name="Content Placeholder 16">
            <a:extLst>
              <a:ext uri="{FF2B5EF4-FFF2-40B4-BE49-F238E27FC236}">
                <a16:creationId xmlns:a16="http://schemas.microsoft.com/office/drawing/2014/main" id="{EFFD4A09-BF76-1E71-C430-6B0D410B90E7}"/>
              </a:ext>
            </a:extLst>
          </p:cNvPr>
          <p:cNvSpPr>
            <a:spLocks noGrp="1"/>
          </p:cNvSpPr>
          <p:nvPr>
            <p:ph sz="quarter" idx="21"/>
          </p:nvPr>
        </p:nvSpPr>
        <p:spPr>
          <a:xfrm>
            <a:off x="9120336" y="2097088"/>
            <a:ext cx="2593975" cy="3795712"/>
          </a:xfrm>
          <a:custGeom>
            <a:avLst/>
            <a:gdLst>
              <a:gd name="connsiteX0" fmla="*/ 0 w 2593975"/>
              <a:gd name="connsiteY0" fmla="*/ 0 h 3795712"/>
              <a:gd name="connsiteX1" fmla="*/ 2593975 w 2593975"/>
              <a:gd name="connsiteY1" fmla="*/ 0 h 3795712"/>
              <a:gd name="connsiteX2" fmla="*/ 2593975 w 2593975"/>
              <a:gd name="connsiteY2" fmla="*/ 3795712 h 3795712"/>
              <a:gd name="connsiteX3" fmla="*/ 0 w 25939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2593975" h="3795712">
                <a:moveTo>
                  <a:pt x="0" y="0"/>
                </a:moveTo>
                <a:lnTo>
                  <a:pt x="2593975" y="0"/>
                </a:lnTo>
                <a:lnTo>
                  <a:pt x="25939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 name="Footer Placeholder 4">
            <a:extLst>
              <a:ext uri="{FF2B5EF4-FFF2-40B4-BE49-F238E27FC236}">
                <a16:creationId xmlns:a16="http://schemas.microsoft.com/office/drawing/2014/main" id="{B03DF1AF-EFF6-B654-9933-DA9637D358C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2101615911"/>
      </p:ext>
    </p:extLst>
  </p:cSld>
  <p:clrMapOvr>
    <a:masterClrMapping/>
  </p:clrMapOvr>
  <p:extLst>
    <p:ext uri="{DCECCB84-F9BA-43D5-87BE-67443E8EF086}">
      <p15:sldGuideLst xmlns:p15="http://schemas.microsoft.com/office/powerpoint/2012/main">
        <p15:guide id="7" pos="3747">
          <p15:clr>
            <a:srgbClr val="FBAE40"/>
          </p15:clr>
        </p15:guide>
        <p15:guide id="8" pos="3930">
          <p15:clr>
            <a:srgbClr val="FBAE40"/>
          </p15:clr>
        </p15:guide>
        <p15:guide id="9" pos="1936">
          <p15:clr>
            <a:srgbClr val="FBAE40"/>
          </p15:clr>
        </p15:guide>
        <p15:guide id="10" pos="2112">
          <p15:clr>
            <a:srgbClr val="FBAE40"/>
          </p15:clr>
        </p15:guide>
        <p15:guide id="11" pos="5564">
          <p15:clr>
            <a:srgbClr val="FBAE40"/>
          </p15:clr>
        </p15:guide>
        <p15:guide id="12" pos="5738">
          <p15:clr>
            <a:srgbClr val="FBAE40"/>
          </p15:clr>
        </p15:guide>
      </p15:sldGuideLst>
    </p:ext>
  </p:extLst>
</p:sldLayout>
</file>

<file path=ppt/slideLayouts/slideLayout301.xml><?xml version="1.0" encoding="utf-8"?>
<p:sldLayout xmlns:a="http://schemas.openxmlformats.org/drawingml/2006/main" xmlns:r="http://schemas.openxmlformats.org/officeDocument/2006/relationships" xmlns:p="http://schemas.openxmlformats.org/presentationml/2006/main" preserve="1" userDrawn="1">
  <p:cSld name="1_4 Column">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6" name="Title 5">
            <a:extLst>
              <a:ext uri="{FF2B5EF4-FFF2-40B4-BE49-F238E27FC236}">
                <a16:creationId xmlns:a16="http://schemas.microsoft.com/office/drawing/2014/main" id="{7B6E73CB-9D3F-B9A5-7AB1-AF53294A82F0}"/>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a:p>
        </p:txBody>
      </p:sp>
      <p:sp>
        <p:nvSpPr>
          <p:cNvPr id="8" name="Content Placeholder 7">
            <a:extLst>
              <a:ext uri="{FF2B5EF4-FFF2-40B4-BE49-F238E27FC236}">
                <a16:creationId xmlns:a16="http://schemas.microsoft.com/office/drawing/2014/main" id="{8227AC53-AFC1-5391-D1DE-623BDE67F819}"/>
              </a:ext>
            </a:extLst>
          </p:cNvPr>
          <p:cNvSpPr>
            <a:spLocks noGrp="1"/>
          </p:cNvSpPr>
          <p:nvPr>
            <p:ph sz="quarter" idx="18"/>
          </p:nvPr>
        </p:nvSpPr>
        <p:spPr>
          <a:xfrm>
            <a:off x="479424" y="1782501"/>
            <a:ext cx="2593975" cy="4110299"/>
          </a:xfrm>
          <a:custGeom>
            <a:avLst/>
            <a:gdLst>
              <a:gd name="connsiteX0" fmla="*/ 0 w 2593975"/>
              <a:gd name="connsiteY0" fmla="*/ 0 h 3795712"/>
              <a:gd name="connsiteX1" fmla="*/ 2593975 w 2593975"/>
              <a:gd name="connsiteY1" fmla="*/ 0 h 3795712"/>
              <a:gd name="connsiteX2" fmla="*/ 2593975 w 2593975"/>
              <a:gd name="connsiteY2" fmla="*/ 3795712 h 3795712"/>
              <a:gd name="connsiteX3" fmla="*/ 0 w 25939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2593975" h="3795712">
                <a:moveTo>
                  <a:pt x="0" y="0"/>
                </a:moveTo>
                <a:lnTo>
                  <a:pt x="2593975" y="0"/>
                </a:lnTo>
                <a:lnTo>
                  <a:pt x="25939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1" name="Content Placeholder 10">
            <a:extLst>
              <a:ext uri="{FF2B5EF4-FFF2-40B4-BE49-F238E27FC236}">
                <a16:creationId xmlns:a16="http://schemas.microsoft.com/office/drawing/2014/main" id="{E08E260D-099B-C9A0-F45A-C1E1BBDD7164}"/>
              </a:ext>
            </a:extLst>
          </p:cNvPr>
          <p:cNvSpPr>
            <a:spLocks noGrp="1"/>
          </p:cNvSpPr>
          <p:nvPr>
            <p:ph sz="quarter" idx="19"/>
          </p:nvPr>
        </p:nvSpPr>
        <p:spPr>
          <a:xfrm>
            <a:off x="3354388" y="1782501"/>
            <a:ext cx="2593975" cy="4110299"/>
          </a:xfrm>
          <a:custGeom>
            <a:avLst/>
            <a:gdLst>
              <a:gd name="connsiteX0" fmla="*/ 0 w 2593975"/>
              <a:gd name="connsiteY0" fmla="*/ 0 h 3795712"/>
              <a:gd name="connsiteX1" fmla="*/ 2593975 w 2593975"/>
              <a:gd name="connsiteY1" fmla="*/ 0 h 3795712"/>
              <a:gd name="connsiteX2" fmla="*/ 2593975 w 2593975"/>
              <a:gd name="connsiteY2" fmla="*/ 3795712 h 3795712"/>
              <a:gd name="connsiteX3" fmla="*/ 0 w 25939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2593975" h="3795712">
                <a:moveTo>
                  <a:pt x="0" y="0"/>
                </a:moveTo>
                <a:lnTo>
                  <a:pt x="2593975" y="0"/>
                </a:lnTo>
                <a:lnTo>
                  <a:pt x="25939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4" name="Content Placeholder 13">
            <a:extLst>
              <a:ext uri="{FF2B5EF4-FFF2-40B4-BE49-F238E27FC236}">
                <a16:creationId xmlns:a16="http://schemas.microsoft.com/office/drawing/2014/main" id="{3686BF93-2DC0-F56D-0CFC-FD0BBFC2EAC6}"/>
              </a:ext>
            </a:extLst>
          </p:cNvPr>
          <p:cNvSpPr>
            <a:spLocks noGrp="1"/>
          </p:cNvSpPr>
          <p:nvPr>
            <p:ph sz="quarter" idx="20"/>
          </p:nvPr>
        </p:nvSpPr>
        <p:spPr>
          <a:xfrm>
            <a:off x="6240016" y="1782501"/>
            <a:ext cx="2593975" cy="4110299"/>
          </a:xfrm>
          <a:custGeom>
            <a:avLst/>
            <a:gdLst>
              <a:gd name="connsiteX0" fmla="*/ 0 w 2593975"/>
              <a:gd name="connsiteY0" fmla="*/ 0 h 3795712"/>
              <a:gd name="connsiteX1" fmla="*/ 2593975 w 2593975"/>
              <a:gd name="connsiteY1" fmla="*/ 0 h 3795712"/>
              <a:gd name="connsiteX2" fmla="*/ 2593975 w 2593975"/>
              <a:gd name="connsiteY2" fmla="*/ 3795712 h 3795712"/>
              <a:gd name="connsiteX3" fmla="*/ 0 w 25939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2593975" h="3795712">
                <a:moveTo>
                  <a:pt x="0" y="0"/>
                </a:moveTo>
                <a:lnTo>
                  <a:pt x="2593975" y="0"/>
                </a:lnTo>
                <a:lnTo>
                  <a:pt x="25939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7" name="Content Placeholder 16">
            <a:extLst>
              <a:ext uri="{FF2B5EF4-FFF2-40B4-BE49-F238E27FC236}">
                <a16:creationId xmlns:a16="http://schemas.microsoft.com/office/drawing/2014/main" id="{EFFD4A09-BF76-1E71-C430-6B0D410B90E7}"/>
              </a:ext>
            </a:extLst>
          </p:cNvPr>
          <p:cNvSpPr>
            <a:spLocks noGrp="1"/>
          </p:cNvSpPr>
          <p:nvPr>
            <p:ph sz="quarter" idx="21"/>
          </p:nvPr>
        </p:nvSpPr>
        <p:spPr>
          <a:xfrm>
            <a:off x="9120336" y="1782501"/>
            <a:ext cx="2593975" cy="4110299"/>
          </a:xfrm>
          <a:custGeom>
            <a:avLst/>
            <a:gdLst>
              <a:gd name="connsiteX0" fmla="*/ 0 w 2593975"/>
              <a:gd name="connsiteY0" fmla="*/ 0 h 3795712"/>
              <a:gd name="connsiteX1" fmla="*/ 2593975 w 2593975"/>
              <a:gd name="connsiteY1" fmla="*/ 0 h 3795712"/>
              <a:gd name="connsiteX2" fmla="*/ 2593975 w 2593975"/>
              <a:gd name="connsiteY2" fmla="*/ 3795712 h 3795712"/>
              <a:gd name="connsiteX3" fmla="*/ 0 w 2593975"/>
              <a:gd name="connsiteY3" fmla="*/ 3795712 h 3795712"/>
            </a:gdLst>
            <a:ahLst/>
            <a:cxnLst>
              <a:cxn ang="0">
                <a:pos x="connsiteX0" y="connsiteY0"/>
              </a:cxn>
              <a:cxn ang="0">
                <a:pos x="connsiteX1" y="connsiteY1"/>
              </a:cxn>
              <a:cxn ang="0">
                <a:pos x="connsiteX2" y="connsiteY2"/>
              </a:cxn>
              <a:cxn ang="0">
                <a:pos x="connsiteX3" y="connsiteY3"/>
              </a:cxn>
            </a:cxnLst>
            <a:rect l="l" t="t" r="r" b="b"/>
            <a:pathLst>
              <a:path w="2593975" h="3795712">
                <a:moveTo>
                  <a:pt x="0" y="0"/>
                </a:moveTo>
                <a:lnTo>
                  <a:pt x="2593975" y="0"/>
                </a:lnTo>
                <a:lnTo>
                  <a:pt x="2593975" y="3795712"/>
                </a:lnTo>
                <a:lnTo>
                  <a:pt x="0" y="3795712"/>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9" name="Rectangle 8">
            <a:extLst>
              <a:ext uri="{FF2B5EF4-FFF2-40B4-BE49-F238E27FC236}">
                <a16:creationId xmlns:a16="http://schemas.microsoft.com/office/drawing/2014/main" id="{8FD13912-4154-1346-8E07-68581BD47B91}"/>
              </a:ext>
            </a:extLst>
          </p:cNvPr>
          <p:cNvSpPr/>
          <p:nvPr userDrawn="1"/>
        </p:nvSpPr>
        <p:spPr>
          <a:xfrm>
            <a:off x="487017" y="1600200"/>
            <a:ext cx="2604053" cy="7951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997011A-C5A5-6B4E-9396-940C03A35559}"/>
              </a:ext>
            </a:extLst>
          </p:cNvPr>
          <p:cNvSpPr/>
          <p:nvPr userDrawn="1"/>
        </p:nvSpPr>
        <p:spPr>
          <a:xfrm>
            <a:off x="3349757" y="1600200"/>
            <a:ext cx="2604053" cy="7951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8A5400D-CFB3-F44C-AB45-4877AB063ACA}"/>
              </a:ext>
            </a:extLst>
          </p:cNvPr>
          <p:cNvSpPr/>
          <p:nvPr userDrawn="1"/>
        </p:nvSpPr>
        <p:spPr>
          <a:xfrm>
            <a:off x="6230077" y="1600200"/>
            <a:ext cx="2604053" cy="7951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FFFF4BA6-D5B2-EB43-9CB2-A6511FA478F0}"/>
              </a:ext>
            </a:extLst>
          </p:cNvPr>
          <p:cNvSpPr/>
          <p:nvPr userDrawn="1"/>
        </p:nvSpPr>
        <p:spPr>
          <a:xfrm>
            <a:off x="9100458" y="1600200"/>
            <a:ext cx="2604053" cy="79513"/>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4">
            <a:extLst>
              <a:ext uri="{FF2B5EF4-FFF2-40B4-BE49-F238E27FC236}">
                <a16:creationId xmlns:a16="http://schemas.microsoft.com/office/drawing/2014/main" id="{BD4A3BCA-04C0-38D1-20B5-D8D34738F312}"/>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1787111967"/>
      </p:ext>
    </p:extLst>
  </p:cSld>
  <p:clrMapOvr>
    <a:masterClrMapping/>
  </p:clrMapOvr>
  <p:extLst>
    <p:ext uri="{DCECCB84-F9BA-43D5-87BE-67443E8EF086}">
      <p15:sldGuideLst xmlns:p15="http://schemas.microsoft.com/office/powerpoint/2012/main">
        <p15:guide id="7" pos="3747">
          <p15:clr>
            <a:srgbClr val="FBAE40"/>
          </p15:clr>
        </p15:guide>
        <p15:guide id="8" pos="3930">
          <p15:clr>
            <a:srgbClr val="FBAE40"/>
          </p15:clr>
        </p15:guide>
        <p15:guide id="9" pos="1936">
          <p15:clr>
            <a:srgbClr val="FBAE40"/>
          </p15:clr>
        </p15:guide>
        <p15:guide id="10" pos="2112">
          <p15:clr>
            <a:srgbClr val="FBAE40"/>
          </p15:clr>
        </p15:guide>
        <p15:guide id="11" pos="5564">
          <p15:clr>
            <a:srgbClr val="FBAE40"/>
          </p15:clr>
        </p15:guide>
        <p15:guide id="12" pos="5738">
          <p15:clr>
            <a:srgbClr val="FBAE40"/>
          </p15:clr>
        </p15:guide>
      </p15:sldGuideLst>
    </p:ext>
  </p:extLst>
</p:sldLayout>
</file>

<file path=ppt/slideLayouts/slideLayout302.xml><?xml version="1.0" encoding="utf-8"?>
<p:sldLayout xmlns:a="http://schemas.openxmlformats.org/drawingml/2006/main" xmlns:r="http://schemas.openxmlformats.org/officeDocument/2006/relationships" xmlns:p="http://schemas.openxmlformats.org/presentationml/2006/main" preserve="1" userDrawn="1">
  <p:cSld name="4x4 Column">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28" name="Content Placeholder 2">
            <a:extLst>
              <a:ext uri="{FF2B5EF4-FFF2-40B4-BE49-F238E27FC236}">
                <a16:creationId xmlns:a16="http://schemas.microsoft.com/office/drawing/2014/main" id="{54B8A52F-33C0-D73F-9A6B-8C0AC6B06508}"/>
              </a:ext>
            </a:extLst>
          </p:cNvPr>
          <p:cNvSpPr>
            <a:spLocks noGrp="1"/>
          </p:cNvSpPr>
          <p:nvPr>
            <p:ph idx="13" hasCustomPrompt="1"/>
          </p:nvPr>
        </p:nvSpPr>
        <p:spPr>
          <a:xfrm>
            <a:off x="479425" y="1484784"/>
            <a:ext cx="11233150"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35" name="Content Placeholder 31">
            <a:extLst>
              <a:ext uri="{FF2B5EF4-FFF2-40B4-BE49-F238E27FC236}">
                <a16:creationId xmlns:a16="http://schemas.microsoft.com/office/drawing/2014/main" id="{4D3A3232-B319-07F4-6165-71CDDC23BF29}"/>
              </a:ext>
            </a:extLst>
          </p:cNvPr>
          <p:cNvSpPr>
            <a:spLocks noGrp="1"/>
          </p:cNvSpPr>
          <p:nvPr>
            <p:ph sz="quarter" idx="17"/>
          </p:nvPr>
        </p:nvSpPr>
        <p:spPr>
          <a:xfrm>
            <a:off x="9120336" y="2097088"/>
            <a:ext cx="2593975" cy="1800000"/>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6" name="Title 5">
            <a:extLst>
              <a:ext uri="{FF2B5EF4-FFF2-40B4-BE49-F238E27FC236}">
                <a16:creationId xmlns:a16="http://schemas.microsoft.com/office/drawing/2014/main" id="{B4BB1F47-7A61-C971-A8D8-6DA126684F44}"/>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a:p>
        </p:txBody>
      </p:sp>
      <p:sp>
        <p:nvSpPr>
          <p:cNvPr id="7" name="Content Placeholder 31">
            <a:extLst>
              <a:ext uri="{FF2B5EF4-FFF2-40B4-BE49-F238E27FC236}">
                <a16:creationId xmlns:a16="http://schemas.microsoft.com/office/drawing/2014/main" id="{5D76579A-71E9-1DBE-CFFD-28AC47CEBD56}"/>
              </a:ext>
            </a:extLst>
          </p:cNvPr>
          <p:cNvSpPr>
            <a:spLocks noGrp="1"/>
          </p:cNvSpPr>
          <p:nvPr>
            <p:ph sz="quarter" idx="18"/>
          </p:nvPr>
        </p:nvSpPr>
        <p:spPr>
          <a:xfrm>
            <a:off x="479424" y="4077072"/>
            <a:ext cx="2593975" cy="1800000"/>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8" name="Content Placeholder 31">
            <a:extLst>
              <a:ext uri="{FF2B5EF4-FFF2-40B4-BE49-F238E27FC236}">
                <a16:creationId xmlns:a16="http://schemas.microsoft.com/office/drawing/2014/main" id="{CE8D9C60-008C-57BA-08E4-65550D551B67}"/>
              </a:ext>
            </a:extLst>
          </p:cNvPr>
          <p:cNvSpPr>
            <a:spLocks noGrp="1"/>
          </p:cNvSpPr>
          <p:nvPr>
            <p:ph sz="quarter" idx="19"/>
          </p:nvPr>
        </p:nvSpPr>
        <p:spPr>
          <a:xfrm>
            <a:off x="3354388" y="4077072"/>
            <a:ext cx="2593975" cy="1800000"/>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9" name="Content Placeholder 31">
            <a:extLst>
              <a:ext uri="{FF2B5EF4-FFF2-40B4-BE49-F238E27FC236}">
                <a16:creationId xmlns:a16="http://schemas.microsoft.com/office/drawing/2014/main" id="{2C827092-A0E2-9234-C4CE-79F0366CC772}"/>
              </a:ext>
            </a:extLst>
          </p:cNvPr>
          <p:cNvSpPr>
            <a:spLocks noGrp="1"/>
          </p:cNvSpPr>
          <p:nvPr>
            <p:ph sz="quarter" idx="20"/>
          </p:nvPr>
        </p:nvSpPr>
        <p:spPr>
          <a:xfrm>
            <a:off x="6240016" y="4077072"/>
            <a:ext cx="2593975" cy="1800000"/>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0" name="Content Placeholder 31">
            <a:extLst>
              <a:ext uri="{FF2B5EF4-FFF2-40B4-BE49-F238E27FC236}">
                <a16:creationId xmlns:a16="http://schemas.microsoft.com/office/drawing/2014/main" id="{42A47ABA-D6E5-C917-F109-E5640B4D17F4}"/>
              </a:ext>
            </a:extLst>
          </p:cNvPr>
          <p:cNvSpPr>
            <a:spLocks noGrp="1"/>
          </p:cNvSpPr>
          <p:nvPr>
            <p:ph sz="quarter" idx="21"/>
          </p:nvPr>
        </p:nvSpPr>
        <p:spPr>
          <a:xfrm>
            <a:off x="9120336" y="4077072"/>
            <a:ext cx="2593975" cy="1800000"/>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1" name="Content Placeholder 10">
            <a:extLst>
              <a:ext uri="{FF2B5EF4-FFF2-40B4-BE49-F238E27FC236}">
                <a16:creationId xmlns:a16="http://schemas.microsoft.com/office/drawing/2014/main" id="{84F4A701-5424-EA96-5CF2-5D6940CFED6B}"/>
              </a:ext>
            </a:extLst>
          </p:cNvPr>
          <p:cNvSpPr>
            <a:spLocks noGrp="1"/>
          </p:cNvSpPr>
          <p:nvPr>
            <p:ph sz="quarter" idx="22"/>
          </p:nvPr>
        </p:nvSpPr>
        <p:spPr>
          <a:xfrm>
            <a:off x="479424" y="2097088"/>
            <a:ext cx="2593975" cy="1800000"/>
          </a:xfrm>
          <a:custGeom>
            <a:avLst/>
            <a:gdLst>
              <a:gd name="connsiteX0" fmla="*/ 0 w 2593975"/>
              <a:gd name="connsiteY0" fmla="*/ 0 h 1800000"/>
              <a:gd name="connsiteX1" fmla="*/ 2593975 w 2593975"/>
              <a:gd name="connsiteY1" fmla="*/ 0 h 1800000"/>
              <a:gd name="connsiteX2" fmla="*/ 2593975 w 2593975"/>
              <a:gd name="connsiteY2" fmla="*/ 1800000 h 1800000"/>
              <a:gd name="connsiteX3" fmla="*/ 0 w 25939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2593975" h="1800000">
                <a:moveTo>
                  <a:pt x="0" y="0"/>
                </a:moveTo>
                <a:lnTo>
                  <a:pt x="2593975" y="0"/>
                </a:lnTo>
                <a:lnTo>
                  <a:pt x="25939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4" name="Content Placeholder 13">
            <a:extLst>
              <a:ext uri="{FF2B5EF4-FFF2-40B4-BE49-F238E27FC236}">
                <a16:creationId xmlns:a16="http://schemas.microsoft.com/office/drawing/2014/main" id="{299C947B-CFFE-179D-EA0B-4127A287D691}"/>
              </a:ext>
            </a:extLst>
          </p:cNvPr>
          <p:cNvSpPr>
            <a:spLocks noGrp="1"/>
          </p:cNvSpPr>
          <p:nvPr>
            <p:ph sz="quarter" idx="23"/>
          </p:nvPr>
        </p:nvSpPr>
        <p:spPr>
          <a:xfrm>
            <a:off x="3354388" y="2097088"/>
            <a:ext cx="2593975" cy="1800000"/>
          </a:xfrm>
          <a:custGeom>
            <a:avLst/>
            <a:gdLst>
              <a:gd name="connsiteX0" fmla="*/ 0 w 2593975"/>
              <a:gd name="connsiteY0" fmla="*/ 0 h 1800000"/>
              <a:gd name="connsiteX1" fmla="*/ 2593975 w 2593975"/>
              <a:gd name="connsiteY1" fmla="*/ 0 h 1800000"/>
              <a:gd name="connsiteX2" fmla="*/ 2593975 w 2593975"/>
              <a:gd name="connsiteY2" fmla="*/ 1800000 h 1800000"/>
              <a:gd name="connsiteX3" fmla="*/ 0 w 25939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2593975" h="1800000">
                <a:moveTo>
                  <a:pt x="0" y="0"/>
                </a:moveTo>
                <a:lnTo>
                  <a:pt x="2593975" y="0"/>
                </a:lnTo>
                <a:lnTo>
                  <a:pt x="25939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7" name="Content Placeholder 16">
            <a:extLst>
              <a:ext uri="{FF2B5EF4-FFF2-40B4-BE49-F238E27FC236}">
                <a16:creationId xmlns:a16="http://schemas.microsoft.com/office/drawing/2014/main" id="{6E001201-075D-8BB3-6AF7-BC1BF838A6CA}"/>
              </a:ext>
            </a:extLst>
          </p:cNvPr>
          <p:cNvSpPr>
            <a:spLocks noGrp="1"/>
          </p:cNvSpPr>
          <p:nvPr>
            <p:ph sz="quarter" idx="24"/>
          </p:nvPr>
        </p:nvSpPr>
        <p:spPr>
          <a:xfrm>
            <a:off x="6240016" y="2097088"/>
            <a:ext cx="2593975" cy="1800000"/>
          </a:xfrm>
          <a:custGeom>
            <a:avLst/>
            <a:gdLst>
              <a:gd name="connsiteX0" fmla="*/ 0 w 2593975"/>
              <a:gd name="connsiteY0" fmla="*/ 0 h 1800000"/>
              <a:gd name="connsiteX1" fmla="*/ 2593975 w 2593975"/>
              <a:gd name="connsiteY1" fmla="*/ 0 h 1800000"/>
              <a:gd name="connsiteX2" fmla="*/ 2593975 w 2593975"/>
              <a:gd name="connsiteY2" fmla="*/ 1800000 h 1800000"/>
              <a:gd name="connsiteX3" fmla="*/ 0 w 25939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2593975" h="1800000">
                <a:moveTo>
                  <a:pt x="0" y="0"/>
                </a:moveTo>
                <a:lnTo>
                  <a:pt x="2593975" y="0"/>
                </a:lnTo>
                <a:lnTo>
                  <a:pt x="25939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 name="Footer Placeholder 4">
            <a:extLst>
              <a:ext uri="{FF2B5EF4-FFF2-40B4-BE49-F238E27FC236}">
                <a16:creationId xmlns:a16="http://schemas.microsoft.com/office/drawing/2014/main" id="{EB4F3C9A-898E-D7DE-D4F8-87C5CD2E796C}"/>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78778735"/>
      </p:ext>
    </p:extLst>
  </p:cSld>
  <p:clrMapOvr>
    <a:masterClrMapping/>
  </p:clrMapOvr>
  <p:extLst>
    <p:ext uri="{DCECCB84-F9BA-43D5-87BE-67443E8EF086}">
      <p15:sldGuideLst xmlns:p15="http://schemas.microsoft.com/office/powerpoint/2012/main">
        <p15:guide id="9" pos="3747">
          <p15:clr>
            <a:srgbClr val="FBAE40"/>
          </p15:clr>
        </p15:guide>
        <p15:guide id="10" pos="3930">
          <p15:clr>
            <a:srgbClr val="FBAE40"/>
          </p15:clr>
        </p15:guide>
        <p15:guide id="11" pos="1936">
          <p15:clr>
            <a:srgbClr val="FBAE40"/>
          </p15:clr>
        </p15:guide>
        <p15:guide id="12" pos="2112">
          <p15:clr>
            <a:srgbClr val="FBAE40"/>
          </p15:clr>
        </p15:guide>
        <p15:guide id="13" pos="5564">
          <p15:clr>
            <a:srgbClr val="FBAE40"/>
          </p15:clr>
        </p15:guide>
        <p15:guide id="14" pos="5738">
          <p15:clr>
            <a:srgbClr val="FBAE40"/>
          </p15:clr>
        </p15:guide>
        <p15:guide id="15" orient="horz" pos="2559">
          <p15:clr>
            <a:srgbClr val="FBAE40"/>
          </p15:clr>
        </p15:guide>
        <p15:guide id="16" orient="horz" pos="2453">
          <p15:clr>
            <a:srgbClr val="FBAE40"/>
          </p15:clr>
        </p15:guide>
      </p15:sldGuideLst>
    </p:ext>
  </p:extLst>
</p:sldLayout>
</file>

<file path=ppt/slideLayouts/slideLayout303.xml><?xml version="1.0" encoding="utf-8"?>
<p:sldLayout xmlns:a="http://schemas.openxmlformats.org/drawingml/2006/main" xmlns:r="http://schemas.openxmlformats.org/officeDocument/2006/relationships" xmlns:p="http://schemas.openxmlformats.org/presentationml/2006/main" preserve="1" userDrawn="1">
  <p:cSld name="1_4x4 Column">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35" name="Content Placeholder 31">
            <a:extLst>
              <a:ext uri="{FF2B5EF4-FFF2-40B4-BE49-F238E27FC236}">
                <a16:creationId xmlns:a16="http://schemas.microsoft.com/office/drawing/2014/main" id="{4D3A3232-B319-07F4-6165-71CDDC23BF29}"/>
              </a:ext>
            </a:extLst>
          </p:cNvPr>
          <p:cNvSpPr>
            <a:spLocks noGrp="1"/>
          </p:cNvSpPr>
          <p:nvPr>
            <p:ph sz="quarter" idx="17"/>
          </p:nvPr>
        </p:nvSpPr>
        <p:spPr>
          <a:xfrm>
            <a:off x="9120336" y="1782502"/>
            <a:ext cx="2593975" cy="1776166"/>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6" name="Title 5">
            <a:extLst>
              <a:ext uri="{FF2B5EF4-FFF2-40B4-BE49-F238E27FC236}">
                <a16:creationId xmlns:a16="http://schemas.microsoft.com/office/drawing/2014/main" id="{B4BB1F47-7A61-C971-A8D8-6DA126684F44}"/>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a:p>
        </p:txBody>
      </p:sp>
      <p:sp>
        <p:nvSpPr>
          <p:cNvPr id="7" name="Content Placeholder 31">
            <a:extLst>
              <a:ext uri="{FF2B5EF4-FFF2-40B4-BE49-F238E27FC236}">
                <a16:creationId xmlns:a16="http://schemas.microsoft.com/office/drawing/2014/main" id="{5D76579A-71E9-1DBE-CFFD-28AC47CEBD56}"/>
              </a:ext>
            </a:extLst>
          </p:cNvPr>
          <p:cNvSpPr>
            <a:spLocks noGrp="1"/>
          </p:cNvSpPr>
          <p:nvPr>
            <p:ph sz="quarter" idx="18"/>
          </p:nvPr>
        </p:nvSpPr>
        <p:spPr>
          <a:xfrm>
            <a:off x="479424" y="3762486"/>
            <a:ext cx="2593975" cy="1776166"/>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8" name="Content Placeholder 31">
            <a:extLst>
              <a:ext uri="{FF2B5EF4-FFF2-40B4-BE49-F238E27FC236}">
                <a16:creationId xmlns:a16="http://schemas.microsoft.com/office/drawing/2014/main" id="{CE8D9C60-008C-57BA-08E4-65550D551B67}"/>
              </a:ext>
            </a:extLst>
          </p:cNvPr>
          <p:cNvSpPr>
            <a:spLocks noGrp="1"/>
          </p:cNvSpPr>
          <p:nvPr>
            <p:ph sz="quarter" idx="19"/>
          </p:nvPr>
        </p:nvSpPr>
        <p:spPr>
          <a:xfrm>
            <a:off x="3354388" y="3762486"/>
            <a:ext cx="2593975" cy="1776166"/>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9" name="Content Placeholder 31">
            <a:extLst>
              <a:ext uri="{FF2B5EF4-FFF2-40B4-BE49-F238E27FC236}">
                <a16:creationId xmlns:a16="http://schemas.microsoft.com/office/drawing/2014/main" id="{2C827092-A0E2-9234-C4CE-79F0366CC772}"/>
              </a:ext>
            </a:extLst>
          </p:cNvPr>
          <p:cNvSpPr>
            <a:spLocks noGrp="1"/>
          </p:cNvSpPr>
          <p:nvPr>
            <p:ph sz="quarter" idx="20"/>
          </p:nvPr>
        </p:nvSpPr>
        <p:spPr>
          <a:xfrm>
            <a:off x="6240016" y="3762486"/>
            <a:ext cx="2593975" cy="1776166"/>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0" name="Content Placeholder 31">
            <a:extLst>
              <a:ext uri="{FF2B5EF4-FFF2-40B4-BE49-F238E27FC236}">
                <a16:creationId xmlns:a16="http://schemas.microsoft.com/office/drawing/2014/main" id="{42A47ABA-D6E5-C917-F109-E5640B4D17F4}"/>
              </a:ext>
            </a:extLst>
          </p:cNvPr>
          <p:cNvSpPr>
            <a:spLocks noGrp="1"/>
          </p:cNvSpPr>
          <p:nvPr>
            <p:ph sz="quarter" idx="21"/>
          </p:nvPr>
        </p:nvSpPr>
        <p:spPr>
          <a:xfrm>
            <a:off x="9120336" y="3762486"/>
            <a:ext cx="2593975" cy="1776166"/>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1" name="Content Placeholder 10">
            <a:extLst>
              <a:ext uri="{FF2B5EF4-FFF2-40B4-BE49-F238E27FC236}">
                <a16:creationId xmlns:a16="http://schemas.microsoft.com/office/drawing/2014/main" id="{84F4A701-5424-EA96-5CF2-5D6940CFED6B}"/>
              </a:ext>
            </a:extLst>
          </p:cNvPr>
          <p:cNvSpPr>
            <a:spLocks noGrp="1"/>
          </p:cNvSpPr>
          <p:nvPr>
            <p:ph sz="quarter" idx="22"/>
          </p:nvPr>
        </p:nvSpPr>
        <p:spPr>
          <a:xfrm>
            <a:off x="479424" y="1782502"/>
            <a:ext cx="2593975" cy="1776166"/>
          </a:xfrm>
          <a:custGeom>
            <a:avLst/>
            <a:gdLst>
              <a:gd name="connsiteX0" fmla="*/ 0 w 2593975"/>
              <a:gd name="connsiteY0" fmla="*/ 0 h 1800000"/>
              <a:gd name="connsiteX1" fmla="*/ 2593975 w 2593975"/>
              <a:gd name="connsiteY1" fmla="*/ 0 h 1800000"/>
              <a:gd name="connsiteX2" fmla="*/ 2593975 w 2593975"/>
              <a:gd name="connsiteY2" fmla="*/ 1800000 h 1800000"/>
              <a:gd name="connsiteX3" fmla="*/ 0 w 25939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2593975" h="1800000">
                <a:moveTo>
                  <a:pt x="0" y="0"/>
                </a:moveTo>
                <a:lnTo>
                  <a:pt x="2593975" y="0"/>
                </a:lnTo>
                <a:lnTo>
                  <a:pt x="25939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4" name="Content Placeholder 13">
            <a:extLst>
              <a:ext uri="{FF2B5EF4-FFF2-40B4-BE49-F238E27FC236}">
                <a16:creationId xmlns:a16="http://schemas.microsoft.com/office/drawing/2014/main" id="{299C947B-CFFE-179D-EA0B-4127A287D691}"/>
              </a:ext>
            </a:extLst>
          </p:cNvPr>
          <p:cNvSpPr>
            <a:spLocks noGrp="1"/>
          </p:cNvSpPr>
          <p:nvPr>
            <p:ph sz="quarter" idx="23"/>
          </p:nvPr>
        </p:nvSpPr>
        <p:spPr>
          <a:xfrm>
            <a:off x="3354388" y="1782502"/>
            <a:ext cx="2593975" cy="1776166"/>
          </a:xfrm>
          <a:custGeom>
            <a:avLst/>
            <a:gdLst>
              <a:gd name="connsiteX0" fmla="*/ 0 w 2593975"/>
              <a:gd name="connsiteY0" fmla="*/ 0 h 1800000"/>
              <a:gd name="connsiteX1" fmla="*/ 2593975 w 2593975"/>
              <a:gd name="connsiteY1" fmla="*/ 0 h 1800000"/>
              <a:gd name="connsiteX2" fmla="*/ 2593975 w 2593975"/>
              <a:gd name="connsiteY2" fmla="*/ 1800000 h 1800000"/>
              <a:gd name="connsiteX3" fmla="*/ 0 w 25939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2593975" h="1800000">
                <a:moveTo>
                  <a:pt x="0" y="0"/>
                </a:moveTo>
                <a:lnTo>
                  <a:pt x="2593975" y="0"/>
                </a:lnTo>
                <a:lnTo>
                  <a:pt x="25939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7" name="Content Placeholder 16">
            <a:extLst>
              <a:ext uri="{FF2B5EF4-FFF2-40B4-BE49-F238E27FC236}">
                <a16:creationId xmlns:a16="http://schemas.microsoft.com/office/drawing/2014/main" id="{6E001201-075D-8BB3-6AF7-BC1BF838A6CA}"/>
              </a:ext>
            </a:extLst>
          </p:cNvPr>
          <p:cNvSpPr>
            <a:spLocks noGrp="1"/>
          </p:cNvSpPr>
          <p:nvPr>
            <p:ph sz="quarter" idx="24"/>
          </p:nvPr>
        </p:nvSpPr>
        <p:spPr>
          <a:xfrm>
            <a:off x="6240016" y="1782502"/>
            <a:ext cx="2593975" cy="1776166"/>
          </a:xfrm>
          <a:custGeom>
            <a:avLst/>
            <a:gdLst>
              <a:gd name="connsiteX0" fmla="*/ 0 w 2593975"/>
              <a:gd name="connsiteY0" fmla="*/ 0 h 1800000"/>
              <a:gd name="connsiteX1" fmla="*/ 2593975 w 2593975"/>
              <a:gd name="connsiteY1" fmla="*/ 0 h 1800000"/>
              <a:gd name="connsiteX2" fmla="*/ 2593975 w 2593975"/>
              <a:gd name="connsiteY2" fmla="*/ 1800000 h 1800000"/>
              <a:gd name="connsiteX3" fmla="*/ 0 w 25939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2593975" h="1800000">
                <a:moveTo>
                  <a:pt x="0" y="0"/>
                </a:moveTo>
                <a:lnTo>
                  <a:pt x="2593975" y="0"/>
                </a:lnTo>
                <a:lnTo>
                  <a:pt x="2593975" y="1800000"/>
                </a:lnTo>
                <a:lnTo>
                  <a:pt x="0" y="1800000"/>
                </a:lnTo>
                <a:close/>
              </a:path>
            </a:pathLst>
          </a:custGeom>
        </p:spPr>
        <p:txBody>
          <a:bodyPr wrap="square">
            <a:noAutofit/>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 name="Footer Placeholder 4">
            <a:extLst>
              <a:ext uri="{FF2B5EF4-FFF2-40B4-BE49-F238E27FC236}">
                <a16:creationId xmlns:a16="http://schemas.microsoft.com/office/drawing/2014/main" id="{BF2D5717-9300-ADC2-FF9A-B4797A70578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1225695019"/>
      </p:ext>
    </p:extLst>
  </p:cSld>
  <p:clrMapOvr>
    <a:masterClrMapping/>
  </p:clrMapOvr>
  <p:extLst>
    <p:ext uri="{DCECCB84-F9BA-43D5-87BE-67443E8EF086}">
      <p15:sldGuideLst xmlns:p15="http://schemas.microsoft.com/office/powerpoint/2012/main">
        <p15:guide id="9" pos="3747">
          <p15:clr>
            <a:srgbClr val="FBAE40"/>
          </p15:clr>
        </p15:guide>
        <p15:guide id="10" pos="3930">
          <p15:clr>
            <a:srgbClr val="FBAE40"/>
          </p15:clr>
        </p15:guide>
        <p15:guide id="11" pos="1936">
          <p15:clr>
            <a:srgbClr val="FBAE40"/>
          </p15:clr>
        </p15:guide>
        <p15:guide id="12" pos="2112">
          <p15:clr>
            <a:srgbClr val="FBAE40"/>
          </p15:clr>
        </p15:guide>
        <p15:guide id="13" pos="5564">
          <p15:clr>
            <a:srgbClr val="FBAE40"/>
          </p15:clr>
        </p15:guide>
        <p15:guide id="14" pos="5738">
          <p15:clr>
            <a:srgbClr val="FBAE40"/>
          </p15:clr>
        </p15:guide>
        <p15:guide id="15" orient="horz" pos="2559">
          <p15:clr>
            <a:srgbClr val="FBAE40"/>
          </p15:clr>
        </p15:guide>
        <p15:guide id="16" orient="horz" pos="2453">
          <p15:clr>
            <a:srgbClr val="FBAE40"/>
          </p15:clr>
        </p15:guide>
      </p15:sldGuideLst>
    </p:ext>
  </p:extLst>
</p:sldLayout>
</file>

<file path=ppt/slideLayouts/slideLayout304.xml><?xml version="1.0" encoding="utf-8"?>
<p:sldLayout xmlns:a="http://schemas.openxmlformats.org/drawingml/2006/main" xmlns:r="http://schemas.openxmlformats.org/officeDocument/2006/relationships" xmlns:p="http://schemas.openxmlformats.org/presentationml/2006/main" preserve="1" userDrawn="1">
  <p:cSld name="1_2x1 Colum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E316D87-7007-ABF0-6579-8A2B65055FBA}"/>
              </a:ext>
            </a:extLst>
          </p:cNvPr>
          <p:cNvSpPr>
            <a:spLocks noGrp="1"/>
          </p:cNvSpPr>
          <p:nvPr>
            <p:ph idx="1"/>
          </p:nvPr>
        </p:nvSpPr>
        <p:spPr>
          <a:xfrm>
            <a:off x="479425" y="1782502"/>
            <a:ext cx="5362576" cy="1847336"/>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Content Placeholder 2">
            <a:extLst>
              <a:ext uri="{FF2B5EF4-FFF2-40B4-BE49-F238E27FC236}">
                <a16:creationId xmlns:a16="http://schemas.microsoft.com/office/drawing/2014/main" id="{215E7309-E66A-F35B-DD1F-99818CB74CA7}"/>
              </a:ext>
            </a:extLst>
          </p:cNvPr>
          <p:cNvSpPr>
            <a:spLocks noGrp="1"/>
          </p:cNvSpPr>
          <p:nvPr>
            <p:ph idx="13"/>
          </p:nvPr>
        </p:nvSpPr>
        <p:spPr>
          <a:xfrm>
            <a:off x="6350000" y="1782502"/>
            <a:ext cx="5362575" cy="1847336"/>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8" name="Content Placeholder 2">
            <a:extLst>
              <a:ext uri="{FF2B5EF4-FFF2-40B4-BE49-F238E27FC236}">
                <a16:creationId xmlns:a16="http://schemas.microsoft.com/office/drawing/2014/main" id="{0BACD8DB-6300-918D-C83B-B4C3A1E87BA8}"/>
              </a:ext>
            </a:extLst>
          </p:cNvPr>
          <p:cNvSpPr>
            <a:spLocks noGrp="1"/>
          </p:cNvSpPr>
          <p:nvPr>
            <p:ph idx="14"/>
          </p:nvPr>
        </p:nvSpPr>
        <p:spPr>
          <a:xfrm>
            <a:off x="479425" y="3769694"/>
            <a:ext cx="11250295" cy="1847336"/>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2" name="Title 11">
            <a:extLst>
              <a:ext uri="{FF2B5EF4-FFF2-40B4-BE49-F238E27FC236}">
                <a16:creationId xmlns:a16="http://schemas.microsoft.com/office/drawing/2014/main" id="{6EBB2897-E5A8-B72A-FB17-406B593CECFA}"/>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a:p>
        </p:txBody>
      </p:sp>
      <p:sp>
        <p:nvSpPr>
          <p:cNvPr id="2" name="Slide Number Placeholder 1">
            <a:extLst>
              <a:ext uri="{FF2B5EF4-FFF2-40B4-BE49-F238E27FC236}">
                <a16:creationId xmlns:a16="http://schemas.microsoft.com/office/drawing/2014/main" id="{9FF82A80-F1FD-F37D-3931-94DDE4F0D834}"/>
              </a:ext>
            </a:extLst>
          </p:cNvPr>
          <p:cNvSpPr>
            <a:spLocks noGrp="1"/>
          </p:cNvSpPr>
          <p:nvPr>
            <p:ph type="sldNum" sz="quarter" idx="15"/>
          </p:nvPr>
        </p:nvSpPr>
        <p:spPr/>
        <p:txBody>
          <a:bodyPr/>
          <a:lstStyle/>
          <a:p>
            <a:fld id="{E4C2AD82-1025-4508-97C1-6F7EE5C92734}" type="slidenum">
              <a:rPr lang="en-AU" smtClean="0"/>
              <a:pPr/>
              <a:t>‹#›</a:t>
            </a:fld>
            <a:endParaRPr lang="en-AU" dirty="0"/>
          </a:p>
        </p:txBody>
      </p:sp>
      <p:sp>
        <p:nvSpPr>
          <p:cNvPr id="6" name="Footer Placeholder 4">
            <a:extLst>
              <a:ext uri="{FF2B5EF4-FFF2-40B4-BE49-F238E27FC236}">
                <a16:creationId xmlns:a16="http://schemas.microsoft.com/office/drawing/2014/main" id="{AE29715C-208B-CA43-B0A5-DA3FADB5EC6F}"/>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338442890"/>
      </p:ext>
    </p:extLst>
  </p:cSld>
  <p:clrMapOvr>
    <a:masterClrMapping/>
  </p:clrMapOvr>
  <p:extLst>
    <p:ext uri="{DCECCB84-F9BA-43D5-87BE-67443E8EF086}">
      <p15:sldGuideLst xmlns:p15="http://schemas.microsoft.com/office/powerpoint/2012/main">
        <p15:guide id="5" pos="3688">
          <p15:clr>
            <a:srgbClr val="FBAE40"/>
          </p15:clr>
        </p15:guide>
        <p15:guide id="6" pos="4000">
          <p15:clr>
            <a:srgbClr val="FBAE40"/>
          </p15:clr>
        </p15:guide>
        <p15:guide id="7" orient="horz" pos="2568">
          <p15:clr>
            <a:srgbClr val="FBAE40"/>
          </p15:clr>
        </p15:guide>
        <p15:guide id="8" orient="horz" pos="2470">
          <p15:clr>
            <a:srgbClr val="FBAE40"/>
          </p15:clr>
        </p15:guide>
      </p15:sldGuideLst>
    </p:ext>
  </p:extLst>
</p:sldLayout>
</file>

<file path=ppt/slideLayouts/slideLayout305.xml><?xml version="1.0" encoding="utf-8"?>
<p:sldLayout xmlns:a="http://schemas.openxmlformats.org/drawingml/2006/main" xmlns:r="http://schemas.openxmlformats.org/officeDocument/2006/relationships" xmlns:p="http://schemas.openxmlformats.org/presentationml/2006/main" preserve="1" userDrawn="1">
  <p:cSld name="1 Column 3/4 imag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E316D87-7007-ABF0-6579-8A2B65055FBA}"/>
              </a:ext>
            </a:extLst>
          </p:cNvPr>
          <p:cNvSpPr>
            <a:spLocks noGrp="1"/>
          </p:cNvSpPr>
          <p:nvPr>
            <p:ph idx="1"/>
          </p:nvPr>
        </p:nvSpPr>
        <p:spPr>
          <a:xfrm>
            <a:off x="479426" y="2097088"/>
            <a:ext cx="3492412" cy="3960812"/>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7" name="Slide Number Placeholder 6">
            <a:extLst>
              <a:ext uri="{FF2B5EF4-FFF2-40B4-BE49-F238E27FC236}">
                <a16:creationId xmlns:a16="http://schemas.microsoft.com/office/drawing/2014/main" id="{00C3F36A-E619-235C-1B32-044801D0CBB6}"/>
              </a:ext>
            </a:extLst>
          </p:cNvPr>
          <p:cNvSpPr>
            <a:spLocks noGrp="1"/>
          </p:cNvSpPr>
          <p:nvPr>
            <p:ph type="sldNum" sz="quarter" idx="48"/>
          </p:nvPr>
        </p:nvSpPr>
        <p:spPr/>
        <p:txBody>
          <a:bodyPr/>
          <a:lstStyle/>
          <a:p>
            <a:fld id="{E4C2AD82-1025-4508-97C1-6F7EE5C92734}" type="slidenum">
              <a:rPr lang="en-AU" smtClean="0"/>
              <a:pPr/>
              <a:t>‹#›</a:t>
            </a:fld>
            <a:endParaRPr lang="en-AU" dirty="0"/>
          </a:p>
        </p:txBody>
      </p:sp>
      <p:sp>
        <p:nvSpPr>
          <p:cNvPr id="8" name="Picture Placeholder 10">
            <a:extLst>
              <a:ext uri="{FF2B5EF4-FFF2-40B4-BE49-F238E27FC236}">
                <a16:creationId xmlns:a16="http://schemas.microsoft.com/office/drawing/2014/main" id="{FAA9C257-6DD9-A8BF-4A36-D12498E963B5}"/>
              </a:ext>
            </a:extLst>
          </p:cNvPr>
          <p:cNvSpPr>
            <a:spLocks noGrp="1"/>
          </p:cNvSpPr>
          <p:nvPr>
            <p:ph type="pic" sz="quarter" idx="34" hasCustomPrompt="1"/>
          </p:nvPr>
        </p:nvSpPr>
        <p:spPr>
          <a:xfrm>
            <a:off x="4470400" y="138818"/>
            <a:ext cx="7721601" cy="6719182"/>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2" name="Title 1">
            <a:extLst>
              <a:ext uri="{FF2B5EF4-FFF2-40B4-BE49-F238E27FC236}">
                <a16:creationId xmlns:a16="http://schemas.microsoft.com/office/drawing/2014/main" id="{C4275AE2-6B71-4242-946A-7EFEA19F3B76}"/>
              </a:ext>
            </a:extLst>
          </p:cNvPr>
          <p:cNvSpPr>
            <a:spLocks noGrp="1"/>
          </p:cNvSpPr>
          <p:nvPr>
            <p:ph type="title"/>
          </p:nvPr>
        </p:nvSpPr>
        <p:spPr>
          <a:xfrm>
            <a:off x="479425" y="604203"/>
            <a:ext cx="3508375" cy="1257109"/>
          </a:xfrm>
          <a:prstGeom prst="rect">
            <a:avLst/>
          </a:prstGeom>
        </p:spPr>
        <p:txBody>
          <a:bodyPr/>
          <a:lstStyle/>
          <a:p>
            <a:r>
              <a:rPr lang="en-US"/>
              <a:t>Click to edit Master title style</a:t>
            </a:r>
            <a:endParaRPr lang="en-AU" dirty="0"/>
          </a:p>
        </p:txBody>
      </p:sp>
      <p:sp>
        <p:nvSpPr>
          <p:cNvPr id="4" name="Text Placeholder 5">
            <a:extLst>
              <a:ext uri="{FF2B5EF4-FFF2-40B4-BE49-F238E27FC236}">
                <a16:creationId xmlns:a16="http://schemas.microsoft.com/office/drawing/2014/main" id="{676AEBC2-D6D6-6A82-C087-5D18BFBB3C64}"/>
              </a:ext>
            </a:extLst>
          </p:cNvPr>
          <p:cNvSpPr>
            <a:spLocks noGrp="1" noChangeAspect="1"/>
          </p:cNvSpPr>
          <p:nvPr>
            <p:ph type="body" sz="quarter" idx="35" hasCustomPrompt="1"/>
          </p:nvPr>
        </p:nvSpPr>
        <p:spPr>
          <a:xfrm>
            <a:off x="10904437" y="6170930"/>
            <a:ext cx="825600" cy="28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6" name="Footer Placeholder 4">
            <a:extLst>
              <a:ext uri="{FF2B5EF4-FFF2-40B4-BE49-F238E27FC236}">
                <a16:creationId xmlns:a16="http://schemas.microsoft.com/office/drawing/2014/main" id="{5F9C19F2-C830-ABFE-A829-B9EC158EE518}"/>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1666790255"/>
      </p:ext>
    </p:extLst>
  </p:cSld>
  <p:clrMapOvr>
    <a:masterClrMapping/>
  </p:clrMapOvr>
  <p:extLst>
    <p:ext uri="{DCECCB84-F9BA-43D5-87BE-67443E8EF086}">
      <p15:sldGuideLst xmlns:p15="http://schemas.microsoft.com/office/powerpoint/2012/main">
        <p15:guide id="3" pos="2512">
          <p15:clr>
            <a:srgbClr val="FBAE40"/>
          </p15:clr>
        </p15:guide>
        <p15:guide id="4" pos="2816">
          <p15:clr>
            <a:srgbClr val="FBAE40"/>
          </p15:clr>
        </p15:guide>
      </p15:sldGuideLst>
    </p:ext>
  </p:extLst>
</p:sldLayout>
</file>

<file path=ppt/slideLayouts/slideLayout306.xml><?xml version="1.0" encoding="utf-8"?>
<p:sldLayout xmlns:a="http://schemas.openxmlformats.org/drawingml/2006/main" xmlns:r="http://schemas.openxmlformats.org/officeDocument/2006/relationships" xmlns:p="http://schemas.openxmlformats.org/presentationml/2006/main" preserve="1" userDrawn="1">
  <p:cSld name="3/4 image + 3 stats_white">
    <p:spTree>
      <p:nvGrpSpPr>
        <p:cNvPr id="1" name=""/>
        <p:cNvGrpSpPr/>
        <p:nvPr/>
      </p:nvGrpSpPr>
      <p:grpSpPr>
        <a:xfrm>
          <a:off x="0" y="0"/>
          <a:ext cx="0" cy="0"/>
          <a:chOff x="0" y="0"/>
          <a:chExt cx="0" cy="0"/>
        </a:xfrm>
      </p:grpSpPr>
      <p:sp>
        <p:nvSpPr>
          <p:cNvPr id="8" name="Text Placeholder 19">
            <a:extLst>
              <a:ext uri="{FF2B5EF4-FFF2-40B4-BE49-F238E27FC236}">
                <a16:creationId xmlns:a16="http://schemas.microsoft.com/office/drawing/2014/main" id="{9DB474E9-4FAC-7BAE-4918-F65476ABD12C}"/>
              </a:ext>
            </a:extLst>
          </p:cNvPr>
          <p:cNvSpPr>
            <a:spLocks noGrp="1"/>
          </p:cNvSpPr>
          <p:nvPr>
            <p:ph type="body" sz="quarter" idx="25" hasCustomPrompt="1"/>
          </p:nvPr>
        </p:nvSpPr>
        <p:spPr>
          <a:xfrm>
            <a:off x="1132841" y="2363788"/>
            <a:ext cx="2854960" cy="875665"/>
          </a:xfrm>
          <a:prstGeom prst="rect">
            <a:avLst/>
          </a:prstGeom>
        </p:spPr>
        <p:txBody>
          <a:bodyPr/>
          <a:lstStyle>
            <a:lvl1pPr>
              <a:lnSpc>
                <a:spcPct val="90000"/>
              </a:lnSpc>
              <a:spcBef>
                <a:spcPts val="0"/>
              </a:spcBef>
              <a:spcAft>
                <a:spcPts val="0"/>
              </a:spcAft>
              <a:defRPr lang="en-US" sz="4400" b="1" kern="1200" dirty="0" smtClean="0">
                <a:solidFill>
                  <a:schemeClr val="accent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a:p>
            <a:pPr lvl="1"/>
            <a:r>
              <a:rPr lang="en-US" dirty="0"/>
              <a:t>Second level</a:t>
            </a:r>
            <a:endParaRPr lang="en-AU" dirty="0"/>
          </a:p>
        </p:txBody>
      </p:sp>
      <p:sp>
        <p:nvSpPr>
          <p:cNvPr id="10" name="Text Placeholder 19">
            <a:extLst>
              <a:ext uri="{FF2B5EF4-FFF2-40B4-BE49-F238E27FC236}">
                <a16:creationId xmlns:a16="http://schemas.microsoft.com/office/drawing/2014/main" id="{62B4B654-D4AC-315C-743D-4D2A637BEA83}"/>
              </a:ext>
            </a:extLst>
          </p:cNvPr>
          <p:cNvSpPr>
            <a:spLocks noGrp="1"/>
          </p:cNvSpPr>
          <p:nvPr>
            <p:ph type="body" sz="quarter" idx="29" hasCustomPrompt="1"/>
          </p:nvPr>
        </p:nvSpPr>
        <p:spPr>
          <a:xfrm>
            <a:off x="1132841" y="3690461"/>
            <a:ext cx="2854960" cy="875665"/>
          </a:xfrm>
          <a:prstGeom prst="rect">
            <a:avLst/>
          </a:prstGeom>
        </p:spPr>
        <p:txBody>
          <a:bodyPr/>
          <a:lstStyle>
            <a:lvl1pPr>
              <a:lnSpc>
                <a:spcPct val="90000"/>
              </a:lnSpc>
              <a:spcBef>
                <a:spcPts val="0"/>
              </a:spcBef>
              <a:spcAft>
                <a:spcPts val="0"/>
              </a:spcAft>
              <a:defRPr lang="en-US" sz="4400" b="1" kern="1200" dirty="0" smtClean="0">
                <a:solidFill>
                  <a:schemeClr val="accent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a:p>
            <a:pPr lvl="1"/>
            <a:r>
              <a:rPr lang="en-US" dirty="0"/>
              <a:t>Second level</a:t>
            </a:r>
            <a:endParaRPr lang="en-AU" dirty="0"/>
          </a:p>
        </p:txBody>
      </p:sp>
      <p:sp>
        <p:nvSpPr>
          <p:cNvPr id="12" name="Text Placeholder 19">
            <a:extLst>
              <a:ext uri="{FF2B5EF4-FFF2-40B4-BE49-F238E27FC236}">
                <a16:creationId xmlns:a16="http://schemas.microsoft.com/office/drawing/2014/main" id="{ED2F1526-4AE4-BD31-908A-FD02FAA97DF9}"/>
              </a:ext>
            </a:extLst>
          </p:cNvPr>
          <p:cNvSpPr>
            <a:spLocks noGrp="1"/>
          </p:cNvSpPr>
          <p:nvPr>
            <p:ph type="body" sz="quarter" idx="31" hasCustomPrompt="1"/>
          </p:nvPr>
        </p:nvSpPr>
        <p:spPr>
          <a:xfrm>
            <a:off x="1132841" y="5017135"/>
            <a:ext cx="2854960" cy="875665"/>
          </a:xfrm>
          <a:prstGeom prst="rect">
            <a:avLst/>
          </a:prstGeom>
        </p:spPr>
        <p:txBody>
          <a:bodyPr/>
          <a:lstStyle>
            <a:lvl1pPr>
              <a:lnSpc>
                <a:spcPct val="90000"/>
              </a:lnSpc>
              <a:spcBef>
                <a:spcPts val="0"/>
              </a:spcBef>
              <a:spcAft>
                <a:spcPts val="0"/>
              </a:spcAft>
              <a:defRPr lang="en-US" sz="4400" b="1" kern="1200" dirty="0" smtClean="0">
                <a:solidFill>
                  <a:schemeClr val="accent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a:p>
            <a:pPr lvl="1"/>
            <a:r>
              <a:rPr lang="en-US" dirty="0"/>
              <a:t>Second level</a:t>
            </a:r>
            <a:endParaRPr lang="en-AU" dirty="0"/>
          </a:p>
        </p:txBody>
      </p:sp>
      <p:sp>
        <p:nvSpPr>
          <p:cNvPr id="3" name="Slide Number Placeholder 2">
            <a:extLst>
              <a:ext uri="{FF2B5EF4-FFF2-40B4-BE49-F238E27FC236}">
                <a16:creationId xmlns:a16="http://schemas.microsoft.com/office/drawing/2014/main" id="{E2AA115E-D9AA-0A7E-0084-122EB5DFD13F}"/>
              </a:ext>
            </a:extLst>
          </p:cNvPr>
          <p:cNvSpPr>
            <a:spLocks noGrp="1"/>
          </p:cNvSpPr>
          <p:nvPr>
            <p:ph type="sldNum" sz="quarter" idx="48"/>
          </p:nvPr>
        </p:nvSpPr>
        <p:spPr/>
        <p:txBody>
          <a:bodyPr/>
          <a:lstStyle/>
          <a:p>
            <a:fld id="{E4C2AD82-1025-4508-97C1-6F7EE5C92734}" type="slidenum">
              <a:rPr lang="en-AU" smtClean="0"/>
              <a:pPr/>
              <a:t>‹#›</a:t>
            </a:fld>
            <a:endParaRPr lang="en-AU" dirty="0"/>
          </a:p>
        </p:txBody>
      </p:sp>
      <p:sp>
        <p:nvSpPr>
          <p:cNvPr id="14" name="Picture Placeholder 10">
            <a:extLst>
              <a:ext uri="{FF2B5EF4-FFF2-40B4-BE49-F238E27FC236}">
                <a16:creationId xmlns:a16="http://schemas.microsoft.com/office/drawing/2014/main" id="{C9D67DE0-F509-59F0-9280-9F130E5DB85B}"/>
              </a:ext>
            </a:extLst>
          </p:cNvPr>
          <p:cNvSpPr>
            <a:spLocks noGrp="1"/>
          </p:cNvSpPr>
          <p:nvPr>
            <p:ph type="pic" sz="quarter" idx="34" hasCustomPrompt="1"/>
          </p:nvPr>
        </p:nvSpPr>
        <p:spPr>
          <a:xfrm>
            <a:off x="4470400" y="138818"/>
            <a:ext cx="7721601" cy="6719182"/>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13" name="Title 12">
            <a:extLst>
              <a:ext uri="{FF2B5EF4-FFF2-40B4-BE49-F238E27FC236}">
                <a16:creationId xmlns:a16="http://schemas.microsoft.com/office/drawing/2014/main" id="{8CA9D7AF-BED1-1F17-67EA-7D1EE2055E5B}"/>
              </a:ext>
            </a:extLst>
          </p:cNvPr>
          <p:cNvSpPr>
            <a:spLocks noGrp="1"/>
          </p:cNvSpPr>
          <p:nvPr>
            <p:ph type="title"/>
          </p:nvPr>
        </p:nvSpPr>
        <p:spPr>
          <a:xfrm>
            <a:off x="479425" y="604203"/>
            <a:ext cx="3508376" cy="1334325"/>
          </a:xfrm>
          <a:prstGeom prst="rect">
            <a:avLst/>
          </a:prstGeom>
        </p:spPr>
        <p:txBody>
          <a:bodyPr/>
          <a:lstStyle/>
          <a:p>
            <a:r>
              <a:rPr lang="en-US"/>
              <a:t>Click to edit Master title style</a:t>
            </a:r>
            <a:endParaRPr lang="en-AU" dirty="0"/>
          </a:p>
        </p:txBody>
      </p:sp>
      <p:sp>
        <p:nvSpPr>
          <p:cNvPr id="16" name="Text Placeholder 5">
            <a:extLst>
              <a:ext uri="{FF2B5EF4-FFF2-40B4-BE49-F238E27FC236}">
                <a16:creationId xmlns:a16="http://schemas.microsoft.com/office/drawing/2014/main" id="{B899DA9C-C895-2883-3970-7ADE9C7007A5}"/>
              </a:ext>
            </a:extLst>
          </p:cNvPr>
          <p:cNvSpPr>
            <a:spLocks noGrp="1" noChangeAspect="1"/>
          </p:cNvSpPr>
          <p:nvPr>
            <p:ph type="body" sz="quarter" idx="35" hasCustomPrompt="1"/>
          </p:nvPr>
        </p:nvSpPr>
        <p:spPr>
          <a:xfrm>
            <a:off x="10904437" y="6170930"/>
            <a:ext cx="825600" cy="28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2" name="Picture Placeholder 5">
            <a:extLst>
              <a:ext uri="{FF2B5EF4-FFF2-40B4-BE49-F238E27FC236}">
                <a16:creationId xmlns:a16="http://schemas.microsoft.com/office/drawing/2014/main" id="{6F5C4178-6390-BD5C-94DF-8849972139D9}"/>
              </a:ext>
            </a:extLst>
          </p:cNvPr>
          <p:cNvSpPr>
            <a:spLocks noGrp="1"/>
          </p:cNvSpPr>
          <p:nvPr>
            <p:ph type="pic" sz="quarter" idx="37"/>
          </p:nvPr>
        </p:nvSpPr>
        <p:spPr>
          <a:xfrm>
            <a:off x="479425" y="2363788"/>
            <a:ext cx="522000" cy="522000"/>
          </a:xfrm>
          <a:prstGeom prst="rect">
            <a:avLst/>
          </a:prstGeom>
        </p:spPr>
        <p:txBody>
          <a:bodyPr/>
          <a:lstStyle>
            <a:lvl1pPr>
              <a:defRPr sz="800"/>
            </a:lvl1pPr>
          </a:lstStyle>
          <a:p>
            <a:endParaRPr lang="en-GB" dirty="0"/>
          </a:p>
        </p:txBody>
      </p:sp>
      <p:sp>
        <p:nvSpPr>
          <p:cNvPr id="4" name="Picture Placeholder 5">
            <a:extLst>
              <a:ext uri="{FF2B5EF4-FFF2-40B4-BE49-F238E27FC236}">
                <a16:creationId xmlns:a16="http://schemas.microsoft.com/office/drawing/2014/main" id="{E126E31C-0FDE-E210-6967-2FF8B9D913AA}"/>
              </a:ext>
            </a:extLst>
          </p:cNvPr>
          <p:cNvSpPr>
            <a:spLocks noGrp="1"/>
          </p:cNvSpPr>
          <p:nvPr>
            <p:ph type="pic" sz="quarter" idx="38"/>
          </p:nvPr>
        </p:nvSpPr>
        <p:spPr>
          <a:xfrm>
            <a:off x="479425" y="3690461"/>
            <a:ext cx="522000" cy="522000"/>
          </a:xfrm>
          <a:prstGeom prst="rect">
            <a:avLst/>
          </a:prstGeom>
        </p:spPr>
        <p:txBody>
          <a:bodyPr/>
          <a:lstStyle>
            <a:lvl1pPr>
              <a:defRPr sz="800"/>
            </a:lvl1pPr>
          </a:lstStyle>
          <a:p>
            <a:endParaRPr lang="en-GB" dirty="0"/>
          </a:p>
        </p:txBody>
      </p:sp>
      <p:sp>
        <p:nvSpPr>
          <p:cNvPr id="6" name="Picture Placeholder 5">
            <a:extLst>
              <a:ext uri="{FF2B5EF4-FFF2-40B4-BE49-F238E27FC236}">
                <a16:creationId xmlns:a16="http://schemas.microsoft.com/office/drawing/2014/main" id="{169263BF-D640-D210-382B-B8F681F60A67}"/>
              </a:ext>
            </a:extLst>
          </p:cNvPr>
          <p:cNvSpPr>
            <a:spLocks noGrp="1"/>
          </p:cNvSpPr>
          <p:nvPr>
            <p:ph type="pic" sz="quarter" idx="39"/>
          </p:nvPr>
        </p:nvSpPr>
        <p:spPr>
          <a:xfrm>
            <a:off x="479425" y="5017135"/>
            <a:ext cx="522000" cy="522000"/>
          </a:xfrm>
          <a:prstGeom prst="rect">
            <a:avLst/>
          </a:prstGeom>
        </p:spPr>
        <p:txBody>
          <a:bodyPr/>
          <a:lstStyle>
            <a:lvl1pPr>
              <a:defRPr sz="800"/>
            </a:lvl1pPr>
          </a:lstStyle>
          <a:p>
            <a:endParaRPr lang="en-GB" dirty="0"/>
          </a:p>
        </p:txBody>
      </p:sp>
      <p:sp>
        <p:nvSpPr>
          <p:cNvPr id="7" name="Footer Placeholder 4">
            <a:extLst>
              <a:ext uri="{FF2B5EF4-FFF2-40B4-BE49-F238E27FC236}">
                <a16:creationId xmlns:a16="http://schemas.microsoft.com/office/drawing/2014/main" id="{0143EC42-F0BC-E053-9D6C-52F3EAD5C9A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1745313949"/>
      </p:ext>
    </p:extLst>
  </p:cSld>
  <p:clrMapOvr>
    <a:masterClrMapping/>
  </p:clrMapOvr>
  <p:extLst>
    <p:ext uri="{DCECCB84-F9BA-43D5-87BE-67443E8EF086}">
      <p15:sldGuideLst xmlns:p15="http://schemas.microsoft.com/office/powerpoint/2012/main">
        <p15:guide id="3" pos="2512">
          <p15:clr>
            <a:srgbClr val="FBAE40"/>
          </p15:clr>
        </p15:guide>
        <p15:guide id="4" pos="2816">
          <p15:clr>
            <a:srgbClr val="FBAE40"/>
          </p15:clr>
        </p15:guide>
      </p15:sldGuideLst>
    </p:ext>
  </p:extLst>
</p:sldLayout>
</file>

<file path=ppt/slideLayouts/slideLayout307.xml><?xml version="1.0" encoding="utf-8"?>
<p:sldLayout xmlns:a="http://schemas.openxmlformats.org/drawingml/2006/main" xmlns:r="http://schemas.openxmlformats.org/officeDocument/2006/relationships" xmlns:p="http://schemas.openxmlformats.org/presentationml/2006/main" preserve="1" userDrawn="1">
  <p:cSld name="2/4 image + 3 stats_gradient">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1E1202A6-2F10-3353-8366-E7534D814B1C}"/>
              </a:ext>
            </a:extLst>
          </p:cNvPr>
          <p:cNvSpPr>
            <a:spLocks noGrp="1"/>
          </p:cNvSpPr>
          <p:nvPr>
            <p:ph idx="15" hasCustomPrompt="1"/>
          </p:nvPr>
        </p:nvSpPr>
        <p:spPr>
          <a:xfrm>
            <a:off x="0" y="138818"/>
            <a:ext cx="4485640" cy="6719182"/>
          </a:xfrm>
          <a:prstGeom prst="rect">
            <a:avLst/>
          </a:prstGeom>
          <a:blipFill dpi="0" rotWithShape="1">
            <a:blip r:embed="rId2">
              <a:alphaModFix amt="50000"/>
            </a:blip>
            <a:srcRect/>
            <a:stretch>
              <a:fillRect l="-86043" r="-86043"/>
            </a:stretch>
          </a:blipFill>
        </p:spPr>
        <p:txBody>
          <a:bodyPr lIns="180000" tIns="180000" rIns="180000" bIns="180000"/>
          <a:lstStyle>
            <a:lvl1pPr>
              <a:spcAft>
                <a:spcPts val="1800"/>
              </a:spcAft>
              <a:defRPr>
                <a:solidFill>
                  <a:schemeClr val="tx1"/>
                </a:solidFill>
              </a:defRPr>
            </a:lvl1pPr>
            <a:lvl2pPr marL="171450" indent="-171450">
              <a:spcAft>
                <a:spcPts val="0"/>
              </a:spcAft>
              <a:buClrTx/>
              <a:buFont typeface="Arial" panose="020B0604020202020204" pitchFamily="34" charset="0"/>
              <a:buChar char="›"/>
              <a:defRPr sz="1400"/>
            </a:lvl2pPr>
            <a:lvl3pPr marL="358775" indent="-179388">
              <a:spcBef>
                <a:spcPts val="600"/>
              </a:spcBef>
              <a:spcAft>
                <a:spcPts val="600"/>
              </a:spcAft>
              <a:buFont typeface="Arial" panose="020B0604020202020204" pitchFamily="34" charset="0"/>
              <a:buChar char="•"/>
              <a:tabLst>
                <a:tab pos="179388" algn="l"/>
              </a:tabLst>
              <a:defRPr/>
            </a:lvl3pPr>
            <a:lvl4pPr marL="0" indent="0">
              <a:spcBef>
                <a:spcPts val="1800"/>
              </a:spcBef>
              <a:buNone/>
              <a:defRPr sz="1200"/>
            </a:lvl4pPr>
          </a:lstStyle>
          <a:p>
            <a:pPr lvl="0"/>
            <a:r>
              <a:rPr lang="en-US" dirty="0"/>
              <a:t> </a:t>
            </a:r>
            <a:endParaRPr lang="en-AU" dirty="0"/>
          </a:p>
        </p:txBody>
      </p:sp>
      <p:sp>
        <p:nvSpPr>
          <p:cNvPr id="8" name="Text Placeholder 19">
            <a:extLst>
              <a:ext uri="{FF2B5EF4-FFF2-40B4-BE49-F238E27FC236}">
                <a16:creationId xmlns:a16="http://schemas.microsoft.com/office/drawing/2014/main" id="{9DB474E9-4FAC-7BAE-4918-F65476ABD12C}"/>
              </a:ext>
            </a:extLst>
          </p:cNvPr>
          <p:cNvSpPr>
            <a:spLocks noGrp="1"/>
          </p:cNvSpPr>
          <p:nvPr>
            <p:ph type="body" sz="quarter" idx="25" hasCustomPrompt="1"/>
          </p:nvPr>
        </p:nvSpPr>
        <p:spPr>
          <a:xfrm>
            <a:off x="1132841" y="2363788"/>
            <a:ext cx="2854960" cy="875665"/>
          </a:xfrm>
          <a:prstGeom prst="rect">
            <a:avLst/>
          </a:prstGeom>
        </p:spPr>
        <p:txBody>
          <a:bodyPr/>
          <a:lstStyle>
            <a:lvl1pPr>
              <a:lnSpc>
                <a:spcPct val="90000"/>
              </a:lnSpc>
              <a:spcBef>
                <a:spcPts val="0"/>
              </a:spcBef>
              <a:spcAft>
                <a:spcPts val="0"/>
              </a:spcAft>
              <a:defRPr lang="en-US" sz="4400" b="1" kern="1200" dirty="0" smtClean="0">
                <a:solidFill>
                  <a:schemeClr val="accent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a:p>
            <a:pPr lvl="1"/>
            <a:r>
              <a:rPr lang="en-US" dirty="0"/>
              <a:t>Second level</a:t>
            </a:r>
            <a:endParaRPr lang="en-AU" dirty="0"/>
          </a:p>
        </p:txBody>
      </p:sp>
      <p:sp>
        <p:nvSpPr>
          <p:cNvPr id="10" name="Text Placeholder 19">
            <a:extLst>
              <a:ext uri="{FF2B5EF4-FFF2-40B4-BE49-F238E27FC236}">
                <a16:creationId xmlns:a16="http://schemas.microsoft.com/office/drawing/2014/main" id="{62B4B654-D4AC-315C-743D-4D2A637BEA83}"/>
              </a:ext>
            </a:extLst>
          </p:cNvPr>
          <p:cNvSpPr>
            <a:spLocks noGrp="1"/>
          </p:cNvSpPr>
          <p:nvPr>
            <p:ph type="body" sz="quarter" idx="29" hasCustomPrompt="1"/>
          </p:nvPr>
        </p:nvSpPr>
        <p:spPr>
          <a:xfrm>
            <a:off x="1132841" y="3690461"/>
            <a:ext cx="2854960" cy="875665"/>
          </a:xfrm>
          <a:prstGeom prst="rect">
            <a:avLst/>
          </a:prstGeom>
        </p:spPr>
        <p:txBody>
          <a:bodyPr/>
          <a:lstStyle>
            <a:lvl1pPr>
              <a:lnSpc>
                <a:spcPct val="90000"/>
              </a:lnSpc>
              <a:spcBef>
                <a:spcPts val="0"/>
              </a:spcBef>
              <a:spcAft>
                <a:spcPts val="0"/>
              </a:spcAft>
              <a:defRPr lang="en-US" sz="4400" b="1" kern="1200" dirty="0" smtClean="0">
                <a:solidFill>
                  <a:schemeClr val="accent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a:p>
            <a:pPr lvl="1"/>
            <a:r>
              <a:rPr lang="en-US" dirty="0"/>
              <a:t>Second level</a:t>
            </a:r>
            <a:endParaRPr lang="en-AU" dirty="0"/>
          </a:p>
        </p:txBody>
      </p:sp>
      <p:sp>
        <p:nvSpPr>
          <p:cNvPr id="12" name="Text Placeholder 19">
            <a:extLst>
              <a:ext uri="{FF2B5EF4-FFF2-40B4-BE49-F238E27FC236}">
                <a16:creationId xmlns:a16="http://schemas.microsoft.com/office/drawing/2014/main" id="{ED2F1526-4AE4-BD31-908A-FD02FAA97DF9}"/>
              </a:ext>
            </a:extLst>
          </p:cNvPr>
          <p:cNvSpPr>
            <a:spLocks noGrp="1"/>
          </p:cNvSpPr>
          <p:nvPr>
            <p:ph type="body" sz="quarter" idx="31" hasCustomPrompt="1"/>
          </p:nvPr>
        </p:nvSpPr>
        <p:spPr>
          <a:xfrm>
            <a:off x="1132841" y="5017135"/>
            <a:ext cx="2854960" cy="875665"/>
          </a:xfrm>
          <a:prstGeom prst="rect">
            <a:avLst/>
          </a:prstGeom>
        </p:spPr>
        <p:txBody>
          <a:bodyPr/>
          <a:lstStyle>
            <a:lvl1pPr>
              <a:lnSpc>
                <a:spcPct val="90000"/>
              </a:lnSpc>
              <a:spcBef>
                <a:spcPts val="0"/>
              </a:spcBef>
              <a:spcAft>
                <a:spcPts val="0"/>
              </a:spcAft>
              <a:defRPr lang="en-US" sz="4400" b="1" kern="1200" dirty="0" smtClean="0">
                <a:solidFill>
                  <a:schemeClr val="accent1"/>
                </a:solidFill>
                <a:latin typeface="+mn-lt"/>
                <a:ea typeface="+mn-ea"/>
                <a:cs typeface="+mn-cs"/>
              </a:defRPr>
            </a:lvl1pPr>
            <a:lvl2pPr marL="0" indent="0">
              <a:lnSpc>
                <a:spcPct val="90000"/>
              </a:lnSpc>
              <a:spcBef>
                <a:spcPts val="0"/>
              </a:spcBef>
              <a:spcAft>
                <a:spcPts val="0"/>
              </a:spcAft>
              <a:buNone/>
              <a:defRPr lang="en-US" sz="1600" kern="1200" dirty="0" smtClean="0">
                <a:solidFill>
                  <a:schemeClr val="tx1"/>
                </a:solidFill>
                <a:latin typeface="+mn-lt"/>
                <a:ea typeface="+mn-ea"/>
                <a:cs typeface="+mn-cs"/>
              </a:defRPr>
            </a:lvl2pPr>
          </a:lstStyle>
          <a:p>
            <a:pPr lvl="0"/>
            <a:r>
              <a:rPr lang="en-US" dirty="0"/>
              <a:t>##</a:t>
            </a:r>
          </a:p>
          <a:p>
            <a:pPr lvl="1"/>
            <a:r>
              <a:rPr lang="en-US" dirty="0"/>
              <a:t>Second level</a:t>
            </a:r>
            <a:endParaRPr lang="en-AU" dirty="0"/>
          </a:p>
        </p:txBody>
      </p:sp>
      <p:sp>
        <p:nvSpPr>
          <p:cNvPr id="3" name="Slide Number Placeholder 2">
            <a:extLst>
              <a:ext uri="{FF2B5EF4-FFF2-40B4-BE49-F238E27FC236}">
                <a16:creationId xmlns:a16="http://schemas.microsoft.com/office/drawing/2014/main" id="{E2AA115E-D9AA-0A7E-0084-122EB5DFD13F}"/>
              </a:ext>
            </a:extLst>
          </p:cNvPr>
          <p:cNvSpPr>
            <a:spLocks noGrp="1"/>
          </p:cNvSpPr>
          <p:nvPr>
            <p:ph type="sldNum" sz="quarter" idx="48"/>
          </p:nvPr>
        </p:nvSpPr>
        <p:spPr/>
        <p:txBody>
          <a:bodyPr/>
          <a:lstStyle/>
          <a:p>
            <a:fld id="{E4C2AD82-1025-4508-97C1-6F7EE5C92734}" type="slidenum">
              <a:rPr lang="en-AU" smtClean="0"/>
              <a:pPr/>
              <a:t>‹#›</a:t>
            </a:fld>
            <a:endParaRPr lang="en-AU" dirty="0"/>
          </a:p>
        </p:txBody>
      </p:sp>
      <p:sp>
        <p:nvSpPr>
          <p:cNvPr id="14" name="Picture Placeholder 10">
            <a:extLst>
              <a:ext uri="{FF2B5EF4-FFF2-40B4-BE49-F238E27FC236}">
                <a16:creationId xmlns:a16="http://schemas.microsoft.com/office/drawing/2014/main" id="{C9D67DE0-F509-59F0-9280-9F130E5DB85B}"/>
              </a:ext>
            </a:extLst>
          </p:cNvPr>
          <p:cNvSpPr>
            <a:spLocks noGrp="1"/>
          </p:cNvSpPr>
          <p:nvPr>
            <p:ph type="pic" sz="quarter" idx="34" hasCustomPrompt="1"/>
          </p:nvPr>
        </p:nvSpPr>
        <p:spPr>
          <a:xfrm>
            <a:off x="4470400" y="138818"/>
            <a:ext cx="7721601" cy="6730646"/>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4" name="Title 3">
            <a:extLst>
              <a:ext uri="{FF2B5EF4-FFF2-40B4-BE49-F238E27FC236}">
                <a16:creationId xmlns:a16="http://schemas.microsoft.com/office/drawing/2014/main" id="{A4637ED3-72A1-8CC3-40E5-B52EB84D6856}"/>
              </a:ext>
            </a:extLst>
          </p:cNvPr>
          <p:cNvSpPr>
            <a:spLocks noGrp="1"/>
          </p:cNvSpPr>
          <p:nvPr>
            <p:ph type="title"/>
          </p:nvPr>
        </p:nvSpPr>
        <p:spPr>
          <a:xfrm>
            <a:off x="479425" y="604203"/>
            <a:ext cx="3503295" cy="1448117"/>
          </a:xfrm>
          <a:prstGeom prst="rect">
            <a:avLst/>
          </a:prstGeom>
        </p:spPr>
        <p:txBody>
          <a:bodyPr/>
          <a:lstStyle/>
          <a:p>
            <a:r>
              <a:rPr lang="en-US" dirty="0"/>
              <a:t>Click to edit Master title style</a:t>
            </a:r>
            <a:endParaRPr lang="en-AU" dirty="0"/>
          </a:p>
        </p:txBody>
      </p:sp>
      <p:sp>
        <p:nvSpPr>
          <p:cNvPr id="13" name="Text Placeholder 5">
            <a:extLst>
              <a:ext uri="{FF2B5EF4-FFF2-40B4-BE49-F238E27FC236}">
                <a16:creationId xmlns:a16="http://schemas.microsoft.com/office/drawing/2014/main" id="{D1ABE5DC-D0E6-F473-5E20-F4477137743A}"/>
              </a:ext>
            </a:extLst>
          </p:cNvPr>
          <p:cNvSpPr>
            <a:spLocks noGrp="1" noChangeAspect="1"/>
          </p:cNvSpPr>
          <p:nvPr>
            <p:ph type="body" sz="quarter" idx="35" hasCustomPrompt="1"/>
          </p:nvPr>
        </p:nvSpPr>
        <p:spPr>
          <a:xfrm>
            <a:off x="10904437" y="6170930"/>
            <a:ext cx="825600" cy="288000"/>
          </a:xfrm>
          <a:prstGeom prst="rect">
            <a:avLst/>
          </a:prstGeom>
          <a:blipFill>
            <a:blip r:embed="rId3">
              <a:extLst>
                <a:ext uri="{96DAC541-7B7A-43D3-8B79-37D633B846F1}">
                  <asvg:svgBlip xmlns:asvg="http://schemas.microsoft.com/office/drawing/2016/SVG/main" r:embed="rId4"/>
                </a:ext>
              </a:extLst>
            </a:blip>
            <a:stretch>
              <a:fillRect/>
            </a:stretch>
          </a:blipFill>
        </p:spPr>
        <p:txBody>
          <a:bodyPr/>
          <a:lstStyle>
            <a:lvl1pPr>
              <a:defRPr/>
            </a:lvl1pPr>
          </a:lstStyle>
          <a:p>
            <a:pPr lvl="0"/>
            <a:r>
              <a:rPr lang="en-US" dirty="0"/>
              <a:t> </a:t>
            </a:r>
            <a:endParaRPr lang="en-AU" dirty="0"/>
          </a:p>
        </p:txBody>
      </p:sp>
      <p:sp>
        <p:nvSpPr>
          <p:cNvPr id="6" name="Picture Placeholder 5">
            <a:extLst>
              <a:ext uri="{FF2B5EF4-FFF2-40B4-BE49-F238E27FC236}">
                <a16:creationId xmlns:a16="http://schemas.microsoft.com/office/drawing/2014/main" id="{3BFAC6EC-47FF-4B90-C39C-403F97006EB5}"/>
              </a:ext>
            </a:extLst>
          </p:cNvPr>
          <p:cNvSpPr>
            <a:spLocks noGrp="1"/>
          </p:cNvSpPr>
          <p:nvPr>
            <p:ph type="pic" sz="quarter" idx="37"/>
          </p:nvPr>
        </p:nvSpPr>
        <p:spPr>
          <a:xfrm>
            <a:off x="479425" y="2363788"/>
            <a:ext cx="522000" cy="522000"/>
          </a:xfrm>
          <a:prstGeom prst="rect">
            <a:avLst/>
          </a:prstGeom>
        </p:spPr>
        <p:txBody>
          <a:bodyPr/>
          <a:lstStyle>
            <a:lvl1pPr>
              <a:defRPr sz="800"/>
            </a:lvl1pPr>
          </a:lstStyle>
          <a:p>
            <a:endParaRPr lang="en-GB" dirty="0"/>
          </a:p>
        </p:txBody>
      </p:sp>
      <p:sp>
        <p:nvSpPr>
          <p:cNvPr id="15" name="Picture Placeholder 5">
            <a:extLst>
              <a:ext uri="{FF2B5EF4-FFF2-40B4-BE49-F238E27FC236}">
                <a16:creationId xmlns:a16="http://schemas.microsoft.com/office/drawing/2014/main" id="{B06D4D86-13B1-A3A0-D0DC-0D6D5D67C5C3}"/>
              </a:ext>
            </a:extLst>
          </p:cNvPr>
          <p:cNvSpPr>
            <a:spLocks noGrp="1"/>
          </p:cNvSpPr>
          <p:nvPr>
            <p:ph type="pic" sz="quarter" idx="38"/>
          </p:nvPr>
        </p:nvSpPr>
        <p:spPr>
          <a:xfrm>
            <a:off x="479425" y="3690461"/>
            <a:ext cx="522000" cy="522000"/>
          </a:xfrm>
          <a:prstGeom prst="rect">
            <a:avLst/>
          </a:prstGeom>
        </p:spPr>
        <p:txBody>
          <a:bodyPr/>
          <a:lstStyle>
            <a:lvl1pPr>
              <a:defRPr sz="800"/>
            </a:lvl1pPr>
          </a:lstStyle>
          <a:p>
            <a:endParaRPr lang="en-GB" dirty="0"/>
          </a:p>
        </p:txBody>
      </p:sp>
      <p:sp>
        <p:nvSpPr>
          <p:cNvPr id="16" name="Picture Placeholder 5">
            <a:extLst>
              <a:ext uri="{FF2B5EF4-FFF2-40B4-BE49-F238E27FC236}">
                <a16:creationId xmlns:a16="http://schemas.microsoft.com/office/drawing/2014/main" id="{955EC059-6E39-82B1-38DC-46380B9BE064}"/>
              </a:ext>
            </a:extLst>
          </p:cNvPr>
          <p:cNvSpPr>
            <a:spLocks noGrp="1"/>
          </p:cNvSpPr>
          <p:nvPr>
            <p:ph type="pic" sz="quarter" idx="39"/>
          </p:nvPr>
        </p:nvSpPr>
        <p:spPr>
          <a:xfrm>
            <a:off x="479425" y="5017135"/>
            <a:ext cx="522000" cy="522000"/>
          </a:xfrm>
          <a:prstGeom prst="rect">
            <a:avLst/>
          </a:prstGeom>
        </p:spPr>
        <p:txBody>
          <a:bodyPr/>
          <a:lstStyle>
            <a:lvl1pPr>
              <a:defRPr sz="800"/>
            </a:lvl1pPr>
          </a:lstStyle>
          <a:p>
            <a:endParaRPr lang="en-GB" dirty="0"/>
          </a:p>
        </p:txBody>
      </p:sp>
      <p:sp>
        <p:nvSpPr>
          <p:cNvPr id="7" name="Footer Placeholder 4">
            <a:extLst>
              <a:ext uri="{FF2B5EF4-FFF2-40B4-BE49-F238E27FC236}">
                <a16:creationId xmlns:a16="http://schemas.microsoft.com/office/drawing/2014/main" id="{CB262EE5-8494-CF5E-F32F-5096E360B1D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3752376137"/>
      </p:ext>
    </p:extLst>
  </p:cSld>
  <p:clrMapOvr>
    <a:masterClrMapping/>
  </p:clrMapOvr>
  <p:extLst>
    <p:ext uri="{DCECCB84-F9BA-43D5-87BE-67443E8EF086}">
      <p15:sldGuideLst xmlns:p15="http://schemas.microsoft.com/office/powerpoint/2012/main">
        <p15:guide id="3" pos="2512">
          <p15:clr>
            <a:srgbClr val="FBAE40"/>
          </p15:clr>
        </p15:guide>
        <p15:guide id="4" pos="2816">
          <p15:clr>
            <a:srgbClr val="FBAE40"/>
          </p15:clr>
        </p15:guide>
      </p15:sldGuideLst>
    </p:ext>
  </p:extLst>
</p:sldLayout>
</file>

<file path=ppt/slideLayouts/slideLayout308.xml><?xml version="1.0" encoding="utf-8"?>
<p:sldLayout xmlns:a="http://schemas.openxmlformats.org/drawingml/2006/main" xmlns:r="http://schemas.openxmlformats.org/officeDocument/2006/relationships" xmlns:p="http://schemas.openxmlformats.org/presentationml/2006/main" preserve="1" userDrawn="1">
  <p:cSld name="1_2/4 image + 3 stats_gradient">
    <p:spTree>
      <p:nvGrpSpPr>
        <p:cNvPr id="1" name=""/>
        <p:cNvGrpSpPr/>
        <p:nvPr/>
      </p:nvGrpSpPr>
      <p:grpSpPr>
        <a:xfrm>
          <a:off x="0" y="0"/>
          <a:ext cx="0" cy="0"/>
          <a:chOff x="0" y="0"/>
          <a:chExt cx="0" cy="0"/>
        </a:xfrm>
      </p:grpSpPr>
      <p:sp>
        <p:nvSpPr>
          <p:cNvPr id="32" name="Content Placeholder 2">
            <a:extLst>
              <a:ext uri="{FF2B5EF4-FFF2-40B4-BE49-F238E27FC236}">
                <a16:creationId xmlns:a16="http://schemas.microsoft.com/office/drawing/2014/main" id="{7B9CDAF9-C05B-724D-898B-2A6950558279}"/>
              </a:ext>
            </a:extLst>
          </p:cNvPr>
          <p:cNvSpPr>
            <a:spLocks noGrp="1"/>
          </p:cNvSpPr>
          <p:nvPr>
            <p:ph idx="15" hasCustomPrompt="1"/>
          </p:nvPr>
        </p:nvSpPr>
        <p:spPr>
          <a:xfrm>
            <a:off x="0" y="138818"/>
            <a:ext cx="4485640" cy="6719182"/>
          </a:xfrm>
          <a:prstGeom prst="rect">
            <a:avLst/>
          </a:prstGeom>
          <a:blipFill dpi="0" rotWithShape="1">
            <a:blip r:embed="rId2">
              <a:alphaModFix amt="50000"/>
            </a:blip>
            <a:srcRect/>
            <a:stretch>
              <a:fillRect l="-86043" r="-86043"/>
            </a:stretch>
          </a:blipFill>
        </p:spPr>
        <p:txBody>
          <a:bodyPr lIns="180000" tIns="180000" rIns="180000" bIns="180000"/>
          <a:lstStyle>
            <a:lvl1pPr>
              <a:spcAft>
                <a:spcPts val="1800"/>
              </a:spcAft>
              <a:defRPr>
                <a:solidFill>
                  <a:schemeClr val="tx1"/>
                </a:solidFill>
              </a:defRPr>
            </a:lvl1pPr>
            <a:lvl2pPr marL="171450" indent="-171450">
              <a:spcAft>
                <a:spcPts val="0"/>
              </a:spcAft>
              <a:buClrTx/>
              <a:buFont typeface="Arial" panose="020B0604020202020204" pitchFamily="34" charset="0"/>
              <a:buChar char="›"/>
              <a:defRPr sz="1400"/>
            </a:lvl2pPr>
            <a:lvl3pPr marL="358775" indent="-179388">
              <a:spcBef>
                <a:spcPts val="600"/>
              </a:spcBef>
              <a:spcAft>
                <a:spcPts val="600"/>
              </a:spcAft>
              <a:buFont typeface="Arial" panose="020B0604020202020204" pitchFamily="34" charset="0"/>
              <a:buChar char="•"/>
              <a:tabLst>
                <a:tab pos="179388" algn="l"/>
              </a:tabLst>
              <a:defRPr/>
            </a:lvl3pPr>
            <a:lvl4pPr marL="0" indent="0">
              <a:spcBef>
                <a:spcPts val="1800"/>
              </a:spcBef>
              <a:buNone/>
              <a:defRPr sz="1200"/>
            </a:lvl4pPr>
          </a:lstStyle>
          <a:p>
            <a:pPr lvl="0"/>
            <a:r>
              <a:rPr lang="en-US" dirty="0"/>
              <a:t> </a:t>
            </a:r>
            <a:endParaRPr lang="en-AU" dirty="0"/>
          </a:p>
        </p:txBody>
      </p:sp>
      <p:sp>
        <p:nvSpPr>
          <p:cNvPr id="3" name="Slide Number Placeholder 2">
            <a:extLst>
              <a:ext uri="{FF2B5EF4-FFF2-40B4-BE49-F238E27FC236}">
                <a16:creationId xmlns:a16="http://schemas.microsoft.com/office/drawing/2014/main" id="{E2AA115E-D9AA-0A7E-0084-122EB5DFD13F}"/>
              </a:ext>
            </a:extLst>
          </p:cNvPr>
          <p:cNvSpPr>
            <a:spLocks noGrp="1"/>
          </p:cNvSpPr>
          <p:nvPr>
            <p:ph type="sldNum" sz="quarter" idx="48"/>
          </p:nvPr>
        </p:nvSpPr>
        <p:spPr/>
        <p:txBody>
          <a:bodyPr/>
          <a:lstStyle/>
          <a:p>
            <a:fld id="{E4C2AD82-1025-4508-97C1-6F7EE5C92734}" type="slidenum">
              <a:rPr lang="en-AU" smtClean="0"/>
              <a:pPr/>
              <a:t>‹#›</a:t>
            </a:fld>
            <a:endParaRPr lang="en-AU" dirty="0"/>
          </a:p>
        </p:txBody>
      </p:sp>
      <p:sp>
        <p:nvSpPr>
          <p:cNvPr id="4" name="Title 3">
            <a:extLst>
              <a:ext uri="{FF2B5EF4-FFF2-40B4-BE49-F238E27FC236}">
                <a16:creationId xmlns:a16="http://schemas.microsoft.com/office/drawing/2014/main" id="{A4637ED3-72A1-8CC3-40E5-B52EB84D6856}"/>
              </a:ext>
            </a:extLst>
          </p:cNvPr>
          <p:cNvSpPr>
            <a:spLocks noGrp="1"/>
          </p:cNvSpPr>
          <p:nvPr>
            <p:ph type="title"/>
          </p:nvPr>
        </p:nvSpPr>
        <p:spPr>
          <a:xfrm>
            <a:off x="479425" y="604203"/>
            <a:ext cx="3503295" cy="1448117"/>
          </a:xfrm>
          <a:prstGeom prst="rect">
            <a:avLst/>
          </a:prstGeom>
        </p:spPr>
        <p:txBody>
          <a:bodyPr/>
          <a:lstStyle/>
          <a:p>
            <a:r>
              <a:rPr lang="en-US" dirty="0"/>
              <a:t>Click to edit Master title style</a:t>
            </a:r>
            <a:endParaRPr lang="en-AU" dirty="0"/>
          </a:p>
        </p:txBody>
      </p:sp>
      <p:sp>
        <p:nvSpPr>
          <p:cNvPr id="15" name="Content Placeholder 2">
            <a:extLst>
              <a:ext uri="{FF2B5EF4-FFF2-40B4-BE49-F238E27FC236}">
                <a16:creationId xmlns:a16="http://schemas.microsoft.com/office/drawing/2014/main" id="{0B43DCFB-7410-5D45-8373-C698A009C945}"/>
              </a:ext>
            </a:extLst>
          </p:cNvPr>
          <p:cNvSpPr>
            <a:spLocks noGrp="1"/>
          </p:cNvSpPr>
          <p:nvPr>
            <p:ph idx="1"/>
          </p:nvPr>
        </p:nvSpPr>
        <p:spPr>
          <a:xfrm>
            <a:off x="479426" y="2097088"/>
            <a:ext cx="3492412" cy="3960812"/>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0" name="Text Placeholder 10">
            <a:extLst>
              <a:ext uri="{FF2B5EF4-FFF2-40B4-BE49-F238E27FC236}">
                <a16:creationId xmlns:a16="http://schemas.microsoft.com/office/drawing/2014/main" id="{89959349-DE05-1747-8537-0F3D77396BF3}"/>
              </a:ext>
            </a:extLst>
          </p:cNvPr>
          <p:cNvSpPr>
            <a:spLocks noGrp="1"/>
          </p:cNvSpPr>
          <p:nvPr>
            <p:ph type="body" sz="quarter" idx="13"/>
          </p:nvPr>
        </p:nvSpPr>
        <p:spPr>
          <a:xfrm>
            <a:off x="5703294" y="758703"/>
            <a:ext cx="5985123" cy="1008000"/>
          </a:xfrm>
          <a:prstGeom prst="rect">
            <a:avLst/>
          </a:prstGeom>
          <a:noFill/>
          <a:ln>
            <a:noFill/>
          </a:ln>
        </p:spPr>
        <p:txBody>
          <a:bodyPr lIns="252000" anchor="ctr" anchorCtr="0"/>
          <a:lstStyle>
            <a:lvl1pPr>
              <a:spcAft>
                <a:spcPts val="0"/>
              </a:spcAft>
              <a:defRPr sz="1400">
                <a:solidFill>
                  <a:schemeClr val="accent1"/>
                </a:solidFill>
              </a:defRPr>
            </a:lvl1pPr>
            <a:lvl2pPr marL="0" indent="0">
              <a:spcAft>
                <a:spcPts val="0"/>
              </a:spcAft>
              <a:buNone/>
              <a:defRPr sz="1400"/>
            </a:lvl2pPr>
          </a:lstStyle>
          <a:p>
            <a:pPr lvl="0"/>
            <a:r>
              <a:rPr lang="en-US" dirty="0"/>
              <a:t>Click to edit Master text styles</a:t>
            </a:r>
          </a:p>
          <a:p>
            <a:pPr lvl="1"/>
            <a:r>
              <a:rPr lang="en-US" dirty="0"/>
              <a:t>Second level</a:t>
            </a:r>
          </a:p>
        </p:txBody>
      </p:sp>
      <p:sp>
        <p:nvSpPr>
          <p:cNvPr id="21" name="Text Placeholder 10">
            <a:extLst>
              <a:ext uri="{FF2B5EF4-FFF2-40B4-BE49-F238E27FC236}">
                <a16:creationId xmlns:a16="http://schemas.microsoft.com/office/drawing/2014/main" id="{28C3907E-9AEB-DB4C-9A93-AEAC0C4B5F6D}"/>
              </a:ext>
            </a:extLst>
          </p:cNvPr>
          <p:cNvSpPr>
            <a:spLocks noGrp="1"/>
          </p:cNvSpPr>
          <p:nvPr>
            <p:ph type="body" sz="quarter" idx="16"/>
          </p:nvPr>
        </p:nvSpPr>
        <p:spPr>
          <a:xfrm>
            <a:off x="5703294" y="2127149"/>
            <a:ext cx="5985123" cy="1008000"/>
          </a:xfrm>
          <a:prstGeom prst="rect">
            <a:avLst/>
          </a:prstGeom>
          <a:noFill/>
          <a:ln>
            <a:noFill/>
          </a:ln>
        </p:spPr>
        <p:txBody>
          <a:bodyPr lIns="252000" anchor="ctr" anchorCtr="0"/>
          <a:lstStyle>
            <a:lvl1pPr>
              <a:spcAft>
                <a:spcPts val="0"/>
              </a:spcAft>
              <a:defRPr sz="1400">
                <a:solidFill>
                  <a:schemeClr val="accent1"/>
                </a:solidFill>
              </a:defRPr>
            </a:lvl1pPr>
            <a:lvl2pPr marL="0" indent="0">
              <a:spcAft>
                <a:spcPts val="0"/>
              </a:spcAft>
              <a:buNone/>
              <a:defRPr sz="1400"/>
            </a:lvl2pPr>
          </a:lstStyle>
          <a:p>
            <a:pPr lvl="0"/>
            <a:r>
              <a:rPr lang="en-US"/>
              <a:t>Click to edit Master text styles</a:t>
            </a:r>
          </a:p>
          <a:p>
            <a:pPr lvl="1"/>
            <a:r>
              <a:rPr lang="en-US"/>
              <a:t>Second level</a:t>
            </a:r>
          </a:p>
        </p:txBody>
      </p:sp>
      <p:sp>
        <p:nvSpPr>
          <p:cNvPr id="22" name="Text Placeholder 10">
            <a:extLst>
              <a:ext uri="{FF2B5EF4-FFF2-40B4-BE49-F238E27FC236}">
                <a16:creationId xmlns:a16="http://schemas.microsoft.com/office/drawing/2014/main" id="{870AAB8D-F760-D54B-A6B0-7985A362E655}"/>
              </a:ext>
            </a:extLst>
          </p:cNvPr>
          <p:cNvSpPr>
            <a:spLocks noGrp="1"/>
          </p:cNvSpPr>
          <p:nvPr>
            <p:ph type="body" sz="quarter" idx="19"/>
          </p:nvPr>
        </p:nvSpPr>
        <p:spPr>
          <a:xfrm>
            <a:off x="5703294" y="3495595"/>
            <a:ext cx="5985123" cy="1008000"/>
          </a:xfrm>
          <a:prstGeom prst="rect">
            <a:avLst/>
          </a:prstGeom>
          <a:noFill/>
          <a:ln>
            <a:noFill/>
          </a:ln>
        </p:spPr>
        <p:txBody>
          <a:bodyPr lIns="252000" anchor="ctr" anchorCtr="0"/>
          <a:lstStyle>
            <a:lvl1pPr>
              <a:spcAft>
                <a:spcPts val="0"/>
              </a:spcAft>
              <a:defRPr sz="1400">
                <a:solidFill>
                  <a:schemeClr val="accent1"/>
                </a:solidFill>
              </a:defRPr>
            </a:lvl1pPr>
            <a:lvl2pPr marL="0" indent="0">
              <a:spcAft>
                <a:spcPts val="0"/>
              </a:spcAft>
              <a:buNone/>
              <a:defRPr sz="1400"/>
            </a:lvl2pPr>
          </a:lstStyle>
          <a:p>
            <a:pPr lvl="0"/>
            <a:r>
              <a:rPr lang="en-US"/>
              <a:t>Click to edit Master text styles</a:t>
            </a:r>
          </a:p>
          <a:p>
            <a:pPr lvl="1"/>
            <a:r>
              <a:rPr lang="en-US"/>
              <a:t>Second level</a:t>
            </a:r>
          </a:p>
        </p:txBody>
      </p:sp>
      <p:sp>
        <p:nvSpPr>
          <p:cNvPr id="23" name="Text Placeholder 10">
            <a:extLst>
              <a:ext uri="{FF2B5EF4-FFF2-40B4-BE49-F238E27FC236}">
                <a16:creationId xmlns:a16="http://schemas.microsoft.com/office/drawing/2014/main" id="{55364C55-C3AA-044A-AC78-EEC4123D949C}"/>
              </a:ext>
            </a:extLst>
          </p:cNvPr>
          <p:cNvSpPr>
            <a:spLocks noGrp="1"/>
          </p:cNvSpPr>
          <p:nvPr>
            <p:ph type="body" sz="quarter" idx="22"/>
          </p:nvPr>
        </p:nvSpPr>
        <p:spPr>
          <a:xfrm>
            <a:off x="5703294" y="4864040"/>
            <a:ext cx="5985123" cy="1008000"/>
          </a:xfrm>
          <a:prstGeom prst="rect">
            <a:avLst/>
          </a:prstGeom>
          <a:noFill/>
          <a:ln>
            <a:noFill/>
          </a:ln>
        </p:spPr>
        <p:txBody>
          <a:bodyPr lIns="252000" anchor="ctr" anchorCtr="0"/>
          <a:lstStyle>
            <a:lvl1pPr>
              <a:spcAft>
                <a:spcPts val="0"/>
              </a:spcAft>
              <a:defRPr sz="1400">
                <a:solidFill>
                  <a:schemeClr val="accent1"/>
                </a:solidFill>
              </a:defRPr>
            </a:lvl1pPr>
            <a:lvl2pPr marL="0" indent="0">
              <a:spcAft>
                <a:spcPts val="0"/>
              </a:spcAft>
              <a:buNone/>
              <a:defRPr sz="1400"/>
            </a:lvl2pPr>
          </a:lstStyle>
          <a:p>
            <a:pPr lvl="0"/>
            <a:r>
              <a:rPr lang="en-US"/>
              <a:t>Click to edit Master text styles</a:t>
            </a:r>
          </a:p>
          <a:p>
            <a:pPr lvl="1"/>
            <a:r>
              <a:rPr lang="en-US"/>
              <a:t>Second level</a:t>
            </a:r>
          </a:p>
        </p:txBody>
      </p:sp>
      <p:sp>
        <p:nvSpPr>
          <p:cNvPr id="2" name="Picture Placeholder 5">
            <a:extLst>
              <a:ext uri="{FF2B5EF4-FFF2-40B4-BE49-F238E27FC236}">
                <a16:creationId xmlns:a16="http://schemas.microsoft.com/office/drawing/2014/main" id="{EAFD9C50-5750-4AA2-50DE-E256E7A1F870}"/>
              </a:ext>
            </a:extLst>
          </p:cNvPr>
          <p:cNvSpPr>
            <a:spLocks noGrp="1"/>
          </p:cNvSpPr>
          <p:nvPr>
            <p:ph type="pic" sz="quarter" idx="37"/>
          </p:nvPr>
        </p:nvSpPr>
        <p:spPr>
          <a:xfrm>
            <a:off x="4739921" y="758703"/>
            <a:ext cx="763200" cy="763200"/>
          </a:xfrm>
          <a:prstGeom prst="rect">
            <a:avLst/>
          </a:prstGeom>
        </p:spPr>
        <p:txBody>
          <a:bodyPr/>
          <a:lstStyle>
            <a:lvl1pPr>
              <a:defRPr sz="800"/>
            </a:lvl1pPr>
          </a:lstStyle>
          <a:p>
            <a:endParaRPr lang="en-GB" dirty="0"/>
          </a:p>
        </p:txBody>
      </p:sp>
      <p:sp>
        <p:nvSpPr>
          <p:cNvPr id="6" name="Picture Placeholder 5">
            <a:extLst>
              <a:ext uri="{FF2B5EF4-FFF2-40B4-BE49-F238E27FC236}">
                <a16:creationId xmlns:a16="http://schemas.microsoft.com/office/drawing/2014/main" id="{45CFBAEA-4F9C-B0EE-7FE5-FEE17E915BBC}"/>
              </a:ext>
            </a:extLst>
          </p:cNvPr>
          <p:cNvSpPr>
            <a:spLocks noGrp="1"/>
          </p:cNvSpPr>
          <p:nvPr>
            <p:ph type="pic" sz="quarter" idx="38"/>
          </p:nvPr>
        </p:nvSpPr>
        <p:spPr>
          <a:xfrm>
            <a:off x="4739921" y="2127149"/>
            <a:ext cx="763200" cy="763200"/>
          </a:xfrm>
          <a:prstGeom prst="rect">
            <a:avLst/>
          </a:prstGeom>
        </p:spPr>
        <p:txBody>
          <a:bodyPr/>
          <a:lstStyle>
            <a:lvl1pPr>
              <a:defRPr sz="800"/>
            </a:lvl1pPr>
          </a:lstStyle>
          <a:p>
            <a:endParaRPr lang="en-GB" dirty="0"/>
          </a:p>
        </p:txBody>
      </p:sp>
      <p:sp>
        <p:nvSpPr>
          <p:cNvPr id="7" name="Picture Placeholder 5">
            <a:extLst>
              <a:ext uri="{FF2B5EF4-FFF2-40B4-BE49-F238E27FC236}">
                <a16:creationId xmlns:a16="http://schemas.microsoft.com/office/drawing/2014/main" id="{98D2757F-3DD5-E433-7C6D-DE9856DDEC1F}"/>
              </a:ext>
            </a:extLst>
          </p:cNvPr>
          <p:cNvSpPr>
            <a:spLocks noGrp="1"/>
          </p:cNvSpPr>
          <p:nvPr>
            <p:ph type="pic" sz="quarter" idx="39"/>
          </p:nvPr>
        </p:nvSpPr>
        <p:spPr>
          <a:xfrm>
            <a:off x="4739921" y="3495595"/>
            <a:ext cx="763200" cy="763200"/>
          </a:xfrm>
          <a:prstGeom prst="rect">
            <a:avLst/>
          </a:prstGeom>
        </p:spPr>
        <p:txBody>
          <a:bodyPr/>
          <a:lstStyle>
            <a:lvl1pPr>
              <a:defRPr sz="800"/>
            </a:lvl1pPr>
          </a:lstStyle>
          <a:p>
            <a:endParaRPr lang="en-GB" dirty="0"/>
          </a:p>
        </p:txBody>
      </p:sp>
      <p:sp>
        <p:nvSpPr>
          <p:cNvPr id="8" name="Picture Placeholder 5">
            <a:extLst>
              <a:ext uri="{FF2B5EF4-FFF2-40B4-BE49-F238E27FC236}">
                <a16:creationId xmlns:a16="http://schemas.microsoft.com/office/drawing/2014/main" id="{F2FF5D93-9C43-D38B-C362-53C129419375}"/>
              </a:ext>
            </a:extLst>
          </p:cNvPr>
          <p:cNvSpPr>
            <a:spLocks noGrp="1"/>
          </p:cNvSpPr>
          <p:nvPr>
            <p:ph type="pic" sz="quarter" idx="49"/>
          </p:nvPr>
        </p:nvSpPr>
        <p:spPr>
          <a:xfrm>
            <a:off x="4739921" y="4864040"/>
            <a:ext cx="763200" cy="763200"/>
          </a:xfrm>
          <a:prstGeom prst="rect">
            <a:avLst/>
          </a:prstGeom>
        </p:spPr>
        <p:txBody>
          <a:bodyPr/>
          <a:lstStyle>
            <a:lvl1pPr>
              <a:defRPr sz="800"/>
            </a:lvl1pPr>
          </a:lstStyle>
          <a:p>
            <a:endParaRPr lang="en-GB" dirty="0"/>
          </a:p>
        </p:txBody>
      </p:sp>
      <p:sp>
        <p:nvSpPr>
          <p:cNvPr id="9" name="Footer Placeholder 4">
            <a:extLst>
              <a:ext uri="{FF2B5EF4-FFF2-40B4-BE49-F238E27FC236}">
                <a16:creationId xmlns:a16="http://schemas.microsoft.com/office/drawing/2014/main" id="{FAC20BDA-7501-3265-3163-11B7890EA57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2475803467"/>
      </p:ext>
    </p:extLst>
  </p:cSld>
  <p:clrMapOvr>
    <a:masterClrMapping/>
  </p:clrMapOvr>
  <p:extLst>
    <p:ext uri="{DCECCB84-F9BA-43D5-87BE-67443E8EF086}">
      <p15:sldGuideLst xmlns:p15="http://schemas.microsoft.com/office/powerpoint/2012/main">
        <p15:guide id="3" pos="2512">
          <p15:clr>
            <a:srgbClr val="FBAE40"/>
          </p15:clr>
        </p15:guide>
        <p15:guide id="4" pos="2816">
          <p15:clr>
            <a:srgbClr val="FBAE40"/>
          </p15:clr>
        </p15:guide>
      </p15:sldGuideLst>
    </p:ext>
  </p:extLst>
</p:sldLayout>
</file>

<file path=ppt/slideLayouts/slideLayout309.xml><?xml version="1.0" encoding="utf-8"?>
<p:sldLayout xmlns:a="http://schemas.openxmlformats.org/drawingml/2006/main" xmlns:r="http://schemas.openxmlformats.org/officeDocument/2006/relationships" xmlns:p="http://schemas.openxmlformats.org/presentationml/2006/main" preserve="1" userDrawn="1">
  <p:cSld name="3/4 image + 3 stats">
    <p:bg>
      <p:bgPr>
        <a:solidFill>
          <a:schemeClr val="tx1"/>
        </a:solidFill>
        <a:effectLst/>
      </p:bgPr>
    </p:bg>
    <p:spTree>
      <p:nvGrpSpPr>
        <p:cNvPr id="1" name=""/>
        <p:cNvGrpSpPr/>
        <p:nvPr/>
      </p:nvGrpSpPr>
      <p:grpSpPr>
        <a:xfrm>
          <a:off x="0" y="0"/>
          <a:ext cx="0" cy="0"/>
          <a:chOff x="0" y="0"/>
          <a:chExt cx="0" cy="0"/>
        </a:xfrm>
      </p:grpSpPr>
      <p:sp>
        <p:nvSpPr>
          <p:cNvPr id="6" name="Picture Placeholder 10">
            <a:extLst>
              <a:ext uri="{FF2B5EF4-FFF2-40B4-BE49-F238E27FC236}">
                <a16:creationId xmlns:a16="http://schemas.microsoft.com/office/drawing/2014/main" id="{C63FE5FB-A211-73CC-4C9E-410B90519FFF}"/>
              </a:ext>
            </a:extLst>
          </p:cNvPr>
          <p:cNvSpPr>
            <a:spLocks noGrp="1"/>
          </p:cNvSpPr>
          <p:nvPr>
            <p:ph type="pic" sz="quarter" idx="34" hasCustomPrompt="1"/>
          </p:nvPr>
        </p:nvSpPr>
        <p:spPr>
          <a:xfrm>
            <a:off x="4470400" y="138818"/>
            <a:ext cx="7721601" cy="6719182"/>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14" name="Text Placeholder 5">
            <a:extLst>
              <a:ext uri="{FF2B5EF4-FFF2-40B4-BE49-F238E27FC236}">
                <a16:creationId xmlns:a16="http://schemas.microsoft.com/office/drawing/2014/main" id="{989F1A23-EF00-5F5D-9BC2-2B0CC01D4AC6}"/>
              </a:ext>
            </a:extLst>
          </p:cNvPr>
          <p:cNvSpPr>
            <a:spLocks noGrp="1" noChangeAspect="1"/>
          </p:cNvSpPr>
          <p:nvPr>
            <p:ph type="body" sz="quarter" idx="36" hasCustomPrompt="1"/>
          </p:nvPr>
        </p:nvSpPr>
        <p:spPr>
          <a:xfrm>
            <a:off x="10873321" y="6170930"/>
            <a:ext cx="825600" cy="28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17" name="Text Placeholder 19">
            <a:extLst>
              <a:ext uri="{FF2B5EF4-FFF2-40B4-BE49-F238E27FC236}">
                <a16:creationId xmlns:a16="http://schemas.microsoft.com/office/drawing/2014/main" id="{26B95CB5-E0A9-0C93-6097-EF738C5638B9}"/>
              </a:ext>
            </a:extLst>
          </p:cNvPr>
          <p:cNvSpPr>
            <a:spLocks noGrp="1"/>
          </p:cNvSpPr>
          <p:nvPr>
            <p:ph type="body" sz="quarter" idx="25" hasCustomPrompt="1"/>
          </p:nvPr>
        </p:nvSpPr>
        <p:spPr>
          <a:xfrm>
            <a:off x="1132841" y="2363788"/>
            <a:ext cx="2854960" cy="875665"/>
          </a:xfrm>
          <a:prstGeom prst="rect">
            <a:avLst/>
          </a:prstGeom>
        </p:spPr>
        <p:txBody>
          <a:bodyPr/>
          <a:lstStyle>
            <a:lvl1pPr>
              <a:lnSpc>
                <a:spcPct val="90000"/>
              </a:lnSpc>
              <a:spcBef>
                <a:spcPts val="0"/>
              </a:spcBef>
              <a:spcAft>
                <a:spcPts val="0"/>
              </a:spcAft>
              <a:defRPr lang="en-US" sz="4400" b="1" kern="1200" dirty="0" smtClean="0">
                <a:solidFill>
                  <a:schemeClr val="accent3"/>
                </a:solidFill>
                <a:latin typeface="+mn-lt"/>
                <a:ea typeface="+mn-ea"/>
                <a:cs typeface="+mn-cs"/>
              </a:defRPr>
            </a:lvl1pPr>
            <a:lvl2pPr marL="0" indent="0">
              <a:lnSpc>
                <a:spcPct val="90000"/>
              </a:lnSpc>
              <a:spcBef>
                <a:spcPts val="0"/>
              </a:spcBef>
              <a:spcAft>
                <a:spcPts val="0"/>
              </a:spcAft>
              <a:buNone/>
              <a:defRPr lang="en-US" sz="1600" kern="1200" dirty="0" smtClean="0">
                <a:solidFill>
                  <a:schemeClr val="bg1"/>
                </a:solidFill>
                <a:latin typeface="+mn-lt"/>
                <a:ea typeface="+mn-ea"/>
                <a:cs typeface="+mn-cs"/>
              </a:defRPr>
            </a:lvl2pPr>
          </a:lstStyle>
          <a:p>
            <a:pPr lvl="0"/>
            <a:r>
              <a:rPr lang="en-US" dirty="0"/>
              <a:t>##</a:t>
            </a:r>
          </a:p>
          <a:p>
            <a:pPr lvl="1"/>
            <a:r>
              <a:rPr lang="en-US" dirty="0"/>
              <a:t>Second level</a:t>
            </a:r>
            <a:endParaRPr lang="en-AU" dirty="0"/>
          </a:p>
        </p:txBody>
      </p:sp>
      <p:sp>
        <p:nvSpPr>
          <p:cNvPr id="19" name="Text Placeholder 19">
            <a:extLst>
              <a:ext uri="{FF2B5EF4-FFF2-40B4-BE49-F238E27FC236}">
                <a16:creationId xmlns:a16="http://schemas.microsoft.com/office/drawing/2014/main" id="{DB079B1A-3A83-6756-69CC-1A601152E366}"/>
              </a:ext>
            </a:extLst>
          </p:cNvPr>
          <p:cNvSpPr>
            <a:spLocks noGrp="1"/>
          </p:cNvSpPr>
          <p:nvPr>
            <p:ph type="body" sz="quarter" idx="29" hasCustomPrompt="1"/>
          </p:nvPr>
        </p:nvSpPr>
        <p:spPr>
          <a:xfrm>
            <a:off x="1132841" y="3690461"/>
            <a:ext cx="2854960" cy="875665"/>
          </a:xfrm>
          <a:prstGeom prst="rect">
            <a:avLst/>
          </a:prstGeom>
        </p:spPr>
        <p:txBody>
          <a:bodyPr/>
          <a:lstStyle>
            <a:lvl1pPr>
              <a:lnSpc>
                <a:spcPct val="90000"/>
              </a:lnSpc>
              <a:spcBef>
                <a:spcPts val="0"/>
              </a:spcBef>
              <a:spcAft>
                <a:spcPts val="0"/>
              </a:spcAft>
              <a:defRPr lang="en-US" sz="4400" b="1" kern="1200" dirty="0" smtClean="0">
                <a:solidFill>
                  <a:schemeClr val="accent6"/>
                </a:solidFill>
                <a:latin typeface="+mn-lt"/>
                <a:ea typeface="+mn-ea"/>
                <a:cs typeface="+mn-cs"/>
              </a:defRPr>
            </a:lvl1pPr>
            <a:lvl2pPr marL="0" indent="0">
              <a:lnSpc>
                <a:spcPct val="90000"/>
              </a:lnSpc>
              <a:spcBef>
                <a:spcPts val="0"/>
              </a:spcBef>
              <a:spcAft>
                <a:spcPts val="0"/>
              </a:spcAft>
              <a:buNone/>
              <a:defRPr lang="en-US" sz="1600" kern="1200" dirty="0" smtClean="0">
                <a:solidFill>
                  <a:schemeClr val="bg1"/>
                </a:solidFill>
                <a:latin typeface="+mn-lt"/>
                <a:ea typeface="+mn-ea"/>
                <a:cs typeface="+mn-cs"/>
              </a:defRPr>
            </a:lvl2pPr>
          </a:lstStyle>
          <a:p>
            <a:pPr lvl="0"/>
            <a:r>
              <a:rPr lang="en-US" dirty="0"/>
              <a:t>##</a:t>
            </a:r>
          </a:p>
          <a:p>
            <a:pPr lvl="1"/>
            <a:r>
              <a:rPr lang="en-US" dirty="0"/>
              <a:t>Second level</a:t>
            </a:r>
            <a:endParaRPr lang="en-AU" dirty="0"/>
          </a:p>
        </p:txBody>
      </p:sp>
      <p:sp>
        <p:nvSpPr>
          <p:cNvPr id="21" name="Text Placeholder 19">
            <a:extLst>
              <a:ext uri="{FF2B5EF4-FFF2-40B4-BE49-F238E27FC236}">
                <a16:creationId xmlns:a16="http://schemas.microsoft.com/office/drawing/2014/main" id="{2E07F426-34BD-2EAF-A04F-9649E1EE5670}"/>
              </a:ext>
            </a:extLst>
          </p:cNvPr>
          <p:cNvSpPr>
            <a:spLocks noGrp="1"/>
          </p:cNvSpPr>
          <p:nvPr>
            <p:ph type="body" sz="quarter" idx="31" hasCustomPrompt="1"/>
          </p:nvPr>
        </p:nvSpPr>
        <p:spPr>
          <a:xfrm>
            <a:off x="1132841" y="5017135"/>
            <a:ext cx="2854960" cy="875665"/>
          </a:xfrm>
          <a:prstGeom prst="rect">
            <a:avLst/>
          </a:prstGeom>
          <a:solidFill>
            <a:schemeClr val="tx1"/>
          </a:solidFill>
        </p:spPr>
        <p:txBody>
          <a:bodyPr/>
          <a:lstStyle>
            <a:lvl1pPr>
              <a:lnSpc>
                <a:spcPct val="90000"/>
              </a:lnSpc>
              <a:spcBef>
                <a:spcPts val="0"/>
              </a:spcBef>
              <a:spcAft>
                <a:spcPts val="0"/>
              </a:spcAft>
              <a:defRPr lang="en-US" sz="4400" b="1" kern="1200" dirty="0" smtClean="0">
                <a:solidFill>
                  <a:schemeClr val="accent5"/>
                </a:solidFill>
                <a:latin typeface="+mn-lt"/>
                <a:ea typeface="+mn-ea"/>
                <a:cs typeface="+mn-cs"/>
              </a:defRPr>
            </a:lvl1pPr>
            <a:lvl2pPr marL="0" indent="0">
              <a:lnSpc>
                <a:spcPct val="90000"/>
              </a:lnSpc>
              <a:spcBef>
                <a:spcPts val="0"/>
              </a:spcBef>
              <a:spcAft>
                <a:spcPts val="0"/>
              </a:spcAft>
              <a:buNone/>
              <a:defRPr lang="en-US" sz="1600" kern="1200" dirty="0" smtClean="0">
                <a:solidFill>
                  <a:schemeClr val="bg1"/>
                </a:solidFill>
                <a:latin typeface="+mn-lt"/>
                <a:ea typeface="+mn-ea"/>
                <a:cs typeface="+mn-cs"/>
              </a:defRPr>
            </a:lvl2pPr>
          </a:lstStyle>
          <a:p>
            <a:pPr lvl="0"/>
            <a:r>
              <a:rPr lang="en-US" dirty="0"/>
              <a:t>##</a:t>
            </a:r>
          </a:p>
          <a:p>
            <a:pPr lvl="1"/>
            <a:r>
              <a:rPr lang="en-US" dirty="0"/>
              <a:t>Second level</a:t>
            </a:r>
            <a:endParaRPr lang="en-AU" dirty="0"/>
          </a:p>
        </p:txBody>
      </p:sp>
      <p:sp>
        <p:nvSpPr>
          <p:cNvPr id="22" name="Slide Number Placeholder 2">
            <a:extLst>
              <a:ext uri="{FF2B5EF4-FFF2-40B4-BE49-F238E27FC236}">
                <a16:creationId xmlns:a16="http://schemas.microsoft.com/office/drawing/2014/main" id="{DAD30696-6377-9385-E3AD-CA8BF2CEE5F8}"/>
              </a:ext>
            </a:extLst>
          </p:cNvPr>
          <p:cNvSpPr>
            <a:spLocks noGrp="1"/>
          </p:cNvSpPr>
          <p:nvPr>
            <p:ph type="sldNum" sz="quarter" idx="48"/>
          </p:nvPr>
        </p:nvSpPr>
        <p:spPr>
          <a:xfrm>
            <a:off x="479425" y="6339948"/>
            <a:ext cx="173038" cy="169200"/>
          </a:xfrm>
        </p:spPr>
        <p:txBody>
          <a:bodyPr/>
          <a:lstStyle>
            <a:lvl1pPr>
              <a:defRPr>
                <a:solidFill>
                  <a:schemeClr val="bg1"/>
                </a:solidFill>
              </a:defRPr>
            </a:lvl1pPr>
          </a:lstStyle>
          <a:p>
            <a:fld id="{E4C2AD82-1025-4508-97C1-6F7EE5C92734}" type="slidenum">
              <a:rPr lang="en-AU" smtClean="0"/>
              <a:pPr/>
              <a:t>‹#›</a:t>
            </a:fld>
            <a:endParaRPr lang="en-AU" dirty="0"/>
          </a:p>
        </p:txBody>
      </p:sp>
      <p:sp>
        <p:nvSpPr>
          <p:cNvPr id="23" name="Title 5">
            <a:extLst>
              <a:ext uri="{FF2B5EF4-FFF2-40B4-BE49-F238E27FC236}">
                <a16:creationId xmlns:a16="http://schemas.microsoft.com/office/drawing/2014/main" id="{47A050EA-2854-029E-F9CC-25A362C57316}"/>
              </a:ext>
            </a:extLst>
          </p:cNvPr>
          <p:cNvSpPr>
            <a:spLocks noGrp="1"/>
          </p:cNvSpPr>
          <p:nvPr>
            <p:ph type="title"/>
          </p:nvPr>
        </p:nvSpPr>
        <p:spPr>
          <a:xfrm>
            <a:off x="479425" y="604203"/>
            <a:ext cx="3508376" cy="1492885"/>
          </a:xfrm>
          <a:prstGeom prst="rect">
            <a:avLst/>
          </a:prstGeom>
        </p:spPr>
        <p:txBody>
          <a:bodyPr/>
          <a:lstStyle>
            <a:lvl1pPr>
              <a:defRPr>
                <a:solidFill>
                  <a:schemeClr val="bg1"/>
                </a:solidFill>
              </a:defRPr>
            </a:lvl1pPr>
          </a:lstStyle>
          <a:p>
            <a:r>
              <a:rPr lang="en-US"/>
              <a:t>Click to edit Master title style</a:t>
            </a:r>
            <a:endParaRPr lang="en-AU" dirty="0"/>
          </a:p>
        </p:txBody>
      </p:sp>
      <p:sp>
        <p:nvSpPr>
          <p:cNvPr id="4" name="Rectangle 3">
            <a:extLst>
              <a:ext uri="{FF2B5EF4-FFF2-40B4-BE49-F238E27FC236}">
                <a16:creationId xmlns:a16="http://schemas.microsoft.com/office/drawing/2014/main" id="{08226460-B223-B1E0-182A-B110B2695F4A}"/>
              </a:ext>
            </a:extLst>
          </p:cNvPr>
          <p:cNvSpPr/>
          <p:nvPr userDrawn="1"/>
        </p:nvSpPr>
        <p:spPr>
          <a:xfrm>
            <a:off x="0" y="0"/>
            <a:ext cx="12192000" cy="13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Picture Placeholder 5">
            <a:extLst>
              <a:ext uri="{FF2B5EF4-FFF2-40B4-BE49-F238E27FC236}">
                <a16:creationId xmlns:a16="http://schemas.microsoft.com/office/drawing/2014/main" id="{3A32B860-84F5-5963-2E62-44E9F469CF16}"/>
              </a:ext>
            </a:extLst>
          </p:cNvPr>
          <p:cNvSpPr>
            <a:spLocks noGrp="1"/>
          </p:cNvSpPr>
          <p:nvPr>
            <p:ph type="pic" sz="quarter" idx="37"/>
          </p:nvPr>
        </p:nvSpPr>
        <p:spPr>
          <a:xfrm>
            <a:off x="479425" y="2363788"/>
            <a:ext cx="522000" cy="522000"/>
          </a:xfrm>
          <a:prstGeom prst="rect">
            <a:avLst/>
          </a:prstGeom>
        </p:spPr>
        <p:txBody>
          <a:bodyPr/>
          <a:lstStyle>
            <a:lvl1pPr>
              <a:defRPr sz="800"/>
            </a:lvl1pPr>
          </a:lstStyle>
          <a:p>
            <a:endParaRPr lang="en-GB" dirty="0"/>
          </a:p>
        </p:txBody>
      </p:sp>
      <p:sp>
        <p:nvSpPr>
          <p:cNvPr id="3" name="Picture Placeholder 5">
            <a:extLst>
              <a:ext uri="{FF2B5EF4-FFF2-40B4-BE49-F238E27FC236}">
                <a16:creationId xmlns:a16="http://schemas.microsoft.com/office/drawing/2014/main" id="{7763FA47-E638-679B-5EAB-F8F410601354}"/>
              </a:ext>
            </a:extLst>
          </p:cNvPr>
          <p:cNvSpPr>
            <a:spLocks noGrp="1"/>
          </p:cNvSpPr>
          <p:nvPr>
            <p:ph type="pic" sz="quarter" idx="38"/>
          </p:nvPr>
        </p:nvSpPr>
        <p:spPr>
          <a:xfrm>
            <a:off x="479425" y="3690461"/>
            <a:ext cx="522000" cy="522000"/>
          </a:xfrm>
          <a:prstGeom prst="rect">
            <a:avLst/>
          </a:prstGeom>
        </p:spPr>
        <p:txBody>
          <a:bodyPr/>
          <a:lstStyle>
            <a:lvl1pPr>
              <a:defRPr sz="800"/>
            </a:lvl1pPr>
          </a:lstStyle>
          <a:p>
            <a:endParaRPr lang="en-GB" dirty="0"/>
          </a:p>
        </p:txBody>
      </p:sp>
      <p:sp>
        <p:nvSpPr>
          <p:cNvPr id="5" name="Picture Placeholder 5">
            <a:extLst>
              <a:ext uri="{FF2B5EF4-FFF2-40B4-BE49-F238E27FC236}">
                <a16:creationId xmlns:a16="http://schemas.microsoft.com/office/drawing/2014/main" id="{71149FAE-5BF5-8613-8CCC-95D58BE9ACE1}"/>
              </a:ext>
            </a:extLst>
          </p:cNvPr>
          <p:cNvSpPr>
            <a:spLocks noGrp="1"/>
          </p:cNvSpPr>
          <p:nvPr>
            <p:ph type="pic" sz="quarter" idx="39"/>
          </p:nvPr>
        </p:nvSpPr>
        <p:spPr>
          <a:xfrm>
            <a:off x="479425" y="5017135"/>
            <a:ext cx="522000" cy="522000"/>
          </a:xfrm>
          <a:prstGeom prst="rect">
            <a:avLst/>
          </a:prstGeom>
        </p:spPr>
        <p:txBody>
          <a:bodyPr/>
          <a:lstStyle>
            <a:lvl1pPr>
              <a:defRPr sz="800"/>
            </a:lvl1pPr>
          </a:lstStyle>
          <a:p>
            <a:endParaRPr lang="en-GB" dirty="0"/>
          </a:p>
        </p:txBody>
      </p:sp>
      <p:sp>
        <p:nvSpPr>
          <p:cNvPr id="7" name="Footer Placeholder 4">
            <a:extLst>
              <a:ext uri="{FF2B5EF4-FFF2-40B4-BE49-F238E27FC236}">
                <a16:creationId xmlns:a16="http://schemas.microsoft.com/office/drawing/2014/main" id="{F76C87F1-2F3B-E3D0-2356-6EEE7079868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dirty="0"/>
          </a:p>
        </p:txBody>
      </p:sp>
    </p:spTree>
    <p:extLst>
      <p:ext uri="{BB962C8B-B14F-4D97-AF65-F5344CB8AC3E}">
        <p14:creationId xmlns:p14="http://schemas.microsoft.com/office/powerpoint/2010/main" val="901714579"/>
      </p:ext>
    </p:extLst>
  </p:cSld>
  <p:clrMapOvr>
    <a:masterClrMapping/>
  </p:clrMapOvr>
  <p:extLst>
    <p:ext uri="{DCECCB84-F9BA-43D5-87BE-67443E8EF086}">
      <p15:sldGuideLst xmlns:p15="http://schemas.microsoft.com/office/powerpoint/2012/main">
        <p15:guide id="3" pos="2512">
          <p15:clr>
            <a:srgbClr val="FBAE40"/>
          </p15:clr>
        </p15:guide>
        <p15:guide id="4" pos="2816">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3_content_4_colums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tx2"/>
                </a:solidFill>
                <a:latin typeface="+mn-lt"/>
              </a:defRPr>
            </a:lvl1pPr>
          </a:lstStyle>
          <a:p>
            <a:pPr lvl="0"/>
            <a:r>
              <a:rPr lang="en-US"/>
              <a:t>Subheading Goes Here</a:t>
            </a:r>
            <a:endParaRPr lang="en-AU"/>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885465"/>
            <a:ext cx="2592000" cy="762266"/>
          </a:xfrm>
          <a:prstGeom prst="rect">
            <a:avLst/>
          </a:prstGeom>
        </p:spPr>
        <p:txBody>
          <a:bodyPr lIns="0" tIns="0" rIns="0" bIns="0"/>
          <a:lstStyle>
            <a:lvl1pPr marL="0" indent="0">
              <a:buNone/>
              <a:defRPr sz="1800">
                <a:solidFill>
                  <a:schemeClr val="tx2"/>
                </a:solidFill>
                <a:latin typeface="+mj-lt"/>
              </a:defRPr>
            </a:lvl1pPr>
            <a:lvl2pPr marL="252000" indent="0">
              <a:buNone/>
              <a:defRPr/>
            </a:lvl2pPr>
          </a:lstStyle>
          <a:p>
            <a:pPr lvl="0"/>
            <a:r>
              <a:rPr lang="en-US"/>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3359808" y="2885465"/>
            <a:ext cx="2592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6240192" y="2885465"/>
            <a:ext cx="2592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3359808"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6240192" y="2117108"/>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2681286"/>
            <a:ext cx="2592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3359808" y="2681286"/>
            <a:ext cx="2592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6240192" y="2681286"/>
            <a:ext cx="2592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3677043"/>
            <a:ext cx="2592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a:t>Click to edit master text styles over two lines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3359808" y="3677043"/>
            <a:ext cx="2592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a:t>Click to edit master text styles over two lines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6240192" y="3677043"/>
            <a:ext cx="2592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a:t>Click to edit master text styles over two lines</a:t>
            </a:r>
          </a:p>
        </p:txBody>
      </p:sp>
      <p:sp>
        <p:nvSpPr>
          <p:cNvPr id="3" name="Text Placeholder 14">
            <a:extLst>
              <a:ext uri="{FF2B5EF4-FFF2-40B4-BE49-F238E27FC236}">
                <a16:creationId xmlns:a16="http://schemas.microsoft.com/office/drawing/2014/main" id="{72F5F7A9-5F77-7871-0BAB-8B4B4BF8087D}"/>
              </a:ext>
            </a:extLst>
          </p:cNvPr>
          <p:cNvSpPr>
            <a:spLocks noGrp="1"/>
          </p:cNvSpPr>
          <p:nvPr>
            <p:ph type="body" sz="quarter" idx="34" hasCustomPrompt="1"/>
          </p:nvPr>
        </p:nvSpPr>
        <p:spPr>
          <a:xfrm>
            <a:off x="9120575" y="2885465"/>
            <a:ext cx="2592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a:t>Click to edit master text styles over two lines</a:t>
            </a:r>
          </a:p>
        </p:txBody>
      </p:sp>
      <p:sp>
        <p:nvSpPr>
          <p:cNvPr id="5" name="Content Placeholder 28">
            <a:extLst>
              <a:ext uri="{FF2B5EF4-FFF2-40B4-BE49-F238E27FC236}">
                <a16:creationId xmlns:a16="http://schemas.microsoft.com/office/drawing/2014/main" id="{A8B52CDD-34DA-5AD4-FE38-14D07AC41A48}"/>
              </a:ext>
            </a:extLst>
          </p:cNvPr>
          <p:cNvSpPr>
            <a:spLocks noGrp="1"/>
          </p:cNvSpPr>
          <p:nvPr>
            <p:ph sz="quarter" idx="35"/>
          </p:nvPr>
        </p:nvSpPr>
        <p:spPr>
          <a:xfrm>
            <a:off x="9120575" y="2681286"/>
            <a:ext cx="2592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6" name="Text Placeholder 14">
            <a:extLst>
              <a:ext uri="{FF2B5EF4-FFF2-40B4-BE49-F238E27FC236}">
                <a16:creationId xmlns:a16="http://schemas.microsoft.com/office/drawing/2014/main" id="{DF8E1975-8D0C-924D-57F2-A8E12A7FC5F3}"/>
              </a:ext>
            </a:extLst>
          </p:cNvPr>
          <p:cNvSpPr>
            <a:spLocks noGrp="1"/>
          </p:cNvSpPr>
          <p:nvPr>
            <p:ph type="body" sz="quarter" idx="36" hasCustomPrompt="1"/>
          </p:nvPr>
        </p:nvSpPr>
        <p:spPr>
          <a:xfrm>
            <a:off x="9120575" y="3677043"/>
            <a:ext cx="2592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a:t>Click to edit master text styles over two lines</a:t>
            </a:r>
          </a:p>
        </p:txBody>
      </p:sp>
      <p:sp>
        <p:nvSpPr>
          <p:cNvPr id="9" name="Picture Placeholder 18">
            <a:extLst>
              <a:ext uri="{FF2B5EF4-FFF2-40B4-BE49-F238E27FC236}">
                <a16:creationId xmlns:a16="http://schemas.microsoft.com/office/drawing/2014/main" id="{A63F7A24-A446-54C0-FEF3-5ADEAF991A74}"/>
              </a:ext>
            </a:extLst>
          </p:cNvPr>
          <p:cNvSpPr>
            <a:spLocks noGrp="1"/>
          </p:cNvSpPr>
          <p:nvPr>
            <p:ph type="pic" sz="quarter" idx="37"/>
          </p:nvPr>
        </p:nvSpPr>
        <p:spPr>
          <a:xfrm>
            <a:off x="9120575" y="2117108"/>
            <a:ext cx="360000" cy="360000"/>
          </a:xfrm>
          <a:prstGeom prst="rect">
            <a:avLst/>
          </a:prstGeom>
        </p:spPr>
        <p:txBody>
          <a:bodyPr/>
          <a:lstStyle>
            <a:lvl1pPr marL="0" indent="0">
              <a:buNone/>
              <a:defRPr>
                <a:noFill/>
              </a:defRPr>
            </a:lvl1pPr>
          </a:lstStyle>
          <a:p>
            <a:r>
              <a:rPr lang="en-US"/>
              <a:t>Click icon to add picture</a:t>
            </a:r>
            <a:endParaRPr lang="en-GB"/>
          </a:p>
        </p:txBody>
      </p:sp>
      <p:pic>
        <p:nvPicPr>
          <p:cNvPr id="11" name="Graphic 10">
            <a:extLst>
              <a:ext uri="{FF2B5EF4-FFF2-40B4-BE49-F238E27FC236}">
                <a16:creationId xmlns:a16="http://schemas.microsoft.com/office/drawing/2014/main" id="{EBDE02BE-B2ED-B3B6-A7DF-E62A010DA3E3}"/>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4" name="Rectangle 3">
            <a:extLst>
              <a:ext uri="{FF2B5EF4-FFF2-40B4-BE49-F238E27FC236}">
                <a16:creationId xmlns:a16="http://schemas.microsoft.com/office/drawing/2014/main" id="{F1119D88-B920-22B2-0AA7-8188A26A9F0D}"/>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08640650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310.xml><?xml version="1.0" encoding="utf-8"?>
<p:sldLayout xmlns:a="http://schemas.openxmlformats.org/drawingml/2006/main" xmlns:r="http://schemas.openxmlformats.org/officeDocument/2006/relationships" xmlns:p="http://schemas.openxmlformats.org/presentationml/2006/main" preserve="1" userDrawn="1">
  <p:cSld name="4 key points_gradient banner">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18C4F0A6-5E3F-AAD2-9C5B-31F32F1EE227}"/>
              </a:ext>
            </a:extLst>
          </p:cNvPr>
          <p:cNvPicPr>
            <a:picLocks noChangeAspect="1"/>
          </p:cNvPicPr>
          <p:nvPr userDrawn="1"/>
        </p:nvPicPr>
        <p:blipFill>
          <a:blip r:embed="rId2">
            <a:alphaModFix amt="50000"/>
            <a:extLst>
              <a:ext uri="{28A0092B-C50C-407E-A947-70E740481C1C}">
                <a14:useLocalDpi xmlns:a14="http://schemas.microsoft.com/office/drawing/2010/main" val="0"/>
              </a:ext>
            </a:extLst>
          </a:blip>
          <a:stretch>
            <a:fillRect/>
          </a:stretch>
        </p:blipFill>
        <p:spPr>
          <a:xfrm>
            <a:off x="0" y="0"/>
            <a:ext cx="12192000" cy="6852920"/>
          </a:xfrm>
          <a:prstGeom prst="rect">
            <a:avLst/>
          </a:prstGeom>
        </p:spPr>
      </p:pic>
      <p:sp>
        <p:nvSpPr>
          <p:cNvPr id="6" name="Slide Number Placeholder 17">
            <a:extLst>
              <a:ext uri="{FF2B5EF4-FFF2-40B4-BE49-F238E27FC236}">
                <a16:creationId xmlns:a16="http://schemas.microsoft.com/office/drawing/2014/main" id="{D3AFFD45-303C-2C62-0220-C401D4813A4C}"/>
              </a:ext>
            </a:extLst>
          </p:cNvPr>
          <p:cNvSpPr>
            <a:spLocks noGrp="1"/>
          </p:cNvSpPr>
          <p:nvPr>
            <p:ph type="sldNum" sz="quarter" idx="4294967295"/>
          </p:nvPr>
        </p:nvSpPr>
        <p:spPr>
          <a:xfrm>
            <a:off x="479425" y="6339948"/>
            <a:ext cx="173038" cy="169200"/>
          </a:xfrm>
        </p:spPr>
        <p:txBody>
          <a:bodyPr/>
          <a:lstStyle/>
          <a:p>
            <a:fld id="{E4C2AD82-1025-4508-97C1-6F7EE5C92734}" type="slidenum">
              <a:rPr lang="en-AU" smtClean="0"/>
              <a:pPr/>
              <a:t>‹#›</a:t>
            </a:fld>
            <a:endParaRPr lang="en-AU" dirty="0"/>
          </a:p>
        </p:txBody>
      </p:sp>
      <p:sp>
        <p:nvSpPr>
          <p:cNvPr id="31" name="Content Placeholder 89">
            <a:extLst>
              <a:ext uri="{FF2B5EF4-FFF2-40B4-BE49-F238E27FC236}">
                <a16:creationId xmlns:a16="http://schemas.microsoft.com/office/drawing/2014/main" id="{3E45365E-FCF4-ACCC-A523-DE8F177BDE2A}"/>
              </a:ext>
            </a:extLst>
          </p:cNvPr>
          <p:cNvSpPr>
            <a:spLocks noGrp="1"/>
          </p:cNvSpPr>
          <p:nvPr>
            <p:ph sz="quarter" idx="54"/>
          </p:nvPr>
        </p:nvSpPr>
        <p:spPr>
          <a:xfrm>
            <a:off x="503434" y="3524036"/>
            <a:ext cx="2372400" cy="82800"/>
          </a:xfrm>
          <a:prstGeom prst="rect">
            <a:avLst/>
          </a:prstGeom>
          <a:solidFill>
            <a:schemeClr val="tx1"/>
          </a:solidFill>
        </p:spPr>
        <p:txBody>
          <a:bodyPr/>
          <a:lstStyle>
            <a:lvl1pPr>
              <a:defRPr>
                <a:noFill/>
              </a:defRPr>
            </a:lvl1pPr>
          </a:lstStyle>
          <a:p>
            <a:pPr lvl="0"/>
            <a:endParaRPr lang="en-GB" dirty="0"/>
          </a:p>
        </p:txBody>
      </p:sp>
      <p:sp>
        <p:nvSpPr>
          <p:cNvPr id="32" name="Content Placeholder 89">
            <a:extLst>
              <a:ext uri="{FF2B5EF4-FFF2-40B4-BE49-F238E27FC236}">
                <a16:creationId xmlns:a16="http://schemas.microsoft.com/office/drawing/2014/main" id="{A4EABAB8-502A-3B05-7742-8BEDC2C83A15}"/>
              </a:ext>
            </a:extLst>
          </p:cNvPr>
          <p:cNvSpPr>
            <a:spLocks noGrp="1"/>
          </p:cNvSpPr>
          <p:nvPr>
            <p:ph sz="quarter" idx="55"/>
          </p:nvPr>
        </p:nvSpPr>
        <p:spPr>
          <a:xfrm>
            <a:off x="3279724" y="3524036"/>
            <a:ext cx="2372400" cy="82800"/>
          </a:xfrm>
          <a:prstGeom prst="rect">
            <a:avLst/>
          </a:prstGeom>
          <a:solidFill>
            <a:schemeClr val="tx1"/>
          </a:solidFill>
        </p:spPr>
        <p:txBody>
          <a:bodyPr/>
          <a:lstStyle>
            <a:lvl1pPr>
              <a:defRPr>
                <a:noFill/>
              </a:defRPr>
            </a:lvl1pPr>
          </a:lstStyle>
          <a:p>
            <a:pPr lvl="0"/>
            <a:endParaRPr lang="en-GB" dirty="0"/>
          </a:p>
        </p:txBody>
      </p:sp>
      <p:sp>
        <p:nvSpPr>
          <p:cNvPr id="33" name="Content Placeholder 89">
            <a:extLst>
              <a:ext uri="{FF2B5EF4-FFF2-40B4-BE49-F238E27FC236}">
                <a16:creationId xmlns:a16="http://schemas.microsoft.com/office/drawing/2014/main" id="{6E9B48D5-3179-D287-79C8-6F2472A84B10}"/>
              </a:ext>
            </a:extLst>
          </p:cNvPr>
          <p:cNvSpPr>
            <a:spLocks noGrp="1"/>
          </p:cNvSpPr>
          <p:nvPr>
            <p:ph sz="quarter" idx="56"/>
          </p:nvPr>
        </p:nvSpPr>
        <p:spPr>
          <a:xfrm>
            <a:off x="6056014" y="3524036"/>
            <a:ext cx="2372400" cy="82800"/>
          </a:xfrm>
          <a:prstGeom prst="rect">
            <a:avLst/>
          </a:prstGeom>
          <a:solidFill>
            <a:schemeClr val="tx1"/>
          </a:solidFill>
        </p:spPr>
        <p:txBody>
          <a:bodyPr/>
          <a:lstStyle>
            <a:lvl1pPr>
              <a:defRPr>
                <a:noFill/>
              </a:defRPr>
            </a:lvl1pPr>
          </a:lstStyle>
          <a:p>
            <a:pPr lvl="0"/>
            <a:endParaRPr lang="en-GB" dirty="0"/>
          </a:p>
        </p:txBody>
      </p:sp>
      <p:sp>
        <p:nvSpPr>
          <p:cNvPr id="34" name="Content Placeholder 89">
            <a:extLst>
              <a:ext uri="{FF2B5EF4-FFF2-40B4-BE49-F238E27FC236}">
                <a16:creationId xmlns:a16="http://schemas.microsoft.com/office/drawing/2014/main" id="{7A57A5F5-2313-E7CB-C785-2E67E72165EB}"/>
              </a:ext>
            </a:extLst>
          </p:cNvPr>
          <p:cNvSpPr>
            <a:spLocks noGrp="1"/>
          </p:cNvSpPr>
          <p:nvPr>
            <p:ph sz="quarter" idx="57"/>
          </p:nvPr>
        </p:nvSpPr>
        <p:spPr>
          <a:xfrm>
            <a:off x="8832304" y="3524036"/>
            <a:ext cx="2372400" cy="82800"/>
          </a:xfrm>
          <a:prstGeom prst="rect">
            <a:avLst/>
          </a:prstGeom>
          <a:solidFill>
            <a:schemeClr val="tx1"/>
          </a:solidFill>
        </p:spPr>
        <p:txBody>
          <a:bodyPr/>
          <a:lstStyle>
            <a:lvl1pPr>
              <a:defRPr>
                <a:noFill/>
              </a:defRPr>
            </a:lvl1pPr>
          </a:lstStyle>
          <a:p>
            <a:pPr lvl="0"/>
            <a:endParaRPr lang="en-GB" dirty="0"/>
          </a:p>
        </p:txBody>
      </p:sp>
      <p:sp>
        <p:nvSpPr>
          <p:cNvPr id="45" name="Content Placeholder 2">
            <a:extLst>
              <a:ext uri="{FF2B5EF4-FFF2-40B4-BE49-F238E27FC236}">
                <a16:creationId xmlns:a16="http://schemas.microsoft.com/office/drawing/2014/main" id="{5C479B40-AE4A-507C-A6F1-2271D9A20445}"/>
              </a:ext>
            </a:extLst>
          </p:cNvPr>
          <p:cNvSpPr>
            <a:spLocks noGrp="1"/>
          </p:cNvSpPr>
          <p:nvPr>
            <p:ph idx="13" hasCustomPrompt="1"/>
          </p:nvPr>
        </p:nvSpPr>
        <p:spPr>
          <a:xfrm>
            <a:off x="479425" y="1484784"/>
            <a:ext cx="11233150"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46" name="Title 5">
            <a:extLst>
              <a:ext uri="{FF2B5EF4-FFF2-40B4-BE49-F238E27FC236}">
                <a16:creationId xmlns:a16="http://schemas.microsoft.com/office/drawing/2014/main" id="{90FCAF2D-B2D1-8E39-FEDA-DA708FBB0BB2}"/>
              </a:ext>
            </a:extLst>
          </p:cNvPr>
          <p:cNvSpPr>
            <a:spLocks noGrp="1"/>
          </p:cNvSpPr>
          <p:nvPr>
            <p:ph type="title"/>
          </p:nvPr>
        </p:nvSpPr>
        <p:spPr>
          <a:xfrm>
            <a:off x="479425" y="604203"/>
            <a:ext cx="11233150" cy="746695"/>
          </a:xfrm>
          <a:prstGeom prst="rect">
            <a:avLst/>
          </a:prstGeom>
        </p:spPr>
        <p:txBody>
          <a:bodyPr/>
          <a:lstStyle/>
          <a:p>
            <a:r>
              <a:rPr lang="en-US" dirty="0"/>
              <a:t>Click to edit Master title style</a:t>
            </a:r>
            <a:endParaRPr lang="en-AU" dirty="0"/>
          </a:p>
        </p:txBody>
      </p:sp>
      <p:sp>
        <p:nvSpPr>
          <p:cNvPr id="47" name="Text Placeholder 10">
            <a:extLst>
              <a:ext uri="{FF2B5EF4-FFF2-40B4-BE49-F238E27FC236}">
                <a16:creationId xmlns:a16="http://schemas.microsoft.com/office/drawing/2014/main" id="{C5477266-087C-CB1D-48B2-B0F67343B138}"/>
              </a:ext>
            </a:extLst>
          </p:cNvPr>
          <p:cNvSpPr>
            <a:spLocks noGrp="1"/>
          </p:cNvSpPr>
          <p:nvPr>
            <p:ph type="body" sz="quarter" idx="62"/>
          </p:nvPr>
        </p:nvSpPr>
        <p:spPr>
          <a:xfrm>
            <a:off x="503434" y="3745446"/>
            <a:ext cx="2362669" cy="2339668"/>
          </a:xfrm>
          <a:prstGeom prst="rect">
            <a:avLst/>
          </a:prstGeom>
          <a:noFill/>
        </p:spPr>
        <p:txBody>
          <a:bodyPr lIns="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48" name="Text Placeholder 10">
            <a:extLst>
              <a:ext uri="{FF2B5EF4-FFF2-40B4-BE49-F238E27FC236}">
                <a16:creationId xmlns:a16="http://schemas.microsoft.com/office/drawing/2014/main" id="{0D6CFEC7-B960-7B5D-2995-6966C77B96C5}"/>
              </a:ext>
            </a:extLst>
          </p:cNvPr>
          <p:cNvSpPr>
            <a:spLocks noGrp="1"/>
          </p:cNvSpPr>
          <p:nvPr>
            <p:ph type="body" sz="quarter" idx="63"/>
          </p:nvPr>
        </p:nvSpPr>
        <p:spPr>
          <a:xfrm>
            <a:off x="3278661" y="3745446"/>
            <a:ext cx="2362669" cy="2339668"/>
          </a:xfrm>
          <a:prstGeom prst="rect">
            <a:avLst/>
          </a:prstGeom>
          <a:noFill/>
        </p:spPr>
        <p:txBody>
          <a:bodyPr lIns="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49" name="Text Placeholder 10">
            <a:extLst>
              <a:ext uri="{FF2B5EF4-FFF2-40B4-BE49-F238E27FC236}">
                <a16:creationId xmlns:a16="http://schemas.microsoft.com/office/drawing/2014/main" id="{E767BFFC-7350-94A3-1B52-2685ACC6342F}"/>
              </a:ext>
            </a:extLst>
          </p:cNvPr>
          <p:cNvSpPr>
            <a:spLocks noGrp="1"/>
          </p:cNvSpPr>
          <p:nvPr>
            <p:ph type="body" sz="quarter" idx="64"/>
          </p:nvPr>
        </p:nvSpPr>
        <p:spPr>
          <a:xfrm>
            <a:off x="6056014" y="3745446"/>
            <a:ext cx="2362669" cy="2339668"/>
          </a:xfrm>
          <a:prstGeom prst="rect">
            <a:avLst/>
          </a:prstGeom>
          <a:noFill/>
        </p:spPr>
        <p:txBody>
          <a:bodyPr lIns="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50" name="Text Placeholder 10">
            <a:extLst>
              <a:ext uri="{FF2B5EF4-FFF2-40B4-BE49-F238E27FC236}">
                <a16:creationId xmlns:a16="http://schemas.microsoft.com/office/drawing/2014/main" id="{2188DAA0-D78A-BA0E-C4F9-9ECB4D99635C}"/>
              </a:ext>
            </a:extLst>
          </p:cNvPr>
          <p:cNvSpPr>
            <a:spLocks noGrp="1"/>
          </p:cNvSpPr>
          <p:nvPr>
            <p:ph type="body" sz="quarter" idx="65"/>
          </p:nvPr>
        </p:nvSpPr>
        <p:spPr>
          <a:xfrm>
            <a:off x="8827981" y="3745446"/>
            <a:ext cx="2362669" cy="2339668"/>
          </a:xfrm>
          <a:prstGeom prst="rect">
            <a:avLst/>
          </a:prstGeom>
          <a:noFill/>
        </p:spPr>
        <p:txBody>
          <a:bodyPr lIns="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pic>
        <p:nvPicPr>
          <p:cNvPr id="4" name="Picture 3" descr="A black screen with white text&#10;&#10;Description automatically generated with medium confidence">
            <a:extLst>
              <a:ext uri="{FF2B5EF4-FFF2-40B4-BE49-F238E27FC236}">
                <a16:creationId xmlns:a16="http://schemas.microsoft.com/office/drawing/2014/main" id="{C192E80E-44F4-6433-CA6D-3B2F6BE8362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901099" y="6173769"/>
            <a:ext cx="828938" cy="291536"/>
          </a:xfrm>
          <a:prstGeom prst="rect">
            <a:avLst/>
          </a:prstGeom>
        </p:spPr>
      </p:pic>
      <p:sp>
        <p:nvSpPr>
          <p:cNvPr id="5" name="Footer Placeholder 4">
            <a:extLst>
              <a:ext uri="{FF2B5EF4-FFF2-40B4-BE49-F238E27FC236}">
                <a16:creationId xmlns:a16="http://schemas.microsoft.com/office/drawing/2014/main" id="{D234404A-F521-3378-FF4A-04E9CD6B7872}"/>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614511182"/>
      </p:ext>
    </p:extLst>
  </p:cSld>
  <p:clrMapOvr>
    <a:masterClrMapping/>
  </p:clrMapOvr>
</p:sldLayout>
</file>

<file path=ppt/slideLayouts/slideLayout311.xml><?xml version="1.0" encoding="utf-8"?>
<p:sldLayout xmlns:a="http://schemas.openxmlformats.org/drawingml/2006/main" xmlns:r="http://schemas.openxmlformats.org/officeDocument/2006/relationships" xmlns:p="http://schemas.openxmlformats.org/presentationml/2006/main" preserve="1" userDrawn="1">
  <p:cSld name="4 key points_gradient_image_V2">
    <p:spTree>
      <p:nvGrpSpPr>
        <p:cNvPr id="1" name=""/>
        <p:cNvGrpSpPr/>
        <p:nvPr/>
      </p:nvGrpSpPr>
      <p:grpSpPr>
        <a:xfrm>
          <a:off x="0" y="0"/>
          <a:ext cx="0" cy="0"/>
          <a:chOff x="0" y="0"/>
          <a:chExt cx="0" cy="0"/>
        </a:xfrm>
      </p:grpSpPr>
      <p:sp>
        <p:nvSpPr>
          <p:cNvPr id="2" name="Picture Placeholder 10">
            <a:extLst>
              <a:ext uri="{FF2B5EF4-FFF2-40B4-BE49-F238E27FC236}">
                <a16:creationId xmlns:a16="http://schemas.microsoft.com/office/drawing/2014/main" id="{0CCE5DFE-B94F-42AA-56E4-AC738566262D}"/>
              </a:ext>
            </a:extLst>
          </p:cNvPr>
          <p:cNvSpPr>
            <a:spLocks noGrp="1"/>
          </p:cNvSpPr>
          <p:nvPr>
            <p:ph type="pic" sz="quarter" idx="34" hasCustomPrompt="1"/>
          </p:nvPr>
        </p:nvSpPr>
        <p:spPr>
          <a:xfrm>
            <a:off x="1" y="138818"/>
            <a:ext cx="6095999" cy="6719182"/>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4" name="Slide Number Placeholder 5">
            <a:extLst>
              <a:ext uri="{FF2B5EF4-FFF2-40B4-BE49-F238E27FC236}">
                <a16:creationId xmlns:a16="http://schemas.microsoft.com/office/drawing/2014/main" id="{78093951-DA61-7826-94E2-EB4EB285C363}"/>
              </a:ext>
            </a:extLst>
          </p:cNvPr>
          <p:cNvSpPr>
            <a:spLocks noGrp="1"/>
          </p:cNvSpPr>
          <p:nvPr>
            <p:ph type="sldNum" sz="quarter" idx="35"/>
          </p:nvPr>
        </p:nvSpPr>
        <p:spPr>
          <a:xfrm>
            <a:off x="479425" y="6339948"/>
            <a:ext cx="173038" cy="169200"/>
          </a:xfrm>
        </p:spPr>
        <p:txBody>
          <a:bodyPr/>
          <a:lstStyle>
            <a:lvl1pPr>
              <a:defRPr>
                <a:solidFill>
                  <a:schemeClr val="bg1">
                    <a:lumMod val="50000"/>
                  </a:schemeClr>
                </a:solidFill>
              </a:defRPr>
            </a:lvl1pPr>
          </a:lstStyle>
          <a:p>
            <a:fld id="{E4C2AD82-1025-4508-97C1-6F7EE5C92734}" type="slidenum">
              <a:rPr lang="en-AU" smtClean="0"/>
              <a:pPr/>
              <a:t>‹#›</a:t>
            </a:fld>
            <a:endParaRPr lang="en-AU" dirty="0"/>
          </a:p>
        </p:txBody>
      </p:sp>
      <p:sp>
        <p:nvSpPr>
          <p:cNvPr id="5" name="Title 3">
            <a:extLst>
              <a:ext uri="{FF2B5EF4-FFF2-40B4-BE49-F238E27FC236}">
                <a16:creationId xmlns:a16="http://schemas.microsoft.com/office/drawing/2014/main" id="{9152C22F-FEF9-5377-20C8-F3F81418129D}"/>
              </a:ext>
            </a:extLst>
          </p:cNvPr>
          <p:cNvSpPr>
            <a:spLocks noGrp="1"/>
          </p:cNvSpPr>
          <p:nvPr>
            <p:ph type="title"/>
          </p:nvPr>
        </p:nvSpPr>
        <p:spPr>
          <a:xfrm>
            <a:off x="479425" y="604203"/>
            <a:ext cx="3503295" cy="1448117"/>
          </a:xfrm>
          <a:prstGeom prst="rect">
            <a:avLst/>
          </a:prstGeom>
        </p:spPr>
        <p:txBody>
          <a:bodyPr/>
          <a:lstStyle/>
          <a:p>
            <a:r>
              <a:rPr lang="en-US" dirty="0"/>
              <a:t>Click to edit Master title style</a:t>
            </a:r>
            <a:endParaRPr lang="en-AU" dirty="0"/>
          </a:p>
        </p:txBody>
      </p:sp>
      <p:sp>
        <p:nvSpPr>
          <p:cNvPr id="31" name="Text Placeholder 10">
            <a:extLst>
              <a:ext uri="{FF2B5EF4-FFF2-40B4-BE49-F238E27FC236}">
                <a16:creationId xmlns:a16="http://schemas.microsoft.com/office/drawing/2014/main" id="{D2091B15-1F7F-AE1F-739B-E2D5C9B7986A}"/>
              </a:ext>
            </a:extLst>
          </p:cNvPr>
          <p:cNvSpPr>
            <a:spLocks noGrp="1"/>
          </p:cNvSpPr>
          <p:nvPr>
            <p:ph type="body" sz="quarter" idx="13"/>
          </p:nvPr>
        </p:nvSpPr>
        <p:spPr>
          <a:xfrm>
            <a:off x="7088253" y="810409"/>
            <a:ext cx="4651989" cy="898040"/>
          </a:xfrm>
          <a:prstGeom prst="rect">
            <a:avLst/>
          </a:prstGeom>
          <a:noFill/>
        </p:spPr>
        <p:txBody>
          <a:bodyPr lIns="25200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32" name="Text Placeholder 10">
            <a:extLst>
              <a:ext uri="{FF2B5EF4-FFF2-40B4-BE49-F238E27FC236}">
                <a16:creationId xmlns:a16="http://schemas.microsoft.com/office/drawing/2014/main" id="{9672D018-02DD-7413-9FD4-57A6346FD875}"/>
              </a:ext>
            </a:extLst>
          </p:cNvPr>
          <p:cNvSpPr>
            <a:spLocks noGrp="1"/>
          </p:cNvSpPr>
          <p:nvPr>
            <p:ph type="body" sz="quarter" idx="36"/>
          </p:nvPr>
        </p:nvSpPr>
        <p:spPr>
          <a:xfrm>
            <a:off x="7088253" y="2225739"/>
            <a:ext cx="4651989" cy="898040"/>
          </a:xfrm>
          <a:prstGeom prst="rect">
            <a:avLst/>
          </a:prstGeom>
          <a:noFill/>
        </p:spPr>
        <p:txBody>
          <a:bodyPr lIns="25200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33" name="Text Placeholder 10">
            <a:extLst>
              <a:ext uri="{FF2B5EF4-FFF2-40B4-BE49-F238E27FC236}">
                <a16:creationId xmlns:a16="http://schemas.microsoft.com/office/drawing/2014/main" id="{E4194C34-5213-D259-DD98-1D4E623B8389}"/>
              </a:ext>
            </a:extLst>
          </p:cNvPr>
          <p:cNvSpPr>
            <a:spLocks noGrp="1"/>
          </p:cNvSpPr>
          <p:nvPr>
            <p:ph type="body" sz="quarter" idx="37"/>
          </p:nvPr>
        </p:nvSpPr>
        <p:spPr>
          <a:xfrm>
            <a:off x="7088253" y="3670819"/>
            <a:ext cx="4651989" cy="898040"/>
          </a:xfrm>
          <a:prstGeom prst="rect">
            <a:avLst/>
          </a:prstGeom>
          <a:noFill/>
        </p:spPr>
        <p:txBody>
          <a:bodyPr lIns="25200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34" name="Text Placeholder 10">
            <a:extLst>
              <a:ext uri="{FF2B5EF4-FFF2-40B4-BE49-F238E27FC236}">
                <a16:creationId xmlns:a16="http://schemas.microsoft.com/office/drawing/2014/main" id="{9F4BCE73-4CFB-CD36-C1F3-F37290936989}"/>
              </a:ext>
            </a:extLst>
          </p:cNvPr>
          <p:cNvSpPr>
            <a:spLocks noGrp="1"/>
          </p:cNvSpPr>
          <p:nvPr>
            <p:ph type="body" sz="quarter" idx="38"/>
          </p:nvPr>
        </p:nvSpPr>
        <p:spPr>
          <a:xfrm>
            <a:off x="7088253" y="5056404"/>
            <a:ext cx="4651989" cy="898040"/>
          </a:xfrm>
          <a:prstGeom prst="rect">
            <a:avLst/>
          </a:prstGeom>
          <a:noFill/>
        </p:spPr>
        <p:txBody>
          <a:bodyPr lIns="25200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6" name="Picture Placeholder 5">
            <a:extLst>
              <a:ext uri="{FF2B5EF4-FFF2-40B4-BE49-F238E27FC236}">
                <a16:creationId xmlns:a16="http://schemas.microsoft.com/office/drawing/2014/main" id="{7E215BC2-C97C-E557-1CF7-1D43AD8D4151}"/>
              </a:ext>
            </a:extLst>
          </p:cNvPr>
          <p:cNvSpPr>
            <a:spLocks noGrp="1"/>
          </p:cNvSpPr>
          <p:nvPr>
            <p:ph type="pic" sz="quarter" idx="39"/>
          </p:nvPr>
        </p:nvSpPr>
        <p:spPr>
          <a:xfrm>
            <a:off x="6566254" y="810409"/>
            <a:ext cx="522000" cy="522000"/>
          </a:xfrm>
          <a:prstGeom prst="rect">
            <a:avLst/>
          </a:prstGeom>
        </p:spPr>
        <p:txBody>
          <a:bodyPr/>
          <a:lstStyle>
            <a:lvl1pPr>
              <a:defRPr sz="800"/>
            </a:lvl1pPr>
          </a:lstStyle>
          <a:p>
            <a:endParaRPr lang="en-GB" dirty="0"/>
          </a:p>
        </p:txBody>
      </p:sp>
      <p:sp>
        <p:nvSpPr>
          <p:cNvPr id="7" name="Picture Placeholder 5">
            <a:extLst>
              <a:ext uri="{FF2B5EF4-FFF2-40B4-BE49-F238E27FC236}">
                <a16:creationId xmlns:a16="http://schemas.microsoft.com/office/drawing/2014/main" id="{A4B4918F-32DE-2851-A0B8-FC1DE7AB60AC}"/>
              </a:ext>
            </a:extLst>
          </p:cNvPr>
          <p:cNvSpPr>
            <a:spLocks noGrp="1"/>
          </p:cNvSpPr>
          <p:nvPr>
            <p:ph type="pic" sz="quarter" idx="40"/>
          </p:nvPr>
        </p:nvSpPr>
        <p:spPr>
          <a:xfrm>
            <a:off x="6566254" y="2225739"/>
            <a:ext cx="522000" cy="522000"/>
          </a:xfrm>
          <a:prstGeom prst="rect">
            <a:avLst/>
          </a:prstGeom>
        </p:spPr>
        <p:txBody>
          <a:bodyPr/>
          <a:lstStyle>
            <a:lvl1pPr>
              <a:defRPr sz="800"/>
            </a:lvl1pPr>
          </a:lstStyle>
          <a:p>
            <a:endParaRPr lang="en-GB" dirty="0"/>
          </a:p>
        </p:txBody>
      </p:sp>
      <p:sp>
        <p:nvSpPr>
          <p:cNvPr id="9" name="Picture Placeholder 5">
            <a:extLst>
              <a:ext uri="{FF2B5EF4-FFF2-40B4-BE49-F238E27FC236}">
                <a16:creationId xmlns:a16="http://schemas.microsoft.com/office/drawing/2014/main" id="{12BBFEC6-FC8D-A43A-65B4-15FA190B4677}"/>
              </a:ext>
            </a:extLst>
          </p:cNvPr>
          <p:cNvSpPr>
            <a:spLocks noGrp="1"/>
          </p:cNvSpPr>
          <p:nvPr>
            <p:ph type="pic" sz="quarter" idx="41"/>
          </p:nvPr>
        </p:nvSpPr>
        <p:spPr>
          <a:xfrm>
            <a:off x="6566254" y="3670819"/>
            <a:ext cx="522000" cy="522000"/>
          </a:xfrm>
          <a:prstGeom prst="rect">
            <a:avLst/>
          </a:prstGeom>
        </p:spPr>
        <p:txBody>
          <a:bodyPr/>
          <a:lstStyle>
            <a:lvl1pPr>
              <a:defRPr sz="800"/>
            </a:lvl1pPr>
          </a:lstStyle>
          <a:p>
            <a:endParaRPr lang="en-GB" dirty="0"/>
          </a:p>
        </p:txBody>
      </p:sp>
      <p:sp>
        <p:nvSpPr>
          <p:cNvPr id="11" name="Picture Placeholder 5">
            <a:extLst>
              <a:ext uri="{FF2B5EF4-FFF2-40B4-BE49-F238E27FC236}">
                <a16:creationId xmlns:a16="http://schemas.microsoft.com/office/drawing/2014/main" id="{5B1E3C29-C4D8-9381-9BD0-579D96927F0A}"/>
              </a:ext>
            </a:extLst>
          </p:cNvPr>
          <p:cNvSpPr>
            <a:spLocks noGrp="1"/>
          </p:cNvSpPr>
          <p:nvPr>
            <p:ph type="pic" sz="quarter" idx="49"/>
          </p:nvPr>
        </p:nvSpPr>
        <p:spPr>
          <a:xfrm>
            <a:off x="6566254" y="5056404"/>
            <a:ext cx="522000" cy="522000"/>
          </a:xfrm>
          <a:prstGeom prst="rect">
            <a:avLst/>
          </a:prstGeom>
        </p:spPr>
        <p:txBody>
          <a:bodyPr/>
          <a:lstStyle>
            <a:lvl1pPr>
              <a:defRPr sz="800"/>
            </a:lvl1pPr>
          </a:lstStyle>
          <a:p>
            <a:endParaRPr lang="en-GB" dirty="0"/>
          </a:p>
        </p:txBody>
      </p:sp>
      <p:sp>
        <p:nvSpPr>
          <p:cNvPr id="8" name="Footer Placeholder 4">
            <a:extLst>
              <a:ext uri="{FF2B5EF4-FFF2-40B4-BE49-F238E27FC236}">
                <a16:creationId xmlns:a16="http://schemas.microsoft.com/office/drawing/2014/main" id="{33A3075A-6FEE-BB7A-2830-BEBB629E2760}"/>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4158795172"/>
      </p:ext>
    </p:extLst>
  </p:cSld>
  <p:clrMapOvr>
    <a:masterClrMapping/>
  </p:clrMapOvr>
</p:sldLayout>
</file>

<file path=ppt/slideLayouts/slideLayout312.xml><?xml version="1.0" encoding="utf-8"?>
<p:sldLayout xmlns:a="http://schemas.openxmlformats.org/drawingml/2006/main" xmlns:r="http://schemas.openxmlformats.org/officeDocument/2006/relationships" xmlns:p="http://schemas.openxmlformats.org/presentationml/2006/main" preserve="1" userDrawn="1">
  <p:cSld name="6 key points_gradient ">
    <p:spTree>
      <p:nvGrpSpPr>
        <p:cNvPr id="1" name=""/>
        <p:cNvGrpSpPr/>
        <p:nvPr/>
      </p:nvGrpSpPr>
      <p:grpSpPr>
        <a:xfrm>
          <a:off x="0" y="0"/>
          <a:ext cx="0" cy="0"/>
          <a:chOff x="0" y="0"/>
          <a:chExt cx="0" cy="0"/>
        </a:xfrm>
      </p:grpSpPr>
      <p:sp>
        <p:nvSpPr>
          <p:cNvPr id="26" name="Content Placeholder 2">
            <a:extLst>
              <a:ext uri="{FF2B5EF4-FFF2-40B4-BE49-F238E27FC236}">
                <a16:creationId xmlns:a16="http://schemas.microsoft.com/office/drawing/2014/main" id="{C2196628-40B1-C741-BEAB-D1EF8DCF6369}"/>
              </a:ext>
            </a:extLst>
          </p:cNvPr>
          <p:cNvSpPr>
            <a:spLocks noGrp="1"/>
          </p:cNvSpPr>
          <p:nvPr>
            <p:ph idx="15" hasCustomPrompt="1"/>
          </p:nvPr>
        </p:nvSpPr>
        <p:spPr>
          <a:xfrm>
            <a:off x="0" y="138818"/>
            <a:ext cx="3787785" cy="6719182"/>
          </a:xfrm>
          <a:prstGeom prst="rect">
            <a:avLst/>
          </a:prstGeom>
          <a:blipFill dpi="0" rotWithShape="1">
            <a:blip r:embed="rId2">
              <a:alphaModFix amt="50000"/>
            </a:blip>
            <a:srcRect/>
            <a:stretch>
              <a:fillRect l="-86043" r="-86043"/>
            </a:stretch>
          </a:blipFill>
        </p:spPr>
        <p:txBody>
          <a:bodyPr lIns="180000" tIns="180000" rIns="180000" bIns="180000"/>
          <a:lstStyle>
            <a:lvl1pPr>
              <a:spcAft>
                <a:spcPts val="1800"/>
              </a:spcAft>
              <a:defRPr>
                <a:solidFill>
                  <a:schemeClr val="tx1"/>
                </a:solidFill>
              </a:defRPr>
            </a:lvl1pPr>
            <a:lvl2pPr marL="171450" indent="-171450">
              <a:spcAft>
                <a:spcPts val="0"/>
              </a:spcAft>
              <a:buClrTx/>
              <a:buFont typeface="Arial" panose="020B0604020202020204" pitchFamily="34" charset="0"/>
              <a:buChar char="›"/>
              <a:defRPr sz="1400"/>
            </a:lvl2pPr>
            <a:lvl3pPr marL="358775" indent="-179388">
              <a:spcBef>
                <a:spcPts val="600"/>
              </a:spcBef>
              <a:spcAft>
                <a:spcPts val="600"/>
              </a:spcAft>
              <a:buFont typeface="Arial" panose="020B0604020202020204" pitchFamily="34" charset="0"/>
              <a:buChar char="•"/>
              <a:tabLst>
                <a:tab pos="179388" algn="l"/>
              </a:tabLst>
              <a:defRPr/>
            </a:lvl3pPr>
            <a:lvl4pPr marL="0" indent="0">
              <a:spcBef>
                <a:spcPts val="1800"/>
              </a:spcBef>
              <a:buNone/>
              <a:defRPr sz="1200"/>
            </a:lvl4pPr>
          </a:lstStyle>
          <a:p>
            <a:pPr lvl="0"/>
            <a:r>
              <a:rPr lang="en-US" dirty="0"/>
              <a:t> </a:t>
            </a:r>
            <a:endParaRPr lang="en-AU" dirty="0"/>
          </a:p>
        </p:txBody>
      </p:sp>
      <p:sp>
        <p:nvSpPr>
          <p:cNvPr id="29" name="Slide Number Placeholder 1">
            <a:extLst>
              <a:ext uri="{FF2B5EF4-FFF2-40B4-BE49-F238E27FC236}">
                <a16:creationId xmlns:a16="http://schemas.microsoft.com/office/drawing/2014/main" id="{27B2FE85-B23D-4FCF-1DF9-6F0DA6D03115}"/>
              </a:ext>
            </a:extLst>
          </p:cNvPr>
          <p:cNvSpPr>
            <a:spLocks noGrp="1"/>
          </p:cNvSpPr>
          <p:nvPr>
            <p:ph type="sldNum" sz="quarter" idx="32"/>
          </p:nvPr>
        </p:nvSpPr>
        <p:spPr>
          <a:xfrm>
            <a:off x="479425" y="6339948"/>
            <a:ext cx="173038" cy="169200"/>
          </a:xfrm>
        </p:spPr>
        <p:txBody>
          <a:bodyPr/>
          <a:lstStyle>
            <a:lvl1pPr>
              <a:defRPr>
                <a:solidFill>
                  <a:schemeClr val="tx1"/>
                </a:solidFill>
              </a:defRPr>
            </a:lvl1pPr>
          </a:lstStyle>
          <a:p>
            <a:fld id="{E4C2AD82-1025-4508-97C1-6F7EE5C92734}" type="slidenum">
              <a:rPr lang="en-AU" smtClean="0"/>
              <a:pPr/>
              <a:t>‹#›</a:t>
            </a:fld>
            <a:endParaRPr lang="en-AU" dirty="0"/>
          </a:p>
        </p:txBody>
      </p:sp>
      <p:sp>
        <p:nvSpPr>
          <p:cNvPr id="30" name="Title 3">
            <a:extLst>
              <a:ext uri="{FF2B5EF4-FFF2-40B4-BE49-F238E27FC236}">
                <a16:creationId xmlns:a16="http://schemas.microsoft.com/office/drawing/2014/main" id="{205B40F4-45D0-7443-8322-D06A298A9F09}"/>
              </a:ext>
            </a:extLst>
          </p:cNvPr>
          <p:cNvSpPr>
            <a:spLocks noGrp="1"/>
          </p:cNvSpPr>
          <p:nvPr>
            <p:ph type="title"/>
          </p:nvPr>
        </p:nvSpPr>
        <p:spPr>
          <a:xfrm>
            <a:off x="479425" y="604203"/>
            <a:ext cx="2860489" cy="1448117"/>
          </a:xfrm>
          <a:prstGeom prst="rect">
            <a:avLst/>
          </a:prstGeom>
        </p:spPr>
        <p:txBody>
          <a:bodyPr/>
          <a:lstStyle/>
          <a:p>
            <a:r>
              <a:rPr lang="en-US" dirty="0"/>
              <a:t>Click to edit Master title style</a:t>
            </a:r>
            <a:endParaRPr lang="en-AU" dirty="0"/>
          </a:p>
        </p:txBody>
      </p:sp>
      <p:sp>
        <p:nvSpPr>
          <p:cNvPr id="31" name="Content Placeholder 2">
            <a:extLst>
              <a:ext uri="{FF2B5EF4-FFF2-40B4-BE49-F238E27FC236}">
                <a16:creationId xmlns:a16="http://schemas.microsoft.com/office/drawing/2014/main" id="{F0FDF060-A1E1-9E4A-8CD3-D13C22D6F4E4}"/>
              </a:ext>
            </a:extLst>
          </p:cNvPr>
          <p:cNvSpPr>
            <a:spLocks noGrp="1"/>
          </p:cNvSpPr>
          <p:nvPr>
            <p:ph idx="1"/>
          </p:nvPr>
        </p:nvSpPr>
        <p:spPr>
          <a:xfrm>
            <a:off x="479426" y="2097088"/>
            <a:ext cx="2851603" cy="3960812"/>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 name="Text Placeholder 10">
            <a:extLst>
              <a:ext uri="{FF2B5EF4-FFF2-40B4-BE49-F238E27FC236}">
                <a16:creationId xmlns:a16="http://schemas.microsoft.com/office/drawing/2014/main" id="{0A2DD6D3-0DD0-96B2-30E8-B955E5AFD0C6}"/>
              </a:ext>
            </a:extLst>
          </p:cNvPr>
          <p:cNvSpPr>
            <a:spLocks noGrp="1"/>
          </p:cNvSpPr>
          <p:nvPr>
            <p:ph type="body" sz="quarter" idx="33"/>
          </p:nvPr>
        </p:nvSpPr>
        <p:spPr>
          <a:xfrm>
            <a:off x="4809388" y="628049"/>
            <a:ext cx="6903186" cy="898040"/>
          </a:xfrm>
          <a:prstGeom prst="rect">
            <a:avLst/>
          </a:prstGeom>
          <a:noFill/>
        </p:spPr>
        <p:txBody>
          <a:bodyPr lIns="25200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3" name="Text Placeholder 10">
            <a:extLst>
              <a:ext uri="{FF2B5EF4-FFF2-40B4-BE49-F238E27FC236}">
                <a16:creationId xmlns:a16="http://schemas.microsoft.com/office/drawing/2014/main" id="{A8DF2ECC-3A90-9A18-A2E8-A6063F2FADEF}"/>
              </a:ext>
            </a:extLst>
          </p:cNvPr>
          <p:cNvSpPr>
            <a:spLocks noGrp="1"/>
          </p:cNvSpPr>
          <p:nvPr>
            <p:ph type="body" sz="quarter" idx="36"/>
          </p:nvPr>
        </p:nvSpPr>
        <p:spPr>
          <a:xfrm>
            <a:off x="4809388" y="1673618"/>
            <a:ext cx="6903186" cy="898040"/>
          </a:xfrm>
          <a:prstGeom prst="rect">
            <a:avLst/>
          </a:prstGeom>
          <a:noFill/>
        </p:spPr>
        <p:txBody>
          <a:bodyPr lIns="25200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4" name="Text Placeholder 10">
            <a:extLst>
              <a:ext uri="{FF2B5EF4-FFF2-40B4-BE49-F238E27FC236}">
                <a16:creationId xmlns:a16="http://schemas.microsoft.com/office/drawing/2014/main" id="{449B0152-3939-E8E7-DD35-963C0FD1F7C9}"/>
              </a:ext>
            </a:extLst>
          </p:cNvPr>
          <p:cNvSpPr>
            <a:spLocks noGrp="1"/>
          </p:cNvSpPr>
          <p:nvPr>
            <p:ph type="body" sz="quarter" idx="37"/>
          </p:nvPr>
        </p:nvSpPr>
        <p:spPr>
          <a:xfrm>
            <a:off x="4809388" y="2719187"/>
            <a:ext cx="6903186" cy="898040"/>
          </a:xfrm>
          <a:prstGeom prst="rect">
            <a:avLst/>
          </a:prstGeom>
          <a:noFill/>
        </p:spPr>
        <p:txBody>
          <a:bodyPr lIns="25200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5" name="Text Placeholder 10">
            <a:extLst>
              <a:ext uri="{FF2B5EF4-FFF2-40B4-BE49-F238E27FC236}">
                <a16:creationId xmlns:a16="http://schemas.microsoft.com/office/drawing/2014/main" id="{9FD8CF15-B11E-9A4A-B73A-53704257FC4A}"/>
              </a:ext>
            </a:extLst>
          </p:cNvPr>
          <p:cNvSpPr>
            <a:spLocks noGrp="1"/>
          </p:cNvSpPr>
          <p:nvPr>
            <p:ph type="body" sz="quarter" idx="38"/>
          </p:nvPr>
        </p:nvSpPr>
        <p:spPr>
          <a:xfrm>
            <a:off x="4809388" y="3764756"/>
            <a:ext cx="6903186" cy="898040"/>
          </a:xfrm>
          <a:prstGeom prst="rect">
            <a:avLst/>
          </a:prstGeom>
          <a:noFill/>
        </p:spPr>
        <p:txBody>
          <a:bodyPr lIns="25200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7" name="Picture Placeholder 5">
            <a:extLst>
              <a:ext uri="{FF2B5EF4-FFF2-40B4-BE49-F238E27FC236}">
                <a16:creationId xmlns:a16="http://schemas.microsoft.com/office/drawing/2014/main" id="{C8E59874-D487-84B2-792D-6F7FD81D85FD}"/>
              </a:ext>
            </a:extLst>
          </p:cNvPr>
          <p:cNvSpPr>
            <a:spLocks noGrp="1"/>
          </p:cNvSpPr>
          <p:nvPr>
            <p:ph type="pic" sz="quarter" idx="39"/>
          </p:nvPr>
        </p:nvSpPr>
        <p:spPr>
          <a:xfrm>
            <a:off x="4287389" y="628049"/>
            <a:ext cx="522000" cy="522000"/>
          </a:xfrm>
          <a:prstGeom prst="rect">
            <a:avLst/>
          </a:prstGeom>
        </p:spPr>
        <p:txBody>
          <a:bodyPr/>
          <a:lstStyle>
            <a:lvl1pPr>
              <a:defRPr sz="800"/>
            </a:lvl1pPr>
          </a:lstStyle>
          <a:p>
            <a:endParaRPr lang="en-GB" dirty="0"/>
          </a:p>
        </p:txBody>
      </p:sp>
      <p:sp>
        <p:nvSpPr>
          <p:cNvPr id="9" name="Picture Placeholder 5">
            <a:extLst>
              <a:ext uri="{FF2B5EF4-FFF2-40B4-BE49-F238E27FC236}">
                <a16:creationId xmlns:a16="http://schemas.microsoft.com/office/drawing/2014/main" id="{86389DB5-439E-A5B3-F90E-37371B1AE4B3}"/>
              </a:ext>
            </a:extLst>
          </p:cNvPr>
          <p:cNvSpPr>
            <a:spLocks noGrp="1"/>
          </p:cNvSpPr>
          <p:nvPr>
            <p:ph type="pic" sz="quarter" idx="40"/>
          </p:nvPr>
        </p:nvSpPr>
        <p:spPr>
          <a:xfrm>
            <a:off x="4287389" y="1673618"/>
            <a:ext cx="522000" cy="522000"/>
          </a:xfrm>
          <a:prstGeom prst="rect">
            <a:avLst/>
          </a:prstGeom>
        </p:spPr>
        <p:txBody>
          <a:bodyPr/>
          <a:lstStyle>
            <a:lvl1pPr>
              <a:defRPr sz="800"/>
            </a:lvl1pPr>
          </a:lstStyle>
          <a:p>
            <a:endParaRPr lang="en-GB" dirty="0"/>
          </a:p>
        </p:txBody>
      </p:sp>
      <p:sp>
        <p:nvSpPr>
          <p:cNvPr id="10" name="Picture Placeholder 5">
            <a:extLst>
              <a:ext uri="{FF2B5EF4-FFF2-40B4-BE49-F238E27FC236}">
                <a16:creationId xmlns:a16="http://schemas.microsoft.com/office/drawing/2014/main" id="{689BD7CA-A635-5E0B-D8D1-2FA87B52F1D8}"/>
              </a:ext>
            </a:extLst>
          </p:cNvPr>
          <p:cNvSpPr>
            <a:spLocks noGrp="1"/>
          </p:cNvSpPr>
          <p:nvPr>
            <p:ph type="pic" sz="quarter" idx="41"/>
          </p:nvPr>
        </p:nvSpPr>
        <p:spPr>
          <a:xfrm>
            <a:off x="4287389" y="2719187"/>
            <a:ext cx="522000" cy="522000"/>
          </a:xfrm>
          <a:prstGeom prst="rect">
            <a:avLst/>
          </a:prstGeom>
        </p:spPr>
        <p:txBody>
          <a:bodyPr/>
          <a:lstStyle>
            <a:lvl1pPr>
              <a:defRPr sz="800"/>
            </a:lvl1pPr>
          </a:lstStyle>
          <a:p>
            <a:endParaRPr lang="en-GB" dirty="0"/>
          </a:p>
        </p:txBody>
      </p:sp>
      <p:sp>
        <p:nvSpPr>
          <p:cNvPr id="14" name="Picture Placeholder 5">
            <a:extLst>
              <a:ext uri="{FF2B5EF4-FFF2-40B4-BE49-F238E27FC236}">
                <a16:creationId xmlns:a16="http://schemas.microsoft.com/office/drawing/2014/main" id="{EC6FAD8F-77EE-6EB6-DB3D-C72E4086A4EE}"/>
              </a:ext>
            </a:extLst>
          </p:cNvPr>
          <p:cNvSpPr>
            <a:spLocks noGrp="1"/>
          </p:cNvSpPr>
          <p:nvPr>
            <p:ph type="pic" sz="quarter" idx="49"/>
          </p:nvPr>
        </p:nvSpPr>
        <p:spPr>
          <a:xfrm>
            <a:off x="4287389" y="3764756"/>
            <a:ext cx="522000" cy="522000"/>
          </a:xfrm>
          <a:prstGeom prst="rect">
            <a:avLst/>
          </a:prstGeom>
        </p:spPr>
        <p:txBody>
          <a:bodyPr/>
          <a:lstStyle>
            <a:lvl1pPr>
              <a:defRPr sz="800"/>
            </a:lvl1pPr>
          </a:lstStyle>
          <a:p>
            <a:endParaRPr lang="en-GB" dirty="0"/>
          </a:p>
        </p:txBody>
      </p:sp>
      <p:sp>
        <p:nvSpPr>
          <p:cNvPr id="17" name="Text Placeholder 10">
            <a:extLst>
              <a:ext uri="{FF2B5EF4-FFF2-40B4-BE49-F238E27FC236}">
                <a16:creationId xmlns:a16="http://schemas.microsoft.com/office/drawing/2014/main" id="{E11BF719-7F71-37E9-B2B5-AA1415A65916}"/>
              </a:ext>
            </a:extLst>
          </p:cNvPr>
          <p:cNvSpPr>
            <a:spLocks noGrp="1"/>
          </p:cNvSpPr>
          <p:nvPr>
            <p:ph type="body" sz="quarter" idx="50"/>
          </p:nvPr>
        </p:nvSpPr>
        <p:spPr>
          <a:xfrm>
            <a:off x="4809388" y="4810323"/>
            <a:ext cx="6903186" cy="898040"/>
          </a:xfrm>
          <a:prstGeom prst="rect">
            <a:avLst/>
          </a:prstGeom>
          <a:noFill/>
        </p:spPr>
        <p:txBody>
          <a:bodyPr lIns="25200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20" name="Picture Placeholder 5">
            <a:extLst>
              <a:ext uri="{FF2B5EF4-FFF2-40B4-BE49-F238E27FC236}">
                <a16:creationId xmlns:a16="http://schemas.microsoft.com/office/drawing/2014/main" id="{2C0E62BF-EA76-4833-AA8D-E900A1551664}"/>
              </a:ext>
            </a:extLst>
          </p:cNvPr>
          <p:cNvSpPr>
            <a:spLocks noGrp="1"/>
          </p:cNvSpPr>
          <p:nvPr>
            <p:ph type="pic" sz="quarter" idx="51"/>
          </p:nvPr>
        </p:nvSpPr>
        <p:spPr>
          <a:xfrm>
            <a:off x="4287389" y="4810323"/>
            <a:ext cx="522000" cy="522000"/>
          </a:xfrm>
          <a:prstGeom prst="rect">
            <a:avLst/>
          </a:prstGeom>
        </p:spPr>
        <p:txBody>
          <a:bodyPr/>
          <a:lstStyle>
            <a:lvl1pPr>
              <a:defRPr sz="800"/>
            </a:lvl1pPr>
          </a:lstStyle>
          <a:p>
            <a:endParaRPr lang="en-GB" dirty="0"/>
          </a:p>
        </p:txBody>
      </p:sp>
      <p:sp>
        <p:nvSpPr>
          <p:cNvPr id="6" name="Footer Placeholder 4">
            <a:extLst>
              <a:ext uri="{FF2B5EF4-FFF2-40B4-BE49-F238E27FC236}">
                <a16:creationId xmlns:a16="http://schemas.microsoft.com/office/drawing/2014/main" id="{530F742C-6397-9A09-C8F8-118F551BB8B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1744675828"/>
      </p:ext>
    </p:extLst>
  </p:cSld>
  <p:clrMapOvr>
    <a:masterClrMapping/>
  </p:clrMapOvr>
</p:sldLayout>
</file>

<file path=ppt/slideLayouts/slideLayout313.xml><?xml version="1.0" encoding="utf-8"?>
<p:sldLayout xmlns:a="http://schemas.openxmlformats.org/drawingml/2006/main" xmlns:r="http://schemas.openxmlformats.org/officeDocument/2006/relationships" xmlns:p="http://schemas.openxmlformats.org/presentationml/2006/main" preserve="1" userDrawn="1">
  <p:cSld name="6 key points_image">
    <p:spTree>
      <p:nvGrpSpPr>
        <p:cNvPr id="1" name=""/>
        <p:cNvGrpSpPr/>
        <p:nvPr/>
      </p:nvGrpSpPr>
      <p:grpSpPr>
        <a:xfrm>
          <a:off x="0" y="0"/>
          <a:ext cx="0" cy="0"/>
          <a:chOff x="0" y="0"/>
          <a:chExt cx="0" cy="0"/>
        </a:xfrm>
      </p:grpSpPr>
      <p:sp>
        <p:nvSpPr>
          <p:cNvPr id="5" name="Picture Placeholder 10">
            <a:extLst>
              <a:ext uri="{FF2B5EF4-FFF2-40B4-BE49-F238E27FC236}">
                <a16:creationId xmlns:a16="http://schemas.microsoft.com/office/drawing/2014/main" id="{6E61FC17-476D-8A97-BD44-FB163DDA486B}"/>
              </a:ext>
            </a:extLst>
          </p:cNvPr>
          <p:cNvSpPr>
            <a:spLocks noGrp="1"/>
          </p:cNvSpPr>
          <p:nvPr>
            <p:ph type="pic" sz="quarter" idx="34" hasCustomPrompt="1"/>
          </p:nvPr>
        </p:nvSpPr>
        <p:spPr>
          <a:xfrm>
            <a:off x="-1" y="138818"/>
            <a:ext cx="4263887" cy="6719182"/>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9" name="Slide Number Placeholder 5">
            <a:extLst>
              <a:ext uri="{FF2B5EF4-FFF2-40B4-BE49-F238E27FC236}">
                <a16:creationId xmlns:a16="http://schemas.microsoft.com/office/drawing/2014/main" id="{EDFFE9B2-E508-929C-9D48-1D94360F7A04}"/>
              </a:ext>
            </a:extLst>
          </p:cNvPr>
          <p:cNvSpPr>
            <a:spLocks noGrp="1"/>
          </p:cNvSpPr>
          <p:nvPr>
            <p:ph type="sldNum" sz="quarter" idx="35"/>
          </p:nvPr>
        </p:nvSpPr>
        <p:spPr>
          <a:xfrm>
            <a:off x="479425" y="6339948"/>
            <a:ext cx="173038" cy="169200"/>
          </a:xfrm>
        </p:spPr>
        <p:txBody>
          <a:bodyPr/>
          <a:lstStyle>
            <a:lvl1pPr>
              <a:defRPr>
                <a:solidFill>
                  <a:schemeClr val="bg2"/>
                </a:solidFill>
              </a:defRPr>
            </a:lvl1pPr>
          </a:lstStyle>
          <a:p>
            <a:fld id="{E4C2AD82-1025-4508-97C1-6F7EE5C92734}" type="slidenum">
              <a:rPr lang="en-AU" smtClean="0"/>
              <a:pPr/>
              <a:t>‹#›</a:t>
            </a:fld>
            <a:endParaRPr lang="en-AU" dirty="0"/>
          </a:p>
        </p:txBody>
      </p:sp>
      <p:sp>
        <p:nvSpPr>
          <p:cNvPr id="28" name="Title 3">
            <a:extLst>
              <a:ext uri="{FF2B5EF4-FFF2-40B4-BE49-F238E27FC236}">
                <a16:creationId xmlns:a16="http://schemas.microsoft.com/office/drawing/2014/main" id="{FAA34CCE-D07C-484E-9CCC-FAA1A6EDBE64}"/>
              </a:ext>
            </a:extLst>
          </p:cNvPr>
          <p:cNvSpPr>
            <a:spLocks noGrp="1"/>
          </p:cNvSpPr>
          <p:nvPr>
            <p:ph type="title"/>
          </p:nvPr>
        </p:nvSpPr>
        <p:spPr>
          <a:xfrm>
            <a:off x="479425" y="604203"/>
            <a:ext cx="3503295" cy="1448117"/>
          </a:xfrm>
          <a:prstGeom prst="rect">
            <a:avLst/>
          </a:prstGeom>
        </p:spPr>
        <p:txBody>
          <a:bodyPr/>
          <a:lstStyle/>
          <a:p>
            <a:r>
              <a:rPr lang="en-US" dirty="0"/>
              <a:t>Click to edit Master title style</a:t>
            </a:r>
            <a:endParaRPr lang="en-AU" dirty="0"/>
          </a:p>
        </p:txBody>
      </p:sp>
      <p:sp>
        <p:nvSpPr>
          <p:cNvPr id="29" name="Content Placeholder 2">
            <a:extLst>
              <a:ext uri="{FF2B5EF4-FFF2-40B4-BE49-F238E27FC236}">
                <a16:creationId xmlns:a16="http://schemas.microsoft.com/office/drawing/2014/main" id="{5D56C4C8-4E91-D04F-857F-B3E3E0E8C257}"/>
              </a:ext>
            </a:extLst>
          </p:cNvPr>
          <p:cNvSpPr>
            <a:spLocks noGrp="1"/>
          </p:cNvSpPr>
          <p:nvPr>
            <p:ph idx="1"/>
          </p:nvPr>
        </p:nvSpPr>
        <p:spPr>
          <a:xfrm>
            <a:off x="479426" y="2097088"/>
            <a:ext cx="3492412" cy="3960812"/>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 name="Text Placeholder 10">
            <a:extLst>
              <a:ext uri="{FF2B5EF4-FFF2-40B4-BE49-F238E27FC236}">
                <a16:creationId xmlns:a16="http://schemas.microsoft.com/office/drawing/2014/main" id="{E4E3B4DE-340D-6797-EF95-8A58829439A7}"/>
              </a:ext>
            </a:extLst>
          </p:cNvPr>
          <p:cNvSpPr>
            <a:spLocks noGrp="1"/>
          </p:cNvSpPr>
          <p:nvPr>
            <p:ph type="body" sz="quarter" idx="33"/>
          </p:nvPr>
        </p:nvSpPr>
        <p:spPr>
          <a:xfrm>
            <a:off x="5338521" y="628049"/>
            <a:ext cx="6381186" cy="898040"/>
          </a:xfrm>
          <a:prstGeom prst="rect">
            <a:avLst/>
          </a:prstGeom>
          <a:noFill/>
        </p:spPr>
        <p:txBody>
          <a:bodyPr lIns="25200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3" name="Text Placeholder 10">
            <a:extLst>
              <a:ext uri="{FF2B5EF4-FFF2-40B4-BE49-F238E27FC236}">
                <a16:creationId xmlns:a16="http://schemas.microsoft.com/office/drawing/2014/main" id="{9BD006F6-FF8D-534A-F789-CEB89C78FAE1}"/>
              </a:ext>
            </a:extLst>
          </p:cNvPr>
          <p:cNvSpPr>
            <a:spLocks noGrp="1"/>
          </p:cNvSpPr>
          <p:nvPr>
            <p:ph type="body" sz="quarter" idx="36"/>
          </p:nvPr>
        </p:nvSpPr>
        <p:spPr>
          <a:xfrm>
            <a:off x="5338521" y="1673618"/>
            <a:ext cx="6381186" cy="898040"/>
          </a:xfrm>
          <a:prstGeom prst="rect">
            <a:avLst/>
          </a:prstGeom>
          <a:noFill/>
        </p:spPr>
        <p:txBody>
          <a:bodyPr lIns="25200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4" name="Text Placeholder 10">
            <a:extLst>
              <a:ext uri="{FF2B5EF4-FFF2-40B4-BE49-F238E27FC236}">
                <a16:creationId xmlns:a16="http://schemas.microsoft.com/office/drawing/2014/main" id="{45943B8F-8C68-10D4-5639-0942D24449E7}"/>
              </a:ext>
            </a:extLst>
          </p:cNvPr>
          <p:cNvSpPr>
            <a:spLocks noGrp="1"/>
          </p:cNvSpPr>
          <p:nvPr>
            <p:ph type="body" sz="quarter" idx="37"/>
          </p:nvPr>
        </p:nvSpPr>
        <p:spPr>
          <a:xfrm>
            <a:off x="5338521" y="2719187"/>
            <a:ext cx="6381186" cy="898040"/>
          </a:xfrm>
          <a:prstGeom prst="rect">
            <a:avLst/>
          </a:prstGeom>
          <a:noFill/>
        </p:spPr>
        <p:txBody>
          <a:bodyPr lIns="25200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7" name="Text Placeholder 10">
            <a:extLst>
              <a:ext uri="{FF2B5EF4-FFF2-40B4-BE49-F238E27FC236}">
                <a16:creationId xmlns:a16="http://schemas.microsoft.com/office/drawing/2014/main" id="{16EB83FD-70A7-8A05-931F-1D0A36C9B3DB}"/>
              </a:ext>
            </a:extLst>
          </p:cNvPr>
          <p:cNvSpPr>
            <a:spLocks noGrp="1"/>
          </p:cNvSpPr>
          <p:nvPr>
            <p:ph type="body" sz="quarter" idx="38"/>
          </p:nvPr>
        </p:nvSpPr>
        <p:spPr>
          <a:xfrm>
            <a:off x="5338521" y="3764756"/>
            <a:ext cx="6381186" cy="898040"/>
          </a:xfrm>
          <a:prstGeom prst="rect">
            <a:avLst/>
          </a:prstGeom>
          <a:noFill/>
        </p:spPr>
        <p:txBody>
          <a:bodyPr lIns="25200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8" name="Picture Placeholder 5">
            <a:extLst>
              <a:ext uri="{FF2B5EF4-FFF2-40B4-BE49-F238E27FC236}">
                <a16:creationId xmlns:a16="http://schemas.microsoft.com/office/drawing/2014/main" id="{3749FCD2-C080-00AF-444B-14C0B06B75B0}"/>
              </a:ext>
            </a:extLst>
          </p:cNvPr>
          <p:cNvSpPr>
            <a:spLocks noGrp="1"/>
          </p:cNvSpPr>
          <p:nvPr>
            <p:ph type="pic" sz="quarter" idx="39"/>
          </p:nvPr>
        </p:nvSpPr>
        <p:spPr>
          <a:xfrm>
            <a:off x="4816521" y="628049"/>
            <a:ext cx="522000" cy="522000"/>
          </a:xfrm>
          <a:prstGeom prst="rect">
            <a:avLst/>
          </a:prstGeom>
        </p:spPr>
        <p:txBody>
          <a:bodyPr/>
          <a:lstStyle>
            <a:lvl1pPr>
              <a:defRPr sz="800"/>
            </a:lvl1pPr>
          </a:lstStyle>
          <a:p>
            <a:endParaRPr lang="en-GB" dirty="0"/>
          </a:p>
        </p:txBody>
      </p:sp>
      <p:sp>
        <p:nvSpPr>
          <p:cNvPr id="10" name="Picture Placeholder 5">
            <a:extLst>
              <a:ext uri="{FF2B5EF4-FFF2-40B4-BE49-F238E27FC236}">
                <a16:creationId xmlns:a16="http://schemas.microsoft.com/office/drawing/2014/main" id="{895B4B7C-A627-5A5A-B6E1-887B5D033577}"/>
              </a:ext>
            </a:extLst>
          </p:cNvPr>
          <p:cNvSpPr>
            <a:spLocks noGrp="1"/>
          </p:cNvSpPr>
          <p:nvPr>
            <p:ph type="pic" sz="quarter" idx="40"/>
          </p:nvPr>
        </p:nvSpPr>
        <p:spPr>
          <a:xfrm>
            <a:off x="4816521" y="1673618"/>
            <a:ext cx="522000" cy="522000"/>
          </a:xfrm>
          <a:prstGeom prst="rect">
            <a:avLst/>
          </a:prstGeom>
        </p:spPr>
        <p:txBody>
          <a:bodyPr/>
          <a:lstStyle>
            <a:lvl1pPr>
              <a:defRPr sz="800"/>
            </a:lvl1pPr>
          </a:lstStyle>
          <a:p>
            <a:endParaRPr lang="en-GB" dirty="0"/>
          </a:p>
        </p:txBody>
      </p:sp>
      <p:sp>
        <p:nvSpPr>
          <p:cNvPr id="11" name="Picture Placeholder 5">
            <a:extLst>
              <a:ext uri="{FF2B5EF4-FFF2-40B4-BE49-F238E27FC236}">
                <a16:creationId xmlns:a16="http://schemas.microsoft.com/office/drawing/2014/main" id="{CA58FAFF-0FC4-E7D4-2A61-8CA785355013}"/>
              </a:ext>
            </a:extLst>
          </p:cNvPr>
          <p:cNvSpPr>
            <a:spLocks noGrp="1"/>
          </p:cNvSpPr>
          <p:nvPr>
            <p:ph type="pic" sz="quarter" idx="41"/>
          </p:nvPr>
        </p:nvSpPr>
        <p:spPr>
          <a:xfrm>
            <a:off x="4816521" y="2719187"/>
            <a:ext cx="522000" cy="522000"/>
          </a:xfrm>
          <a:prstGeom prst="rect">
            <a:avLst/>
          </a:prstGeom>
        </p:spPr>
        <p:txBody>
          <a:bodyPr/>
          <a:lstStyle>
            <a:lvl1pPr>
              <a:defRPr sz="800"/>
            </a:lvl1pPr>
          </a:lstStyle>
          <a:p>
            <a:endParaRPr lang="en-GB" dirty="0"/>
          </a:p>
        </p:txBody>
      </p:sp>
      <p:sp>
        <p:nvSpPr>
          <p:cNvPr id="12" name="Picture Placeholder 5">
            <a:extLst>
              <a:ext uri="{FF2B5EF4-FFF2-40B4-BE49-F238E27FC236}">
                <a16:creationId xmlns:a16="http://schemas.microsoft.com/office/drawing/2014/main" id="{CC383DEE-3A24-D413-733E-9B9627DE1132}"/>
              </a:ext>
            </a:extLst>
          </p:cNvPr>
          <p:cNvSpPr>
            <a:spLocks noGrp="1"/>
          </p:cNvSpPr>
          <p:nvPr>
            <p:ph type="pic" sz="quarter" idx="49"/>
          </p:nvPr>
        </p:nvSpPr>
        <p:spPr>
          <a:xfrm>
            <a:off x="4816521" y="3764756"/>
            <a:ext cx="522000" cy="522000"/>
          </a:xfrm>
          <a:prstGeom prst="rect">
            <a:avLst/>
          </a:prstGeom>
        </p:spPr>
        <p:txBody>
          <a:bodyPr/>
          <a:lstStyle>
            <a:lvl1pPr>
              <a:defRPr sz="800"/>
            </a:lvl1pPr>
          </a:lstStyle>
          <a:p>
            <a:endParaRPr lang="en-GB" dirty="0"/>
          </a:p>
        </p:txBody>
      </p:sp>
      <p:sp>
        <p:nvSpPr>
          <p:cNvPr id="13" name="Text Placeholder 10">
            <a:extLst>
              <a:ext uri="{FF2B5EF4-FFF2-40B4-BE49-F238E27FC236}">
                <a16:creationId xmlns:a16="http://schemas.microsoft.com/office/drawing/2014/main" id="{D679FD80-4A90-7C91-FC75-E7564CD267CA}"/>
              </a:ext>
            </a:extLst>
          </p:cNvPr>
          <p:cNvSpPr>
            <a:spLocks noGrp="1"/>
          </p:cNvSpPr>
          <p:nvPr>
            <p:ph type="body" sz="quarter" idx="50"/>
          </p:nvPr>
        </p:nvSpPr>
        <p:spPr>
          <a:xfrm>
            <a:off x="5338521" y="4810323"/>
            <a:ext cx="6381186" cy="898040"/>
          </a:xfrm>
          <a:prstGeom prst="rect">
            <a:avLst/>
          </a:prstGeom>
          <a:noFill/>
        </p:spPr>
        <p:txBody>
          <a:bodyPr lIns="252000" anchor="t" anchorCtr="0"/>
          <a:lstStyle>
            <a:lvl1pPr>
              <a:spcAft>
                <a:spcPts val="0"/>
              </a:spcAft>
              <a:defRPr sz="1400">
                <a:solidFill>
                  <a:schemeClr val="accent1"/>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14" name="Picture Placeholder 5">
            <a:extLst>
              <a:ext uri="{FF2B5EF4-FFF2-40B4-BE49-F238E27FC236}">
                <a16:creationId xmlns:a16="http://schemas.microsoft.com/office/drawing/2014/main" id="{7E817539-636C-D15E-0C5A-6A186EA99ED7}"/>
              </a:ext>
            </a:extLst>
          </p:cNvPr>
          <p:cNvSpPr>
            <a:spLocks noGrp="1"/>
          </p:cNvSpPr>
          <p:nvPr>
            <p:ph type="pic" sz="quarter" idx="51"/>
          </p:nvPr>
        </p:nvSpPr>
        <p:spPr>
          <a:xfrm>
            <a:off x="4816521" y="4810323"/>
            <a:ext cx="522000" cy="522000"/>
          </a:xfrm>
          <a:prstGeom prst="rect">
            <a:avLst/>
          </a:prstGeom>
        </p:spPr>
        <p:txBody>
          <a:bodyPr/>
          <a:lstStyle>
            <a:lvl1pPr>
              <a:defRPr sz="800"/>
            </a:lvl1pPr>
          </a:lstStyle>
          <a:p>
            <a:endParaRPr lang="en-GB" dirty="0"/>
          </a:p>
        </p:txBody>
      </p:sp>
      <p:sp>
        <p:nvSpPr>
          <p:cNvPr id="15" name="Footer Placeholder 4">
            <a:extLst>
              <a:ext uri="{FF2B5EF4-FFF2-40B4-BE49-F238E27FC236}">
                <a16:creationId xmlns:a16="http://schemas.microsoft.com/office/drawing/2014/main" id="{41FC001F-3CFC-E2E6-C880-8EDFDE3C860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dirty="0"/>
          </a:p>
        </p:txBody>
      </p:sp>
    </p:spTree>
    <p:extLst>
      <p:ext uri="{BB962C8B-B14F-4D97-AF65-F5344CB8AC3E}">
        <p14:creationId xmlns:p14="http://schemas.microsoft.com/office/powerpoint/2010/main" val="1891401382"/>
      </p:ext>
    </p:extLst>
  </p:cSld>
  <p:clrMapOvr>
    <a:masterClrMapping/>
  </p:clrMapOvr>
</p:sldLayout>
</file>

<file path=ppt/slideLayouts/slideLayout314.xml><?xml version="1.0" encoding="utf-8"?>
<p:sldLayout xmlns:a="http://schemas.openxmlformats.org/drawingml/2006/main" xmlns:r="http://schemas.openxmlformats.org/officeDocument/2006/relationships" xmlns:p="http://schemas.openxmlformats.org/presentationml/2006/main" preserve="1" userDrawn="1">
  <p:cSld name="3 key points + images">
    <p:spTree>
      <p:nvGrpSpPr>
        <p:cNvPr id="1" name=""/>
        <p:cNvGrpSpPr/>
        <p:nvPr/>
      </p:nvGrpSpPr>
      <p:grpSpPr>
        <a:xfrm>
          <a:off x="0" y="0"/>
          <a:ext cx="0" cy="0"/>
          <a:chOff x="0" y="0"/>
          <a:chExt cx="0" cy="0"/>
        </a:xfrm>
      </p:grpSpPr>
      <p:sp>
        <p:nvSpPr>
          <p:cNvPr id="33" name="Title 32">
            <a:extLst>
              <a:ext uri="{FF2B5EF4-FFF2-40B4-BE49-F238E27FC236}">
                <a16:creationId xmlns:a16="http://schemas.microsoft.com/office/drawing/2014/main" id="{6AEF0995-26CE-99A3-3325-282CAD29B916}"/>
              </a:ext>
            </a:extLst>
          </p:cNvPr>
          <p:cNvSpPr>
            <a:spLocks noGrp="1"/>
          </p:cNvSpPr>
          <p:nvPr>
            <p:ph type="title"/>
          </p:nvPr>
        </p:nvSpPr>
        <p:spPr>
          <a:xfrm>
            <a:off x="479425" y="604203"/>
            <a:ext cx="11233150" cy="746695"/>
          </a:xfrm>
          <a:prstGeom prst="rect">
            <a:avLst/>
          </a:prstGeom>
        </p:spPr>
        <p:txBody>
          <a:bodyPr/>
          <a:lstStyle>
            <a:lvl1pPr algn="l">
              <a:defRPr>
                <a:solidFill>
                  <a:schemeClr val="tx1"/>
                </a:solidFill>
              </a:defRPr>
            </a:lvl1pPr>
          </a:lstStyle>
          <a:p>
            <a:r>
              <a:rPr lang="en-US" dirty="0"/>
              <a:t>Click to edit Master title style</a:t>
            </a:r>
            <a:endParaRPr lang="en-AU" dirty="0"/>
          </a:p>
        </p:txBody>
      </p:sp>
      <p:sp>
        <p:nvSpPr>
          <p:cNvPr id="2" name="Slide Number Placeholder 1">
            <a:extLst>
              <a:ext uri="{FF2B5EF4-FFF2-40B4-BE49-F238E27FC236}">
                <a16:creationId xmlns:a16="http://schemas.microsoft.com/office/drawing/2014/main" id="{74D9771C-DEED-99F5-8E58-D85E4D981C4B}"/>
              </a:ext>
            </a:extLst>
          </p:cNvPr>
          <p:cNvSpPr>
            <a:spLocks noGrp="1"/>
          </p:cNvSpPr>
          <p:nvPr>
            <p:ph type="sldNum" sz="quarter" idx="28"/>
          </p:nvPr>
        </p:nvSpPr>
        <p:spPr/>
        <p:txBody>
          <a:bodyPr/>
          <a:lstStyle/>
          <a:p>
            <a:fld id="{E4C2AD82-1025-4508-97C1-6F7EE5C92734}" type="slidenum">
              <a:rPr lang="en-AU" smtClean="0"/>
              <a:pPr/>
              <a:t>‹#›</a:t>
            </a:fld>
            <a:endParaRPr lang="en-AU" dirty="0"/>
          </a:p>
        </p:txBody>
      </p:sp>
      <p:sp>
        <p:nvSpPr>
          <p:cNvPr id="17" name="Picture Placeholder 10">
            <a:extLst>
              <a:ext uri="{FF2B5EF4-FFF2-40B4-BE49-F238E27FC236}">
                <a16:creationId xmlns:a16="http://schemas.microsoft.com/office/drawing/2014/main" id="{09315C77-4BB6-CB8C-2587-360FCE32FD95}"/>
              </a:ext>
            </a:extLst>
          </p:cNvPr>
          <p:cNvSpPr>
            <a:spLocks noGrp="1"/>
          </p:cNvSpPr>
          <p:nvPr>
            <p:ph type="pic" sz="quarter" idx="34" hasCustomPrompt="1"/>
          </p:nvPr>
        </p:nvSpPr>
        <p:spPr>
          <a:xfrm>
            <a:off x="380032" y="1819564"/>
            <a:ext cx="2483695" cy="2483695"/>
          </a:xfrm>
          <a:prstGeom prst="ellipse">
            <a:avLst/>
          </a:prstGeom>
          <a:solidFill>
            <a:schemeClr val="bg1">
              <a:lumMod val="95000"/>
            </a:schemeClr>
          </a:solidFill>
        </p:spPr>
        <p:txBody>
          <a:bodyPr wrap="square" lIns="0" rIns="0" anchor="b" anchorCtr="1">
            <a:noAutofit/>
          </a:bodyPr>
          <a:lstStyle>
            <a:lvl1pPr algn="ctr">
              <a:defRPr/>
            </a:lvl1pPr>
          </a:lstStyle>
          <a:p>
            <a:r>
              <a:rPr lang="en-AU" dirty="0"/>
              <a:t>Click on icon to insert image</a:t>
            </a:r>
          </a:p>
        </p:txBody>
      </p:sp>
      <p:sp>
        <p:nvSpPr>
          <p:cNvPr id="19" name="Text Placeholder 10">
            <a:extLst>
              <a:ext uri="{FF2B5EF4-FFF2-40B4-BE49-F238E27FC236}">
                <a16:creationId xmlns:a16="http://schemas.microsoft.com/office/drawing/2014/main" id="{198A8637-3D24-8B04-366A-8AC09C4E93B1}"/>
              </a:ext>
            </a:extLst>
          </p:cNvPr>
          <p:cNvSpPr>
            <a:spLocks noGrp="1"/>
          </p:cNvSpPr>
          <p:nvPr>
            <p:ph type="body" sz="quarter" idx="26"/>
          </p:nvPr>
        </p:nvSpPr>
        <p:spPr>
          <a:xfrm>
            <a:off x="479426" y="4508339"/>
            <a:ext cx="3312000" cy="1368589"/>
          </a:xfrm>
          <a:prstGeom prst="rect">
            <a:avLst/>
          </a:prstGeom>
          <a:noFill/>
        </p:spPr>
        <p:txBody>
          <a:bodyPr lIns="0" anchor="t" anchorCtr="0"/>
          <a:lstStyle>
            <a:lvl1pPr>
              <a:spcAft>
                <a:spcPts val="0"/>
              </a:spcAft>
              <a:defRPr sz="1400">
                <a:solidFill>
                  <a:schemeClr val="accent1"/>
                </a:solidFill>
              </a:defRPr>
            </a:lvl1pPr>
            <a:lvl2pPr marL="0" indent="0">
              <a:spcAft>
                <a:spcPts val="0"/>
              </a:spcAft>
              <a:buNone/>
              <a:defRPr/>
            </a:lvl2pPr>
          </a:lstStyle>
          <a:p>
            <a:pPr lvl="0"/>
            <a:r>
              <a:rPr lang="en-US"/>
              <a:t>Click to edit Master text styles</a:t>
            </a:r>
          </a:p>
          <a:p>
            <a:pPr lvl="1"/>
            <a:r>
              <a:rPr lang="en-US"/>
              <a:t>Second level</a:t>
            </a:r>
          </a:p>
        </p:txBody>
      </p:sp>
      <p:sp>
        <p:nvSpPr>
          <p:cNvPr id="20" name="Text Placeholder 10">
            <a:extLst>
              <a:ext uri="{FF2B5EF4-FFF2-40B4-BE49-F238E27FC236}">
                <a16:creationId xmlns:a16="http://schemas.microsoft.com/office/drawing/2014/main" id="{33404AA1-14D4-153D-064C-A690A7F750E7}"/>
              </a:ext>
            </a:extLst>
          </p:cNvPr>
          <p:cNvSpPr>
            <a:spLocks noGrp="1"/>
          </p:cNvSpPr>
          <p:nvPr>
            <p:ph type="body" sz="quarter" idx="35"/>
          </p:nvPr>
        </p:nvSpPr>
        <p:spPr>
          <a:xfrm>
            <a:off x="4440001" y="4508339"/>
            <a:ext cx="3312000" cy="1368589"/>
          </a:xfrm>
          <a:prstGeom prst="rect">
            <a:avLst/>
          </a:prstGeom>
          <a:noFill/>
        </p:spPr>
        <p:txBody>
          <a:bodyPr lIns="0" anchor="t" anchorCtr="0"/>
          <a:lstStyle>
            <a:lvl1pPr>
              <a:spcAft>
                <a:spcPts val="0"/>
              </a:spcAft>
              <a:defRPr sz="1400">
                <a:solidFill>
                  <a:schemeClr val="accent1"/>
                </a:solidFill>
              </a:defRPr>
            </a:lvl1pPr>
            <a:lvl2pPr marL="0" indent="0">
              <a:spcAft>
                <a:spcPts val="0"/>
              </a:spcAft>
              <a:buNone/>
              <a:defRPr/>
            </a:lvl2pPr>
          </a:lstStyle>
          <a:p>
            <a:pPr lvl="0"/>
            <a:r>
              <a:rPr lang="en-US"/>
              <a:t>Click to edit Master text styles</a:t>
            </a:r>
          </a:p>
          <a:p>
            <a:pPr lvl="1"/>
            <a:r>
              <a:rPr lang="en-US"/>
              <a:t>Second level</a:t>
            </a:r>
          </a:p>
        </p:txBody>
      </p:sp>
      <p:sp>
        <p:nvSpPr>
          <p:cNvPr id="24" name="Text Placeholder 10">
            <a:extLst>
              <a:ext uri="{FF2B5EF4-FFF2-40B4-BE49-F238E27FC236}">
                <a16:creationId xmlns:a16="http://schemas.microsoft.com/office/drawing/2014/main" id="{A104AF05-D3DB-286B-2B45-DCA599765895}"/>
              </a:ext>
            </a:extLst>
          </p:cNvPr>
          <p:cNvSpPr>
            <a:spLocks noGrp="1"/>
          </p:cNvSpPr>
          <p:nvPr>
            <p:ph type="body" sz="quarter" idx="38"/>
          </p:nvPr>
        </p:nvSpPr>
        <p:spPr>
          <a:xfrm>
            <a:off x="8400575" y="4508339"/>
            <a:ext cx="3312000" cy="1368589"/>
          </a:xfrm>
          <a:prstGeom prst="rect">
            <a:avLst/>
          </a:prstGeom>
          <a:noFill/>
        </p:spPr>
        <p:txBody>
          <a:bodyPr lIns="0" anchor="t" anchorCtr="0"/>
          <a:lstStyle>
            <a:lvl1pPr>
              <a:spcAft>
                <a:spcPts val="0"/>
              </a:spcAft>
              <a:defRPr sz="1400">
                <a:solidFill>
                  <a:schemeClr val="accent1"/>
                </a:solidFill>
              </a:defRPr>
            </a:lvl1pPr>
            <a:lvl2pPr marL="0" indent="0">
              <a:spcAft>
                <a:spcPts val="0"/>
              </a:spcAft>
              <a:buNone/>
              <a:defRPr/>
            </a:lvl2pPr>
          </a:lstStyle>
          <a:p>
            <a:pPr lvl="0"/>
            <a:r>
              <a:rPr lang="en-US"/>
              <a:t>Click to edit Master text styles</a:t>
            </a:r>
          </a:p>
          <a:p>
            <a:pPr lvl="1"/>
            <a:r>
              <a:rPr lang="en-US"/>
              <a:t>Second level</a:t>
            </a:r>
          </a:p>
        </p:txBody>
      </p:sp>
      <p:sp>
        <p:nvSpPr>
          <p:cNvPr id="32" name="Picture Placeholder 10">
            <a:extLst>
              <a:ext uri="{FF2B5EF4-FFF2-40B4-BE49-F238E27FC236}">
                <a16:creationId xmlns:a16="http://schemas.microsoft.com/office/drawing/2014/main" id="{4998BEDE-AE8A-0BD6-4399-2CE9DBE22076}"/>
              </a:ext>
            </a:extLst>
          </p:cNvPr>
          <p:cNvSpPr>
            <a:spLocks noGrp="1"/>
          </p:cNvSpPr>
          <p:nvPr>
            <p:ph type="pic" sz="quarter" idx="39" hasCustomPrompt="1"/>
          </p:nvPr>
        </p:nvSpPr>
        <p:spPr>
          <a:xfrm>
            <a:off x="4386732" y="1819564"/>
            <a:ext cx="2483695" cy="2483695"/>
          </a:xfrm>
          <a:prstGeom prst="ellipse">
            <a:avLst/>
          </a:prstGeom>
          <a:solidFill>
            <a:schemeClr val="bg1">
              <a:lumMod val="95000"/>
            </a:schemeClr>
          </a:solidFill>
        </p:spPr>
        <p:txBody>
          <a:bodyPr wrap="square" lIns="0" rIns="0" anchor="b" anchorCtr="1">
            <a:noAutofit/>
          </a:bodyPr>
          <a:lstStyle>
            <a:lvl1pPr algn="ctr">
              <a:defRPr/>
            </a:lvl1pPr>
          </a:lstStyle>
          <a:p>
            <a:r>
              <a:rPr lang="en-AU" dirty="0"/>
              <a:t>Click on icon to insert image</a:t>
            </a:r>
          </a:p>
        </p:txBody>
      </p:sp>
      <p:sp>
        <p:nvSpPr>
          <p:cNvPr id="35" name="Picture Placeholder 10">
            <a:extLst>
              <a:ext uri="{FF2B5EF4-FFF2-40B4-BE49-F238E27FC236}">
                <a16:creationId xmlns:a16="http://schemas.microsoft.com/office/drawing/2014/main" id="{AA58E8AB-B141-19F3-A6FD-3A1D555C7E27}"/>
              </a:ext>
            </a:extLst>
          </p:cNvPr>
          <p:cNvSpPr>
            <a:spLocks noGrp="1"/>
          </p:cNvSpPr>
          <p:nvPr>
            <p:ph type="pic" sz="quarter" idx="41" hasCustomPrompt="1"/>
          </p:nvPr>
        </p:nvSpPr>
        <p:spPr>
          <a:xfrm>
            <a:off x="8244906" y="1819564"/>
            <a:ext cx="2483695" cy="2483695"/>
          </a:xfrm>
          <a:prstGeom prst="ellipse">
            <a:avLst/>
          </a:prstGeom>
          <a:solidFill>
            <a:schemeClr val="bg1">
              <a:lumMod val="95000"/>
            </a:schemeClr>
          </a:solidFill>
        </p:spPr>
        <p:txBody>
          <a:bodyPr wrap="square" lIns="0" rIns="0" anchor="b" anchorCtr="1">
            <a:noAutofit/>
          </a:bodyPr>
          <a:lstStyle>
            <a:lvl1pPr algn="ctr">
              <a:defRPr/>
            </a:lvl1pPr>
          </a:lstStyle>
          <a:p>
            <a:r>
              <a:rPr lang="en-AU" dirty="0"/>
              <a:t>Click on icon to insert image</a:t>
            </a:r>
          </a:p>
        </p:txBody>
      </p:sp>
      <p:sp>
        <p:nvSpPr>
          <p:cNvPr id="4" name="Footer Placeholder 4">
            <a:extLst>
              <a:ext uri="{FF2B5EF4-FFF2-40B4-BE49-F238E27FC236}">
                <a16:creationId xmlns:a16="http://schemas.microsoft.com/office/drawing/2014/main" id="{D39A3B98-FDD8-C25A-C3C9-DF178EDF044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3664700969"/>
      </p:ext>
    </p:extLst>
  </p:cSld>
  <p:clrMapOvr>
    <a:masterClrMapping/>
  </p:clrMapOvr>
  <p:extLst>
    <p:ext uri="{DCECCB84-F9BA-43D5-87BE-67443E8EF086}">
      <p15:sldGuideLst xmlns:p15="http://schemas.microsoft.com/office/powerpoint/2012/main">
        <p15:guide id="7" pos="2390">
          <p15:clr>
            <a:srgbClr val="FBAE40"/>
          </p15:clr>
        </p15:guide>
        <p15:guide id="8" pos="2797">
          <p15:clr>
            <a:srgbClr val="FBAE40"/>
          </p15:clr>
        </p15:guide>
        <p15:guide id="9" pos="5292">
          <p15:clr>
            <a:srgbClr val="FBAE40"/>
          </p15:clr>
        </p15:guide>
        <p15:guide id="10" pos="4883">
          <p15:clr>
            <a:srgbClr val="FBAE40"/>
          </p15:clr>
        </p15:guide>
      </p15:sldGuideLst>
    </p:ext>
  </p:extLst>
</p:sldLayout>
</file>

<file path=ppt/slideLayouts/slideLayout315.xml><?xml version="1.0" encoding="utf-8"?>
<p:sldLayout xmlns:a="http://schemas.openxmlformats.org/drawingml/2006/main" xmlns:r="http://schemas.openxmlformats.org/officeDocument/2006/relationships" xmlns:p="http://schemas.openxmlformats.org/presentationml/2006/main" preserve="1" userDrawn="1">
  <p:cSld name="4 key points + images">
    <p:spTree>
      <p:nvGrpSpPr>
        <p:cNvPr id="1" name=""/>
        <p:cNvGrpSpPr/>
        <p:nvPr/>
      </p:nvGrpSpPr>
      <p:grpSpPr>
        <a:xfrm>
          <a:off x="0" y="0"/>
          <a:ext cx="0" cy="0"/>
          <a:chOff x="0" y="0"/>
          <a:chExt cx="0" cy="0"/>
        </a:xfrm>
      </p:grpSpPr>
      <p:sp>
        <p:nvSpPr>
          <p:cNvPr id="33" name="Title 32">
            <a:extLst>
              <a:ext uri="{FF2B5EF4-FFF2-40B4-BE49-F238E27FC236}">
                <a16:creationId xmlns:a16="http://schemas.microsoft.com/office/drawing/2014/main" id="{6AEF0995-26CE-99A3-3325-282CAD29B916}"/>
              </a:ext>
            </a:extLst>
          </p:cNvPr>
          <p:cNvSpPr>
            <a:spLocks noGrp="1"/>
          </p:cNvSpPr>
          <p:nvPr>
            <p:ph type="title"/>
          </p:nvPr>
        </p:nvSpPr>
        <p:spPr>
          <a:xfrm>
            <a:off x="479425" y="604203"/>
            <a:ext cx="11233150" cy="746695"/>
          </a:xfrm>
          <a:prstGeom prst="rect">
            <a:avLst/>
          </a:prstGeom>
        </p:spPr>
        <p:txBody>
          <a:bodyPr/>
          <a:lstStyle>
            <a:lvl1pPr algn="l">
              <a:defRPr>
                <a:solidFill>
                  <a:schemeClr val="tx1"/>
                </a:solidFill>
              </a:defRPr>
            </a:lvl1pPr>
          </a:lstStyle>
          <a:p>
            <a:r>
              <a:rPr lang="en-US"/>
              <a:t>Click to edit Master title style</a:t>
            </a:r>
            <a:endParaRPr lang="en-AU" dirty="0"/>
          </a:p>
        </p:txBody>
      </p:sp>
      <p:sp>
        <p:nvSpPr>
          <p:cNvPr id="2" name="Slide Number Placeholder 1">
            <a:extLst>
              <a:ext uri="{FF2B5EF4-FFF2-40B4-BE49-F238E27FC236}">
                <a16:creationId xmlns:a16="http://schemas.microsoft.com/office/drawing/2014/main" id="{74D9771C-DEED-99F5-8E58-D85E4D981C4B}"/>
              </a:ext>
            </a:extLst>
          </p:cNvPr>
          <p:cNvSpPr>
            <a:spLocks noGrp="1"/>
          </p:cNvSpPr>
          <p:nvPr>
            <p:ph type="sldNum" sz="quarter" idx="28"/>
          </p:nvPr>
        </p:nvSpPr>
        <p:spPr/>
        <p:txBody>
          <a:bodyPr/>
          <a:lstStyle/>
          <a:p>
            <a:fld id="{E4C2AD82-1025-4508-97C1-6F7EE5C92734}" type="slidenum">
              <a:rPr lang="en-AU" smtClean="0"/>
              <a:pPr/>
              <a:t>‹#›</a:t>
            </a:fld>
            <a:endParaRPr lang="en-AU" dirty="0"/>
          </a:p>
        </p:txBody>
      </p:sp>
      <p:sp>
        <p:nvSpPr>
          <p:cNvPr id="17" name="Picture Placeholder 10">
            <a:extLst>
              <a:ext uri="{FF2B5EF4-FFF2-40B4-BE49-F238E27FC236}">
                <a16:creationId xmlns:a16="http://schemas.microsoft.com/office/drawing/2014/main" id="{09315C77-4BB6-CB8C-2587-360FCE32FD95}"/>
              </a:ext>
            </a:extLst>
          </p:cNvPr>
          <p:cNvSpPr>
            <a:spLocks noGrp="1"/>
          </p:cNvSpPr>
          <p:nvPr>
            <p:ph type="pic" sz="quarter" idx="34" hasCustomPrompt="1"/>
          </p:nvPr>
        </p:nvSpPr>
        <p:spPr>
          <a:xfrm>
            <a:off x="432696" y="1666684"/>
            <a:ext cx="1910207" cy="1910207"/>
          </a:xfrm>
          <a:prstGeom prst="ellipse">
            <a:avLst/>
          </a:prstGeom>
          <a:solidFill>
            <a:schemeClr val="bg1">
              <a:lumMod val="95000"/>
            </a:schemeClr>
          </a:solidFill>
        </p:spPr>
        <p:txBody>
          <a:bodyPr wrap="square" lIns="0" rIns="0" anchor="b" anchorCtr="1">
            <a:noAutofit/>
          </a:bodyPr>
          <a:lstStyle>
            <a:lvl1pPr algn="ctr">
              <a:defRPr/>
            </a:lvl1pPr>
          </a:lstStyle>
          <a:p>
            <a:r>
              <a:rPr lang="en-AU" dirty="0"/>
              <a:t>Click on icon to insert image</a:t>
            </a:r>
          </a:p>
        </p:txBody>
      </p:sp>
      <p:sp>
        <p:nvSpPr>
          <p:cNvPr id="19" name="Text Placeholder 10">
            <a:extLst>
              <a:ext uri="{FF2B5EF4-FFF2-40B4-BE49-F238E27FC236}">
                <a16:creationId xmlns:a16="http://schemas.microsoft.com/office/drawing/2014/main" id="{198A8637-3D24-8B04-366A-8AC09C4E93B1}"/>
              </a:ext>
            </a:extLst>
          </p:cNvPr>
          <p:cNvSpPr>
            <a:spLocks noGrp="1"/>
          </p:cNvSpPr>
          <p:nvPr>
            <p:ph type="body" sz="quarter" idx="26"/>
          </p:nvPr>
        </p:nvSpPr>
        <p:spPr>
          <a:xfrm>
            <a:off x="479425" y="3855720"/>
            <a:ext cx="2592000" cy="2021208"/>
          </a:xfrm>
          <a:prstGeom prst="rect">
            <a:avLst/>
          </a:prstGeom>
          <a:noFill/>
        </p:spPr>
        <p:txBody>
          <a:bodyPr lIns="0" anchor="t" anchorCtr="0"/>
          <a:lstStyle>
            <a:lvl1pPr>
              <a:spcAft>
                <a:spcPts val="0"/>
              </a:spcAft>
              <a:defRPr sz="1400">
                <a:solidFill>
                  <a:schemeClr val="accent1"/>
                </a:solidFill>
              </a:defRPr>
            </a:lvl1pPr>
            <a:lvl2pPr marL="0" indent="0">
              <a:spcAft>
                <a:spcPts val="0"/>
              </a:spcAft>
              <a:buNone/>
              <a:defRPr/>
            </a:lvl2pPr>
          </a:lstStyle>
          <a:p>
            <a:pPr lvl="0"/>
            <a:r>
              <a:rPr lang="en-US"/>
              <a:t>Click to edit Master text styles</a:t>
            </a:r>
          </a:p>
          <a:p>
            <a:pPr lvl="1"/>
            <a:r>
              <a:rPr lang="en-US"/>
              <a:t>Second level</a:t>
            </a:r>
          </a:p>
        </p:txBody>
      </p:sp>
      <p:sp>
        <p:nvSpPr>
          <p:cNvPr id="20" name="Text Placeholder 10">
            <a:extLst>
              <a:ext uri="{FF2B5EF4-FFF2-40B4-BE49-F238E27FC236}">
                <a16:creationId xmlns:a16="http://schemas.microsoft.com/office/drawing/2014/main" id="{33404AA1-14D4-153D-064C-A690A7F750E7}"/>
              </a:ext>
            </a:extLst>
          </p:cNvPr>
          <p:cNvSpPr>
            <a:spLocks noGrp="1"/>
          </p:cNvSpPr>
          <p:nvPr>
            <p:ph type="body" sz="quarter" idx="35"/>
          </p:nvPr>
        </p:nvSpPr>
        <p:spPr>
          <a:xfrm>
            <a:off x="3359809" y="3855720"/>
            <a:ext cx="2592000" cy="2021208"/>
          </a:xfrm>
          <a:prstGeom prst="rect">
            <a:avLst/>
          </a:prstGeom>
          <a:noFill/>
        </p:spPr>
        <p:txBody>
          <a:bodyPr lIns="0" anchor="t" anchorCtr="0"/>
          <a:lstStyle>
            <a:lvl1pPr>
              <a:spcAft>
                <a:spcPts val="0"/>
              </a:spcAft>
              <a:defRPr sz="1400">
                <a:solidFill>
                  <a:schemeClr val="accent1"/>
                </a:solidFill>
              </a:defRPr>
            </a:lvl1pPr>
            <a:lvl2pPr marL="0" indent="0">
              <a:spcAft>
                <a:spcPts val="0"/>
              </a:spcAft>
              <a:buNone/>
              <a:defRPr/>
            </a:lvl2pPr>
          </a:lstStyle>
          <a:p>
            <a:pPr lvl="0"/>
            <a:r>
              <a:rPr lang="en-US"/>
              <a:t>Click to edit Master text styles</a:t>
            </a:r>
          </a:p>
          <a:p>
            <a:pPr lvl="1"/>
            <a:r>
              <a:rPr lang="en-US"/>
              <a:t>Second level</a:t>
            </a:r>
          </a:p>
        </p:txBody>
      </p:sp>
      <p:sp>
        <p:nvSpPr>
          <p:cNvPr id="21" name="Text Placeholder 10">
            <a:extLst>
              <a:ext uri="{FF2B5EF4-FFF2-40B4-BE49-F238E27FC236}">
                <a16:creationId xmlns:a16="http://schemas.microsoft.com/office/drawing/2014/main" id="{67724A6F-3557-AD3B-E97B-29A0D0FBAF9C}"/>
              </a:ext>
            </a:extLst>
          </p:cNvPr>
          <p:cNvSpPr>
            <a:spLocks noGrp="1"/>
          </p:cNvSpPr>
          <p:nvPr>
            <p:ph type="body" sz="quarter" idx="36"/>
          </p:nvPr>
        </p:nvSpPr>
        <p:spPr>
          <a:xfrm>
            <a:off x="6240104" y="3855720"/>
            <a:ext cx="2592000" cy="2021208"/>
          </a:xfrm>
          <a:prstGeom prst="rect">
            <a:avLst/>
          </a:prstGeom>
          <a:noFill/>
        </p:spPr>
        <p:txBody>
          <a:bodyPr lIns="0" anchor="t" anchorCtr="0"/>
          <a:lstStyle>
            <a:lvl1pPr>
              <a:spcAft>
                <a:spcPts val="0"/>
              </a:spcAft>
              <a:defRPr sz="1400">
                <a:solidFill>
                  <a:schemeClr val="accent1"/>
                </a:solidFill>
              </a:defRPr>
            </a:lvl1pPr>
            <a:lvl2pPr marL="0" indent="0">
              <a:spcAft>
                <a:spcPts val="0"/>
              </a:spcAft>
              <a:buNone/>
              <a:defRPr/>
            </a:lvl2pPr>
          </a:lstStyle>
          <a:p>
            <a:pPr lvl="0"/>
            <a:r>
              <a:rPr lang="en-US"/>
              <a:t>Click to edit Master text styles</a:t>
            </a:r>
          </a:p>
          <a:p>
            <a:pPr lvl="1"/>
            <a:r>
              <a:rPr lang="en-US"/>
              <a:t>Second level</a:t>
            </a:r>
          </a:p>
        </p:txBody>
      </p:sp>
      <p:sp>
        <p:nvSpPr>
          <p:cNvPr id="24" name="Text Placeholder 10">
            <a:extLst>
              <a:ext uri="{FF2B5EF4-FFF2-40B4-BE49-F238E27FC236}">
                <a16:creationId xmlns:a16="http://schemas.microsoft.com/office/drawing/2014/main" id="{A104AF05-D3DB-286B-2B45-DCA599765895}"/>
              </a:ext>
            </a:extLst>
          </p:cNvPr>
          <p:cNvSpPr>
            <a:spLocks noGrp="1"/>
          </p:cNvSpPr>
          <p:nvPr>
            <p:ph type="body" sz="quarter" idx="38"/>
          </p:nvPr>
        </p:nvSpPr>
        <p:spPr>
          <a:xfrm>
            <a:off x="9120455" y="3855720"/>
            <a:ext cx="2592000" cy="2021208"/>
          </a:xfrm>
          <a:prstGeom prst="rect">
            <a:avLst/>
          </a:prstGeom>
          <a:noFill/>
        </p:spPr>
        <p:txBody>
          <a:bodyPr lIns="0" anchor="t" anchorCtr="0"/>
          <a:lstStyle>
            <a:lvl1pPr>
              <a:spcAft>
                <a:spcPts val="0"/>
              </a:spcAft>
              <a:defRPr sz="1400">
                <a:solidFill>
                  <a:schemeClr val="accent1"/>
                </a:solidFill>
              </a:defRPr>
            </a:lvl1pPr>
            <a:lvl2pPr marL="0" indent="0">
              <a:spcAft>
                <a:spcPts val="0"/>
              </a:spcAft>
              <a:buNone/>
              <a:defRPr/>
            </a:lvl2pPr>
          </a:lstStyle>
          <a:p>
            <a:pPr lvl="0"/>
            <a:r>
              <a:rPr lang="en-US"/>
              <a:t>Click to edit Master text styles</a:t>
            </a:r>
          </a:p>
          <a:p>
            <a:pPr lvl="1"/>
            <a:r>
              <a:rPr lang="en-US"/>
              <a:t>Second level</a:t>
            </a:r>
          </a:p>
        </p:txBody>
      </p:sp>
      <p:sp>
        <p:nvSpPr>
          <p:cNvPr id="32" name="Picture Placeholder 10">
            <a:extLst>
              <a:ext uri="{FF2B5EF4-FFF2-40B4-BE49-F238E27FC236}">
                <a16:creationId xmlns:a16="http://schemas.microsoft.com/office/drawing/2014/main" id="{4998BEDE-AE8A-0BD6-4399-2CE9DBE22076}"/>
              </a:ext>
            </a:extLst>
          </p:cNvPr>
          <p:cNvSpPr>
            <a:spLocks noGrp="1"/>
          </p:cNvSpPr>
          <p:nvPr>
            <p:ph type="pic" sz="quarter" idx="39" hasCustomPrompt="1"/>
          </p:nvPr>
        </p:nvSpPr>
        <p:spPr>
          <a:xfrm>
            <a:off x="3269970" y="1666684"/>
            <a:ext cx="1910207" cy="1910207"/>
          </a:xfrm>
          <a:prstGeom prst="ellipse">
            <a:avLst/>
          </a:prstGeom>
          <a:solidFill>
            <a:schemeClr val="bg1">
              <a:lumMod val="95000"/>
            </a:schemeClr>
          </a:solidFill>
        </p:spPr>
        <p:txBody>
          <a:bodyPr wrap="square" lIns="0" rIns="0" anchor="b" anchorCtr="1">
            <a:noAutofit/>
          </a:bodyPr>
          <a:lstStyle>
            <a:lvl1pPr algn="ctr">
              <a:defRPr/>
            </a:lvl1pPr>
          </a:lstStyle>
          <a:p>
            <a:r>
              <a:rPr lang="en-AU" dirty="0"/>
              <a:t>Click on icon to insert image</a:t>
            </a:r>
          </a:p>
        </p:txBody>
      </p:sp>
      <p:sp>
        <p:nvSpPr>
          <p:cNvPr id="34" name="Picture Placeholder 10">
            <a:extLst>
              <a:ext uri="{FF2B5EF4-FFF2-40B4-BE49-F238E27FC236}">
                <a16:creationId xmlns:a16="http://schemas.microsoft.com/office/drawing/2014/main" id="{515D4947-A731-EF0C-D51A-939B3097B9EA}"/>
              </a:ext>
            </a:extLst>
          </p:cNvPr>
          <p:cNvSpPr>
            <a:spLocks noGrp="1"/>
          </p:cNvSpPr>
          <p:nvPr>
            <p:ph type="pic" sz="quarter" idx="40" hasCustomPrompt="1"/>
          </p:nvPr>
        </p:nvSpPr>
        <p:spPr>
          <a:xfrm>
            <a:off x="6107244" y="1666684"/>
            <a:ext cx="1910207" cy="1910207"/>
          </a:xfrm>
          <a:prstGeom prst="ellipse">
            <a:avLst/>
          </a:prstGeom>
          <a:solidFill>
            <a:schemeClr val="bg1">
              <a:lumMod val="95000"/>
            </a:schemeClr>
          </a:solidFill>
        </p:spPr>
        <p:txBody>
          <a:bodyPr wrap="square" lIns="0" rIns="0" anchor="b" anchorCtr="1">
            <a:noAutofit/>
          </a:bodyPr>
          <a:lstStyle>
            <a:lvl1pPr algn="ctr">
              <a:defRPr/>
            </a:lvl1pPr>
          </a:lstStyle>
          <a:p>
            <a:r>
              <a:rPr lang="en-AU" dirty="0"/>
              <a:t>Click on icon to insert image</a:t>
            </a:r>
          </a:p>
        </p:txBody>
      </p:sp>
      <p:sp>
        <p:nvSpPr>
          <p:cNvPr id="35" name="Picture Placeholder 10">
            <a:extLst>
              <a:ext uri="{FF2B5EF4-FFF2-40B4-BE49-F238E27FC236}">
                <a16:creationId xmlns:a16="http://schemas.microsoft.com/office/drawing/2014/main" id="{AA58E8AB-B141-19F3-A6FD-3A1D555C7E27}"/>
              </a:ext>
            </a:extLst>
          </p:cNvPr>
          <p:cNvSpPr>
            <a:spLocks noGrp="1"/>
          </p:cNvSpPr>
          <p:nvPr>
            <p:ph type="pic" sz="quarter" idx="41" hasCustomPrompt="1"/>
          </p:nvPr>
        </p:nvSpPr>
        <p:spPr>
          <a:xfrm>
            <a:off x="8944517" y="1666684"/>
            <a:ext cx="1910207" cy="1910207"/>
          </a:xfrm>
          <a:prstGeom prst="ellipse">
            <a:avLst/>
          </a:prstGeom>
          <a:solidFill>
            <a:schemeClr val="bg1">
              <a:lumMod val="95000"/>
            </a:schemeClr>
          </a:solidFill>
        </p:spPr>
        <p:txBody>
          <a:bodyPr wrap="square" lIns="0" rIns="0" anchor="b" anchorCtr="1">
            <a:noAutofit/>
          </a:bodyPr>
          <a:lstStyle>
            <a:lvl1pPr algn="ctr">
              <a:defRPr/>
            </a:lvl1pPr>
          </a:lstStyle>
          <a:p>
            <a:r>
              <a:rPr lang="en-AU" dirty="0"/>
              <a:t>Click on icon to insert image</a:t>
            </a:r>
          </a:p>
        </p:txBody>
      </p:sp>
      <p:sp>
        <p:nvSpPr>
          <p:cNvPr id="4" name="Footer Placeholder 4">
            <a:extLst>
              <a:ext uri="{FF2B5EF4-FFF2-40B4-BE49-F238E27FC236}">
                <a16:creationId xmlns:a16="http://schemas.microsoft.com/office/drawing/2014/main" id="{6753A07F-4C07-3AA4-626F-FC75D91231A7}"/>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308084925"/>
      </p:ext>
    </p:extLst>
  </p:cSld>
  <p:clrMapOvr>
    <a:masterClrMapping/>
  </p:clrMapOvr>
  <p:extLst>
    <p:ext uri="{DCECCB84-F9BA-43D5-87BE-67443E8EF086}">
      <p15:sldGuideLst xmlns:p15="http://schemas.microsoft.com/office/powerpoint/2012/main">
        <p15:guide id="7" pos="1938">
          <p15:clr>
            <a:srgbClr val="FBAE40"/>
          </p15:clr>
        </p15:guide>
        <p15:guide id="8" pos="2117">
          <p15:clr>
            <a:srgbClr val="FBAE40"/>
          </p15:clr>
        </p15:guide>
        <p15:guide id="9" pos="3752">
          <p15:clr>
            <a:srgbClr val="FBAE40"/>
          </p15:clr>
        </p15:guide>
        <p15:guide id="10" pos="3936">
          <p15:clr>
            <a:srgbClr val="FBAE40"/>
          </p15:clr>
        </p15:guide>
        <p15:guide id="11" pos="5571">
          <p15:clr>
            <a:srgbClr val="FBAE40"/>
          </p15:clr>
        </p15:guide>
        <p15:guide id="12" pos="5740">
          <p15:clr>
            <a:srgbClr val="FBAE40"/>
          </p15:clr>
        </p15:guide>
      </p15:sldGuideLst>
    </p:ext>
  </p:extLst>
</p:sldLayout>
</file>

<file path=ppt/slideLayouts/slideLayout316.xml><?xml version="1.0" encoding="utf-8"?>
<p:sldLayout xmlns:a="http://schemas.openxmlformats.org/drawingml/2006/main" xmlns:r="http://schemas.openxmlformats.org/officeDocument/2006/relationships" xmlns:p="http://schemas.openxmlformats.org/presentationml/2006/main" preserve="1" userDrawn="1">
  <p:cSld name="4 key points colour_image top">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5D38BFAA-B20C-8D78-163E-1695453E5DA6}"/>
              </a:ext>
            </a:extLst>
          </p:cNvPr>
          <p:cNvSpPr>
            <a:spLocks noGrp="1"/>
          </p:cNvSpPr>
          <p:nvPr>
            <p:ph type="pic" sz="quarter" idx="15" hasCustomPrompt="1"/>
          </p:nvPr>
        </p:nvSpPr>
        <p:spPr>
          <a:xfrm>
            <a:off x="0" y="139148"/>
            <a:ext cx="12192000" cy="2713382"/>
          </a:xfrm>
          <a:custGeom>
            <a:avLst/>
            <a:gdLst>
              <a:gd name="connsiteX0" fmla="*/ 0 w 12192000"/>
              <a:gd name="connsiteY0" fmla="*/ 0 h 3683000"/>
              <a:gd name="connsiteX1" fmla="*/ 12192000 w 12192000"/>
              <a:gd name="connsiteY1" fmla="*/ 0 h 3683000"/>
              <a:gd name="connsiteX2" fmla="*/ 12192000 w 12192000"/>
              <a:gd name="connsiteY2" fmla="*/ 3683000 h 3683000"/>
              <a:gd name="connsiteX3" fmla="*/ 0 w 12192000"/>
              <a:gd name="connsiteY3" fmla="*/ 3683000 h 3683000"/>
            </a:gdLst>
            <a:ahLst/>
            <a:cxnLst>
              <a:cxn ang="0">
                <a:pos x="connsiteX0" y="connsiteY0"/>
              </a:cxn>
              <a:cxn ang="0">
                <a:pos x="connsiteX1" y="connsiteY1"/>
              </a:cxn>
              <a:cxn ang="0">
                <a:pos x="connsiteX2" y="connsiteY2"/>
              </a:cxn>
              <a:cxn ang="0">
                <a:pos x="connsiteX3" y="connsiteY3"/>
              </a:cxn>
            </a:cxnLst>
            <a:rect l="l" t="t" r="r" b="b"/>
            <a:pathLst>
              <a:path w="12192000" h="3683000">
                <a:moveTo>
                  <a:pt x="0" y="0"/>
                </a:moveTo>
                <a:lnTo>
                  <a:pt x="12192000" y="0"/>
                </a:lnTo>
                <a:lnTo>
                  <a:pt x="12192000" y="3683000"/>
                </a:lnTo>
                <a:lnTo>
                  <a:pt x="0" y="3683000"/>
                </a:lnTo>
                <a:close/>
              </a:path>
            </a:pathLst>
          </a:custGeom>
          <a:solidFill>
            <a:schemeClr val="bg1">
              <a:lumMod val="95000"/>
            </a:schemeClr>
          </a:solidFill>
        </p:spPr>
        <p:txBody>
          <a:bodyPr wrap="square">
            <a:noAutofit/>
          </a:bodyPr>
          <a:lstStyle>
            <a:lvl1pPr algn="r">
              <a:defRPr/>
            </a:lvl1pPr>
          </a:lstStyle>
          <a:p>
            <a:r>
              <a:rPr lang="en-AU" dirty="0"/>
              <a:t>Click on icon to insert image and send to back</a:t>
            </a:r>
          </a:p>
        </p:txBody>
      </p:sp>
      <p:sp>
        <p:nvSpPr>
          <p:cNvPr id="33" name="Title 32">
            <a:extLst>
              <a:ext uri="{FF2B5EF4-FFF2-40B4-BE49-F238E27FC236}">
                <a16:creationId xmlns:a16="http://schemas.microsoft.com/office/drawing/2014/main" id="{6AEF0995-26CE-99A3-3325-282CAD29B916}"/>
              </a:ext>
            </a:extLst>
          </p:cNvPr>
          <p:cNvSpPr>
            <a:spLocks noGrp="1"/>
          </p:cNvSpPr>
          <p:nvPr>
            <p:ph type="title"/>
          </p:nvPr>
        </p:nvSpPr>
        <p:spPr>
          <a:xfrm>
            <a:off x="479425" y="604203"/>
            <a:ext cx="11233150" cy="746695"/>
          </a:xfrm>
          <a:prstGeom prst="rect">
            <a:avLst/>
          </a:prstGeom>
        </p:spPr>
        <p:txBody>
          <a:bodyPr/>
          <a:lstStyle>
            <a:lvl1pPr>
              <a:defRPr>
                <a:solidFill>
                  <a:schemeClr val="bg1"/>
                </a:solidFill>
              </a:defRPr>
            </a:lvl1pPr>
          </a:lstStyle>
          <a:p>
            <a:r>
              <a:rPr lang="en-US"/>
              <a:t>Click to edit Master title style</a:t>
            </a:r>
            <a:endParaRPr lang="en-AU" dirty="0"/>
          </a:p>
        </p:txBody>
      </p:sp>
      <p:sp>
        <p:nvSpPr>
          <p:cNvPr id="4" name="Slide Number Placeholder 3">
            <a:extLst>
              <a:ext uri="{FF2B5EF4-FFF2-40B4-BE49-F238E27FC236}">
                <a16:creationId xmlns:a16="http://schemas.microsoft.com/office/drawing/2014/main" id="{3BE7BC2F-9BDE-EF28-6583-07B9003B15A3}"/>
              </a:ext>
            </a:extLst>
          </p:cNvPr>
          <p:cNvSpPr>
            <a:spLocks noGrp="1"/>
          </p:cNvSpPr>
          <p:nvPr>
            <p:ph type="sldNum" sz="quarter" idx="28"/>
          </p:nvPr>
        </p:nvSpPr>
        <p:spPr/>
        <p:txBody>
          <a:bodyPr/>
          <a:lstStyle/>
          <a:p>
            <a:fld id="{E4C2AD82-1025-4508-97C1-6F7EE5C92734}" type="slidenum">
              <a:rPr lang="en-AU" smtClean="0"/>
              <a:pPr/>
              <a:t>‹#›</a:t>
            </a:fld>
            <a:endParaRPr lang="en-AU" dirty="0"/>
          </a:p>
        </p:txBody>
      </p:sp>
      <p:sp>
        <p:nvSpPr>
          <p:cNvPr id="2" name="Text Placeholder 10">
            <a:extLst>
              <a:ext uri="{FF2B5EF4-FFF2-40B4-BE49-F238E27FC236}">
                <a16:creationId xmlns:a16="http://schemas.microsoft.com/office/drawing/2014/main" id="{323EE0F5-ED38-6609-AEFD-969B1A755ECA}"/>
              </a:ext>
            </a:extLst>
          </p:cNvPr>
          <p:cNvSpPr>
            <a:spLocks noGrp="1"/>
          </p:cNvSpPr>
          <p:nvPr>
            <p:ph type="body" sz="quarter" idx="38"/>
          </p:nvPr>
        </p:nvSpPr>
        <p:spPr>
          <a:xfrm>
            <a:off x="479425" y="4114800"/>
            <a:ext cx="2592000" cy="1762128"/>
          </a:xfrm>
          <a:prstGeom prst="rect">
            <a:avLst/>
          </a:prstGeom>
          <a:noFill/>
        </p:spPr>
        <p:txBody>
          <a:bodyPr lIns="0" anchor="t" anchorCtr="0"/>
          <a:lstStyle>
            <a:lvl1pPr>
              <a:spcAft>
                <a:spcPts val="0"/>
              </a:spcAft>
              <a:defRPr sz="1400">
                <a:solidFill>
                  <a:schemeClr val="tx2"/>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9" name="Text Placeholder 10">
            <a:extLst>
              <a:ext uri="{FF2B5EF4-FFF2-40B4-BE49-F238E27FC236}">
                <a16:creationId xmlns:a16="http://schemas.microsoft.com/office/drawing/2014/main" id="{E7EE042B-3C24-D878-F301-3F28CEBCA916}"/>
              </a:ext>
            </a:extLst>
          </p:cNvPr>
          <p:cNvSpPr>
            <a:spLocks noGrp="1"/>
          </p:cNvSpPr>
          <p:nvPr>
            <p:ph type="body" sz="quarter" idx="39" hasCustomPrompt="1"/>
          </p:nvPr>
        </p:nvSpPr>
        <p:spPr>
          <a:xfrm>
            <a:off x="3359809" y="4114800"/>
            <a:ext cx="2592000" cy="1762128"/>
          </a:xfrm>
          <a:prstGeom prst="rect">
            <a:avLst/>
          </a:prstGeom>
          <a:noFill/>
        </p:spPr>
        <p:txBody>
          <a:bodyPr lIns="0" anchor="t" anchorCtr="0"/>
          <a:lstStyle>
            <a:lvl1pPr>
              <a:spcAft>
                <a:spcPts val="0"/>
              </a:spcAft>
              <a:defRPr sz="1400">
                <a:solidFill>
                  <a:schemeClr val="tx2"/>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12" name="Text Placeholder 10">
            <a:extLst>
              <a:ext uri="{FF2B5EF4-FFF2-40B4-BE49-F238E27FC236}">
                <a16:creationId xmlns:a16="http://schemas.microsoft.com/office/drawing/2014/main" id="{F05D9B4D-51D2-67B8-E1D6-8E6096CE0F47}"/>
              </a:ext>
            </a:extLst>
          </p:cNvPr>
          <p:cNvSpPr>
            <a:spLocks noGrp="1"/>
          </p:cNvSpPr>
          <p:nvPr>
            <p:ph type="body" sz="quarter" idx="40"/>
          </p:nvPr>
        </p:nvSpPr>
        <p:spPr>
          <a:xfrm>
            <a:off x="6240104" y="4114800"/>
            <a:ext cx="2592000" cy="1762128"/>
          </a:xfrm>
          <a:prstGeom prst="rect">
            <a:avLst/>
          </a:prstGeom>
          <a:noFill/>
        </p:spPr>
        <p:txBody>
          <a:bodyPr lIns="0" anchor="t" anchorCtr="0"/>
          <a:lstStyle>
            <a:lvl1pPr>
              <a:spcAft>
                <a:spcPts val="0"/>
              </a:spcAft>
              <a:defRPr sz="1400">
                <a:solidFill>
                  <a:schemeClr val="tx2"/>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13" name="Text Placeholder 10">
            <a:extLst>
              <a:ext uri="{FF2B5EF4-FFF2-40B4-BE49-F238E27FC236}">
                <a16:creationId xmlns:a16="http://schemas.microsoft.com/office/drawing/2014/main" id="{C3B0E7A9-FBB2-6B8A-0E51-63FA12715E7B}"/>
              </a:ext>
            </a:extLst>
          </p:cNvPr>
          <p:cNvSpPr>
            <a:spLocks noGrp="1"/>
          </p:cNvSpPr>
          <p:nvPr>
            <p:ph type="body" sz="quarter" idx="41"/>
          </p:nvPr>
        </p:nvSpPr>
        <p:spPr>
          <a:xfrm>
            <a:off x="9120455" y="4114800"/>
            <a:ext cx="2592000" cy="1762128"/>
          </a:xfrm>
          <a:prstGeom prst="rect">
            <a:avLst/>
          </a:prstGeom>
          <a:noFill/>
        </p:spPr>
        <p:txBody>
          <a:bodyPr lIns="0" anchor="t" anchorCtr="0"/>
          <a:lstStyle>
            <a:lvl1pPr>
              <a:spcAft>
                <a:spcPts val="0"/>
              </a:spcAft>
              <a:defRPr sz="1400">
                <a:solidFill>
                  <a:schemeClr val="tx2"/>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5" name="Picture Placeholder 5">
            <a:extLst>
              <a:ext uri="{FF2B5EF4-FFF2-40B4-BE49-F238E27FC236}">
                <a16:creationId xmlns:a16="http://schemas.microsoft.com/office/drawing/2014/main" id="{1663C430-52A9-4EC5-1F3A-E0E66AC54E59}"/>
              </a:ext>
            </a:extLst>
          </p:cNvPr>
          <p:cNvSpPr>
            <a:spLocks noGrp="1"/>
          </p:cNvSpPr>
          <p:nvPr>
            <p:ph type="pic" sz="quarter" idx="42"/>
          </p:nvPr>
        </p:nvSpPr>
        <p:spPr>
          <a:xfrm>
            <a:off x="479425" y="3271420"/>
            <a:ext cx="612000" cy="612000"/>
          </a:xfrm>
          <a:prstGeom prst="rect">
            <a:avLst/>
          </a:prstGeom>
        </p:spPr>
        <p:txBody>
          <a:bodyPr/>
          <a:lstStyle>
            <a:lvl1pPr>
              <a:defRPr sz="800"/>
            </a:lvl1pPr>
          </a:lstStyle>
          <a:p>
            <a:endParaRPr lang="en-GB" dirty="0"/>
          </a:p>
        </p:txBody>
      </p:sp>
      <p:sp>
        <p:nvSpPr>
          <p:cNvPr id="6" name="Picture Placeholder 5">
            <a:extLst>
              <a:ext uri="{FF2B5EF4-FFF2-40B4-BE49-F238E27FC236}">
                <a16:creationId xmlns:a16="http://schemas.microsoft.com/office/drawing/2014/main" id="{3482576E-BFE9-63A0-BFC6-4E2CCEB7C53E}"/>
              </a:ext>
            </a:extLst>
          </p:cNvPr>
          <p:cNvSpPr>
            <a:spLocks noGrp="1"/>
          </p:cNvSpPr>
          <p:nvPr>
            <p:ph type="pic" sz="quarter" idx="43"/>
          </p:nvPr>
        </p:nvSpPr>
        <p:spPr>
          <a:xfrm>
            <a:off x="3359809" y="3271420"/>
            <a:ext cx="612000" cy="612000"/>
          </a:xfrm>
          <a:prstGeom prst="rect">
            <a:avLst/>
          </a:prstGeom>
        </p:spPr>
        <p:txBody>
          <a:bodyPr/>
          <a:lstStyle>
            <a:lvl1pPr>
              <a:defRPr sz="800"/>
            </a:lvl1pPr>
          </a:lstStyle>
          <a:p>
            <a:endParaRPr lang="en-GB" dirty="0"/>
          </a:p>
        </p:txBody>
      </p:sp>
      <p:sp>
        <p:nvSpPr>
          <p:cNvPr id="7" name="Picture Placeholder 5">
            <a:extLst>
              <a:ext uri="{FF2B5EF4-FFF2-40B4-BE49-F238E27FC236}">
                <a16:creationId xmlns:a16="http://schemas.microsoft.com/office/drawing/2014/main" id="{8F520135-EA5F-5E5F-A9E4-34215A15A71F}"/>
              </a:ext>
            </a:extLst>
          </p:cNvPr>
          <p:cNvSpPr>
            <a:spLocks noGrp="1"/>
          </p:cNvSpPr>
          <p:nvPr>
            <p:ph type="pic" sz="quarter" idx="44"/>
          </p:nvPr>
        </p:nvSpPr>
        <p:spPr>
          <a:xfrm>
            <a:off x="6240104" y="3271420"/>
            <a:ext cx="612000" cy="612000"/>
          </a:xfrm>
          <a:prstGeom prst="rect">
            <a:avLst/>
          </a:prstGeom>
        </p:spPr>
        <p:txBody>
          <a:bodyPr/>
          <a:lstStyle>
            <a:lvl1pPr>
              <a:defRPr sz="800"/>
            </a:lvl1pPr>
          </a:lstStyle>
          <a:p>
            <a:endParaRPr lang="en-GB" dirty="0"/>
          </a:p>
        </p:txBody>
      </p:sp>
      <p:sp>
        <p:nvSpPr>
          <p:cNvPr id="11" name="Picture Placeholder 5">
            <a:extLst>
              <a:ext uri="{FF2B5EF4-FFF2-40B4-BE49-F238E27FC236}">
                <a16:creationId xmlns:a16="http://schemas.microsoft.com/office/drawing/2014/main" id="{F28E2292-926F-FD08-8C2B-F7A967D0CB9F}"/>
              </a:ext>
            </a:extLst>
          </p:cNvPr>
          <p:cNvSpPr>
            <a:spLocks noGrp="1"/>
          </p:cNvSpPr>
          <p:nvPr>
            <p:ph type="pic" sz="quarter" idx="49"/>
          </p:nvPr>
        </p:nvSpPr>
        <p:spPr>
          <a:xfrm>
            <a:off x="9120455" y="3271420"/>
            <a:ext cx="612000" cy="612000"/>
          </a:xfrm>
          <a:prstGeom prst="rect">
            <a:avLst/>
          </a:prstGeom>
        </p:spPr>
        <p:txBody>
          <a:bodyPr/>
          <a:lstStyle>
            <a:lvl1pPr>
              <a:defRPr sz="800"/>
            </a:lvl1pPr>
          </a:lstStyle>
          <a:p>
            <a:endParaRPr lang="en-GB" dirty="0"/>
          </a:p>
        </p:txBody>
      </p:sp>
      <p:sp>
        <p:nvSpPr>
          <p:cNvPr id="8" name="Footer Placeholder 4">
            <a:extLst>
              <a:ext uri="{FF2B5EF4-FFF2-40B4-BE49-F238E27FC236}">
                <a16:creationId xmlns:a16="http://schemas.microsoft.com/office/drawing/2014/main" id="{21378F9B-1DB2-CF6E-EAD8-448AF8F5CC0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4284507434"/>
      </p:ext>
    </p:extLst>
  </p:cSld>
  <p:clrMapOvr>
    <a:masterClrMapping/>
  </p:clrMapOvr>
  <p:extLst>
    <p:ext uri="{DCECCB84-F9BA-43D5-87BE-67443E8EF086}">
      <p15:sldGuideLst xmlns:p15="http://schemas.microsoft.com/office/powerpoint/2012/main">
        <p15:guide id="7" pos="1935">
          <p15:clr>
            <a:srgbClr val="FBAE40"/>
          </p15:clr>
        </p15:guide>
        <p15:guide id="8" pos="2116">
          <p15:clr>
            <a:srgbClr val="FBAE40"/>
          </p15:clr>
        </p15:guide>
        <p15:guide id="9" pos="3752">
          <p15:clr>
            <a:srgbClr val="FBAE40"/>
          </p15:clr>
        </p15:guide>
        <p15:guide id="10" pos="3936">
          <p15:clr>
            <a:srgbClr val="FBAE40"/>
          </p15:clr>
        </p15:guide>
        <p15:guide id="11" pos="5564">
          <p15:clr>
            <a:srgbClr val="FBAE40"/>
          </p15:clr>
        </p15:guide>
        <p15:guide id="12" pos="5745">
          <p15:clr>
            <a:srgbClr val="FBAE40"/>
          </p15:clr>
        </p15:guide>
      </p15:sldGuideLst>
    </p:ext>
  </p:extLst>
</p:sldLayout>
</file>

<file path=ppt/slideLayouts/slideLayout317.xml><?xml version="1.0" encoding="utf-8"?>
<p:sldLayout xmlns:a="http://schemas.openxmlformats.org/drawingml/2006/main" xmlns:r="http://schemas.openxmlformats.org/officeDocument/2006/relationships" xmlns:p="http://schemas.openxmlformats.org/presentationml/2006/main" preserve="1" userDrawn="1">
  <p:cSld name="4 key points colour_light image_blue transparency">
    <p:spTree>
      <p:nvGrpSpPr>
        <p:cNvPr id="1" name=""/>
        <p:cNvGrpSpPr/>
        <p:nvPr/>
      </p:nvGrpSpPr>
      <p:grpSpPr>
        <a:xfrm>
          <a:off x="0" y="0"/>
          <a:ext cx="0" cy="0"/>
          <a:chOff x="0" y="0"/>
          <a:chExt cx="0" cy="0"/>
        </a:xfrm>
      </p:grpSpPr>
      <p:sp>
        <p:nvSpPr>
          <p:cNvPr id="35" name="Picture Placeholder 9">
            <a:extLst>
              <a:ext uri="{FF2B5EF4-FFF2-40B4-BE49-F238E27FC236}">
                <a16:creationId xmlns:a16="http://schemas.microsoft.com/office/drawing/2014/main" id="{71C67053-1209-AD41-8F0B-84A4280B0045}"/>
              </a:ext>
            </a:extLst>
          </p:cNvPr>
          <p:cNvSpPr>
            <a:spLocks noGrp="1"/>
          </p:cNvSpPr>
          <p:nvPr>
            <p:ph type="pic" sz="quarter" idx="15" hasCustomPrompt="1"/>
          </p:nvPr>
        </p:nvSpPr>
        <p:spPr>
          <a:xfrm>
            <a:off x="0" y="139148"/>
            <a:ext cx="12192000" cy="2713382"/>
          </a:xfrm>
          <a:custGeom>
            <a:avLst/>
            <a:gdLst>
              <a:gd name="connsiteX0" fmla="*/ 0 w 12192000"/>
              <a:gd name="connsiteY0" fmla="*/ 0 h 3683000"/>
              <a:gd name="connsiteX1" fmla="*/ 12192000 w 12192000"/>
              <a:gd name="connsiteY1" fmla="*/ 0 h 3683000"/>
              <a:gd name="connsiteX2" fmla="*/ 12192000 w 12192000"/>
              <a:gd name="connsiteY2" fmla="*/ 3683000 h 3683000"/>
              <a:gd name="connsiteX3" fmla="*/ 0 w 12192000"/>
              <a:gd name="connsiteY3" fmla="*/ 3683000 h 3683000"/>
            </a:gdLst>
            <a:ahLst/>
            <a:cxnLst>
              <a:cxn ang="0">
                <a:pos x="connsiteX0" y="connsiteY0"/>
              </a:cxn>
              <a:cxn ang="0">
                <a:pos x="connsiteX1" y="connsiteY1"/>
              </a:cxn>
              <a:cxn ang="0">
                <a:pos x="connsiteX2" y="connsiteY2"/>
              </a:cxn>
              <a:cxn ang="0">
                <a:pos x="connsiteX3" y="connsiteY3"/>
              </a:cxn>
            </a:cxnLst>
            <a:rect l="l" t="t" r="r" b="b"/>
            <a:pathLst>
              <a:path w="12192000" h="3683000">
                <a:moveTo>
                  <a:pt x="0" y="0"/>
                </a:moveTo>
                <a:lnTo>
                  <a:pt x="12192000" y="0"/>
                </a:lnTo>
                <a:lnTo>
                  <a:pt x="12192000" y="3683000"/>
                </a:lnTo>
                <a:lnTo>
                  <a:pt x="0" y="3683000"/>
                </a:lnTo>
                <a:close/>
              </a:path>
            </a:pathLst>
          </a:custGeom>
          <a:solidFill>
            <a:schemeClr val="bg1">
              <a:lumMod val="95000"/>
            </a:schemeClr>
          </a:solidFill>
        </p:spPr>
        <p:txBody>
          <a:bodyPr wrap="square">
            <a:noAutofit/>
          </a:bodyPr>
          <a:lstStyle>
            <a:lvl1pPr algn="r">
              <a:defRPr/>
            </a:lvl1pPr>
          </a:lstStyle>
          <a:p>
            <a:r>
              <a:rPr lang="en-AU" dirty="0"/>
              <a:t>Click on icon to insert image and send to back</a:t>
            </a:r>
          </a:p>
        </p:txBody>
      </p:sp>
      <p:sp>
        <p:nvSpPr>
          <p:cNvPr id="37" name="Title 32">
            <a:extLst>
              <a:ext uri="{FF2B5EF4-FFF2-40B4-BE49-F238E27FC236}">
                <a16:creationId xmlns:a16="http://schemas.microsoft.com/office/drawing/2014/main" id="{19BC0D73-5D77-774F-AEE8-6929F6C0BA54}"/>
              </a:ext>
            </a:extLst>
          </p:cNvPr>
          <p:cNvSpPr>
            <a:spLocks noGrp="1"/>
          </p:cNvSpPr>
          <p:nvPr>
            <p:ph type="title"/>
          </p:nvPr>
        </p:nvSpPr>
        <p:spPr>
          <a:xfrm>
            <a:off x="479425" y="604203"/>
            <a:ext cx="11233150" cy="746695"/>
          </a:xfrm>
          <a:prstGeom prst="rect">
            <a:avLst/>
          </a:prstGeom>
        </p:spPr>
        <p:txBody>
          <a:bodyPr/>
          <a:lstStyle>
            <a:lvl1pPr>
              <a:defRPr>
                <a:solidFill>
                  <a:schemeClr val="tx1"/>
                </a:solidFill>
              </a:defRPr>
            </a:lvl1pPr>
          </a:lstStyle>
          <a:p>
            <a:r>
              <a:rPr lang="en-US" dirty="0"/>
              <a:t>Click to edit Master title style</a:t>
            </a:r>
            <a:endParaRPr lang="en-AU" dirty="0"/>
          </a:p>
        </p:txBody>
      </p:sp>
      <p:sp>
        <p:nvSpPr>
          <p:cNvPr id="38" name="Slide Number Placeholder 3">
            <a:extLst>
              <a:ext uri="{FF2B5EF4-FFF2-40B4-BE49-F238E27FC236}">
                <a16:creationId xmlns:a16="http://schemas.microsoft.com/office/drawing/2014/main" id="{2300B949-A04D-2B47-822E-B336DED0F2FA}"/>
              </a:ext>
            </a:extLst>
          </p:cNvPr>
          <p:cNvSpPr>
            <a:spLocks noGrp="1"/>
          </p:cNvSpPr>
          <p:nvPr>
            <p:ph type="sldNum" sz="quarter" idx="28"/>
          </p:nvPr>
        </p:nvSpPr>
        <p:spPr>
          <a:xfrm>
            <a:off x="479425" y="6339948"/>
            <a:ext cx="173038" cy="169200"/>
          </a:xfrm>
        </p:spPr>
        <p:txBody>
          <a:bodyPr/>
          <a:lstStyle/>
          <a:p>
            <a:fld id="{E4C2AD82-1025-4508-97C1-6F7EE5C92734}" type="slidenum">
              <a:rPr lang="en-AU" smtClean="0"/>
              <a:pPr/>
              <a:t>‹#›</a:t>
            </a:fld>
            <a:endParaRPr lang="en-AU" dirty="0"/>
          </a:p>
        </p:txBody>
      </p:sp>
      <p:sp>
        <p:nvSpPr>
          <p:cNvPr id="43" name="Text Placeholder 10">
            <a:extLst>
              <a:ext uri="{FF2B5EF4-FFF2-40B4-BE49-F238E27FC236}">
                <a16:creationId xmlns:a16="http://schemas.microsoft.com/office/drawing/2014/main" id="{25C90E86-CCB5-5740-A404-B8C44B24C48E}"/>
              </a:ext>
            </a:extLst>
          </p:cNvPr>
          <p:cNvSpPr>
            <a:spLocks noGrp="1"/>
          </p:cNvSpPr>
          <p:nvPr>
            <p:ph type="body" sz="quarter" idx="38"/>
          </p:nvPr>
        </p:nvSpPr>
        <p:spPr>
          <a:xfrm>
            <a:off x="479425" y="4114800"/>
            <a:ext cx="2592000" cy="1762128"/>
          </a:xfrm>
          <a:prstGeom prst="rect">
            <a:avLst/>
          </a:prstGeom>
          <a:noFill/>
        </p:spPr>
        <p:txBody>
          <a:bodyPr lIns="0" anchor="t" anchorCtr="0"/>
          <a:lstStyle>
            <a:lvl1pPr>
              <a:spcAft>
                <a:spcPts val="0"/>
              </a:spcAft>
              <a:defRPr sz="1400">
                <a:solidFill>
                  <a:schemeClr val="tx2"/>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44" name="Text Placeholder 10">
            <a:extLst>
              <a:ext uri="{FF2B5EF4-FFF2-40B4-BE49-F238E27FC236}">
                <a16:creationId xmlns:a16="http://schemas.microsoft.com/office/drawing/2014/main" id="{D247DE65-72C3-3E40-BB49-FFDB010733E7}"/>
              </a:ext>
            </a:extLst>
          </p:cNvPr>
          <p:cNvSpPr>
            <a:spLocks noGrp="1"/>
          </p:cNvSpPr>
          <p:nvPr>
            <p:ph type="body" sz="quarter" idx="39" hasCustomPrompt="1"/>
          </p:nvPr>
        </p:nvSpPr>
        <p:spPr>
          <a:xfrm>
            <a:off x="3359809" y="4114800"/>
            <a:ext cx="2592000" cy="1762128"/>
          </a:xfrm>
          <a:prstGeom prst="rect">
            <a:avLst/>
          </a:prstGeom>
          <a:noFill/>
        </p:spPr>
        <p:txBody>
          <a:bodyPr lIns="0" anchor="t" anchorCtr="0"/>
          <a:lstStyle>
            <a:lvl1pPr>
              <a:spcAft>
                <a:spcPts val="0"/>
              </a:spcAft>
              <a:defRPr sz="1400">
                <a:solidFill>
                  <a:schemeClr val="tx2"/>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45" name="Text Placeholder 10">
            <a:extLst>
              <a:ext uri="{FF2B5EF4-FFF2-40B4-BE49-F238E27FC236}">
                <a16:creationId xmlns:a16="http://schemas.microsoft.com/office/drawing/2014/main" id="{4048B0C3-D435-CF4B-9272-35E678E0A316}"/>
              </a:ext>
            </a:extLst>
          </p:cNvPr>
          <p:cNvSpPr>
            <a:spLocks noGrp="1"/>
          </p:cNvSpPr>
          <p:nvPr>
            <p:ph type="body" sz="quarter" idx="40"/>
          </p:nvPr>
        </p:nvSpPr>
        <p:spPr>
          <a:xfrm>
            <a:off x="6240104" y="4114800"/>
            <a:ext cx="2592000" cy="1762128"/>
          </a:xfrm>
          <a:prstGeom prst="rect">
            <a:avLst/>
          </a:prstGeom>
          <a:noFill/>
        </p:spPr>
        <p:txBody>
          <a:bodyPr lIns="0" anchor="t" anchorCtr="0"/>
          <a:lstStyle>
            <a:lvl1pPr>
              <a:spcAft>
                <a:spcPts val="0"/>
              </a:spcAft>
              <a:defRPr sz="1400">
                <a:solidFill>
                  <a:schemeClr val="tx2"/>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46" name="Text Placeholder 10">
            <a:extLst>
              <a:ext uri="{FF2B5EF4-FFF2-40B4-BE49-F238E27FC236}">
                <a16:creationId xmlns:a16="http://schemas.microsoft.com/office/drawing/2014/main" id="{95D66A77-DA6C-F145-BF1D-5B1BB7952C73}"/>
              </a:ext>
            </a:extLst>
          </p:cNvPr>
          <p:cNvSpPr>
            <a:spLocks noGrp="1"/>
          </p:cNvSpPr>
          <p:nvPr>
            <p:ph type="body" sz="quarter" idx="41"/>
          </p:nvPr>
        </p:nvSpPr>
        <p:spPr>
          <a:xfrm>
            <a:off x="9120455" y="4114800"/>
            <a:ext cx="2592000" cy="1762128"/>
          </a:xfrm>
          <a:prstGeom prst="rect">
            <a:avLst/>
          </a:prstGeom>
          <a:noFill/>
        </p:spPr>
        <p:txBody>
          <a:bodyPr lIns="0" anchor="t" anchorCtr="0"/>
          <a:lstStyle>
            <a:lvl1pPr>
              <a:spcAft>
                <a:spcPts val="0"/>
              </a:spcAft>
              <a:defRPr sz="1400">
                <a:solidFill>
                  <a:schemeClr val="tx2"/>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2" name="Picture Placeholder 5">
            <a:extLst>
              <a:ext uri="{FF2B5EF4-FFF2-40B4-BE49-F238E27FC236}">
                <a16:creationId xmlns:a16="http://schemas.microsoft.com/office/drawing/2014/main" id="{A97037DD-BC3E-F3E4-2222-23ADCCCBA22F}"/>
              </a:ext>
            </a:extLst>
          </p:cNvPr>
          <p:cNvSpPr>
            <a:spLocks noGrp="1"/>
          </p:cNvSpPr>
          <p:nvPr>
            <p:ph type="pic" sz="quarter" idx="42"/>
          </p:nvPr>
        </p:nvSpPr>
        <p:spPr>
          <a:xfrm>
            <a:off x="479425" y="3271420"/>
            <a:ext cx="612000" cy="612000"/>
          </a:xfrm>
          <a:prstGeom prst="rect">
            <a:avLst/>
          </a:prstGeom>
        </p:spPr>
        <p:txBody>
          <a:bodyPr/>
          <a:lstStyle>
            <a:lvl1pPr>
              <a:defRPr sz="800"/>
            </a:lvl1pPr>
          </a:lstStyle>
          <a:p>
            <a:endParaRPr lang="en-GB" dirty="0"/>
          </a:p>
        </p:txBody>
      </p:sp>
      <p:sp>
        <p:nvSpPr>
          <p:cNvPr id="3" name="Picture Placeholder 5">
            <a:extLst>
              <a:ext uri="{FF2B5EF4-FFF2-40B4-BE49-F238E27FC236}">
                <a16:creationId xmlns:a16="http://schemas.microsoft.com/office/drawing/2014/main" id="{0859B6C4-95E0-4B03-A2CE-81206E92ACB9}"/>
              </a:ext>
            </a:extLst>
          </p:cNvPr>
          <p:cNvSpPr>
            <a:spLocks noGrp="1"/>
          </p:cNvSpPr>
          <p:nvPr>
            <p:ph type="pic" sz="quarter" idx="43"/>
          </p:nvPr>
        </p:nvSpPr>
        <p:spPr>
          <a:xfrm>
            <a:off x="3359809" y="3271420"/>
            <a:ext cx="612000" cy="612000"/>
          </a:xfrm>
          <a:prstGeom prst="rect">
            <a:avLst/>
          </a:prstGeom>
        </p:spPr>
        <p:txBody>
          <a:bodyPr/>
          <a:lstStyle>
            <a:lvl1pPr>
              <a:defRPr sz="800"/>
            </a:lvl1pPr>
          </a:lstStyle>
          <a:p>
            <a:endParaRPr lang="en-GB" dirty="0"/>
          </a:p>
        </p:txBody>
      </p:sp>
      <p:sp>
        <p:nvSpPr>
          <p:cNvPr id="4" name="Picture Placeholder 5">
            <a:extLst>
              <a:ext uri="{FF2B5EF4-FFF2-40B4-BE49-F238E27FC236}">
                <a16:creationId xmlns:a16="http://schemas.microsoft.com/office/drawing/2014/main" id="{BEB1B275-8BE2-4F07-57CB-8C783825DDA3}"/>
              </a:ext>
            </a:extLst>
          </p:cNvPr>
          <p:cNvSpPr>
            <a:spLocks noGrp="1"/>
          </p:cNvSpPr>
          <p:nvPr>
            <p:ph type="pic" sz="quarter" idx="44"/>
          </p:nvPr>
        </p:nvSpPr>
        <p:spPr>
          <a:xfrm>
            <a:off x="6240104" y="3271420"/>
            <a:ext cx="612000" cy="612000"/>
          </a:xfrm>
          <a:prstGeom prst="rect">
            <a:avLst/>
          </a:prstGeom>
        </p:spPr>
        <p:txBody>
          <a:bodyPr/>
          <a:lstStyle>
            <a:lvl1pPr>
              <a:defRPr sz="800"/>
            </a:lvl1pPr>
          </a:lstStyle>
          <a:p>
            <a:endParaRPr lang="en-GB" dirty="0"/>
          </a:p>
        </p:txBody>
      </p:sp>
      <p:sp>
        <p:nvSpPr>
          <p:cNvPr id="5" name="Picture Placeholder 5">
            <a:extLst>
              <a:ext uri="{FF2B5EF4-FFF2-40B4-BE49-F238E27FC236}">
                <a16:creationId xmlns:a16="http://schemas.microsoft.com/office/drawing/2014/main" id="{25AD4811-3652-7613-E682-1ED0957BA773}"/>
              </a:ext>
            </a:extLst>
          </p:cNvPr>
          <p:cNvSpPr>
            <a:spLocks noGrp="1"/>
          </p:cNvSpPr>
          <p:nvPr>
            <p:ph type="pic" sz="quarter" idx="49"/>
          </p:nvPr>
        </p:nvSpPr>
        <p:spPr>
          <a:xfrm>
            <a:off x="9120455" y="3271420"/>
            <a:ext cx="612000" cy="612000"/>
          </a:xfrm>
          <a:prstGeom prst="rect">
            <a:avLst/>
          </a:prstGeom>
        </p:spPr>
        <p:txBody>
          <a:bodyPr/>
          <a:lstStyle>
            <a:lvl1pPr>
              <a:defRPr sz="800"/>
            </a:lvl1pPr>
          </a:lstStyle>
          <a:p>
            <a:endParaRPr lang="en-GB" dirty="0"/>
          </a:p>
        </p:txBody>
      </p:sp>
      <p:sp>
        <p:nvSpPr>
          <p:cNvPr id="6" name="Footer Placeholder 4">
            <a:extLst>
              <a:ext uri="{FF2B5EF4-FFF2-40B4-BE49-F238E27FC236}">
                <a16:creationId xmlns:a16="http://schemas.microsoft.com/office/drawing/2014/main" id="{AC71CF1C-AD2D-634D-B030-0E2CA4B1DDA8}"/>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1195939112"/>
      </p:ext>
    </p:extLst>
  </p:cSld>
  <p:clrMapOvr>
    <a:masterClrMapping/>
  </p:clrMapOvr>
  <p:extLst>
    <p:ext uri="{DCECCB84-F9BA-43D5-87BE-67443E8EF086}">
      <p15:sldGuideLst xmlns:p15="http://schemas.microsoft.com/office/powerpoint/2012/main">
        <p15:guide id="7" pos="1935">
          <p15:clr>
            <a:srgbClr val="FBAE40"/>
          </p15:clr>
        </p15:guide>
        <p15:guide id="8" pos="2116">
          <p15:clr>
            <a:srgbClr val="FBAE40"/>
          </p15:clr>
        </p15:guide>
        <p15:guide id="9" pos="3752">
          <p15:clr>
            <a:srgbClr val="FBAE40"/>
          </p15:clr>
        </p15:guide>
        <p15:guide id="10" pos="3936">
          <p15:clr>
            <a:srgbClr val="FBAE40"/>
          </p15:clr>
        </p15:guide>
        <p15:guide id="11" pos="5564">
          <p15:clr>
            <a:srgbClr val="FBAE40"/>
          </p15:clr>
        </p15:guide>
        <p15:guide id="12" pos="5745">
          <p15:clr>
            <a:srgbClr val="FBAE40"/>
          </p15:clr>
        </p15:guide>
      </p15:sldGuideLst>
    </p:ext>
  </p:extLst>
</p:sldLayout>
</file>

<file path=ppt/slideLayouts/slideLayout318.xml><?xml version="1.0" encoding="utf-8"?>
<p:sldLayout xmlns:a="http://schemas.openxmlformats.org/drawingml/2006/main" xmlns:r="http://schemas.openxmlformats.org/officeDocument/2006/relationships" xmlns:p="http://schemas.openxmlformats.org/presentationml/2006/main" preserve="1" userDrawn="1">
  <p:cSld name="3 key points colour_light image top">
    <p:spTree>
      <p:nvGrpSpPr>
        <p:cNvPr id="1" name=""/>
        <p:cNvGrpSpPr/>
        <p:nvPr/>
      </p:nvGrpSpPr>
      <p:grpSpPr>
        <a:xfrm>
          <a:off x="0" y="0"/>
          <a:ext cx="0" cy="0"/>
          <a:chOff x="0" y="0"/>
          <a:chExt cx="0" cy="0"/>
        </a:xfrm>
      </p:grpSpPr>
      <p:sp>
        <p:nvSpPr>
          <p:cNvPr id="9" name="Slide Number Placeholder 3">
            <a:extLst>
              <a:ext uri="{FF2B5EF4-FFF2-40B4-BE49-F238E27FC236}">
                <a16:creationId xmlns:a16="http://schemas.microsoft.com/office/drawing/2014/main" id="{1B2E24D8-414B-A734-0BE4-D1FCA9281EBF}"/>
              </a:ext>
            </a:extLst>
          </p:cNvPr>
          <p:cNvSpPr>
            <a:spLocks noGrp="1"/>
          </p:cNvSpPr>
          <p:nvPr>
            <p:ph type="sldNum" sz="quarter" idx="28"/>
          </p:nvPr>
        </p:nvSpPr>
        <p:spPr>
          <a:xfrm>
            <a:off x="479425" y="6339948"/>
            <a:ext cx="173038" cy="169200"/>
          </a:xfrm>
        </p:spPr>
        <p:txBody>
          <a:bodyPr/>
          <a:lstStyle/>
          <a:p>
            <a:fld id="{E4C2AD82-1025-4508-97C1-6F7EE5C92734}" type="slidenum">
              <a:rPr lang="en-AU" smtClean="0"/>
              <a:pPr/>
              <a:t>‹#›</a:t>
            </a:fld>
            <a:endParaRPr lang="en-AU" dirty="0"/>
          </a:p>
        </p:txBody>
      </p:sp>
      <p:sp>
        <p:nvSpPr>
          <p:cNvPr id="13" name="Text Placeholder 10">
            <a:extLst>
              <a:ext uri="{FF2B5EF4-FFF2-40B4-BE49-F238E27FC236}">
                <a16:creationId xmlns:a16="http://schemas.microsoft.com/office/drawing/2014/main" id="{E3DF9007-54E8-3C2F-7D8D-BF0745BBF267}"/>
              </a:ext>
            </a:extLst>
          </p:cNvPr>
          <p:cNvSpPr>
            <a:spLocks noGrp="1"/>
          </p:cNvSpPr>
          <p:nvPr>
            <p:ph type="body" sz="quarter" idx="38"/>
          </p:nvPr>
        </p:nvSpPr>
        <p:spPr>
          <a:xfrm>
            <a:off x="479425" y="4116158"/>
            <a:ext cx="3290484" cy="1762128"/>
          </a:xfrm>
          <a:prstGeom prst="rect">
            <a:avLst/>
          </a:prstGeom>
          <a:noFill/>
        </p:spPr>
        <p:txBody>
          <a:bodyPr lIns="0" anchor="t" anchorCtr="0"/>
          <a:lstStyle>
            <a:lvl1pPr>
              <a:spcAft>
                <a:spcPts val="0"/>
              </a:spcAft>
              <a:defRPr sz="1400">
                <a:solidFill>
                  <a:schemeClr val="tx2"/>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14" name="Text Placeholder 10">
            <a:extLst>
              <a:ext uri="{FF2B5EF4-FFF2-40B4-BE49-F238E27FC236}">
                <a16:creationId xmlns:a16="http://schemas.microsoft.com/office/drawing/2014/main" id="{8B68450B-A2D8-1410-DC84-A994413989B0}"/>
              </a:ext>
            </a:extLst>
          </p:cNvPr>
          <p:cNvSpPr>
            <a:spLocks noGrp="1"/>
          </p:cNvSpPr>
          <p:nvPr>
            <p:ph type="body" sz="quarter" idx="39" hasCustomPrompt="1"/>
          </p:nvPr>
        </p:nvSpPr>
        <p:spPr>
          <a:xfrm>
            <a:off x="4381497" y="4116158"/>
            <a:ext cx="3290484" cy="1762128"/>
          </a:xfrm>
          <a:prstGeom prst="rect">
            <a:avLst/>
          </a:prstGeom>
          <a:noFill/>
        </p:spPr>
        <p:txBody>
          <a:bodyPr lIns="0" anchor="t" anchorCtr="0"/>
          <a:lstStyle>
            <a:lvl1pPr>
              <a:spcAft>
                <a:spcPts val="0"/>
              </a:spcAft>
              <a:defRPr sz="1400">
                <a:solidFill>
                  <a:schemeClr val="tx2"/>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15" name="Text Placeholder 10">
            <a:extLst>
              <a:ext uri="{FF2B5EF4-FFF2-40B4-BE49-F238E27FC236}">
                <a16:creationId xmlns:a16="http://schemas.microsoft.com/office/drawing/2014/main" id="{8273DA92-4D83-9C03-15CD-2BFEB34F3B9A}"/>
              </a:ext>
            </a:extLst>
          </p:cNvPr>
          <p:cNvSpPr>
            <a:spLocks noGrp="1"/>
          </p:cNvSpPr>
          <p:nvPr>
            <p:ph type="body" sz="quarter" idx="40"/>
          </p:nvPr>
        </p:nvSpPr>
        <p:spPr>
          <a:xfrm>
            <a:off x="8226838" y="4116158"/>
            <a:ext cx="3290484" cy="1762128"/>
          </a:xfrm>
          <a:prstGeom prst="rect">
            <a:avLst/>
          </a:prstGeom>
          <a:noFill/>
        </p:spPr>
        <p:txBody>
          <a:bodyPr lIns="0" anchor="t" anchorCtr="0"/>
          <a:lstStyle>
            <a:lvl1pPr>
              <a:spcAft>
                <a:spcPts val="0"/>
              </a:spcAft>
              <a:defRPr sz="1400">
                <a:solidFill>
                  <a:schemeClr val="tx2"/>
                </a:solidFill>
              </a:defRPr>
            </a:lvl1pPr>
            <a:lvl2pPr marL="0" indent="0">
              <a:spcAft>
                <a:spcPts val="0"/>
              </a:spcAft>
              <a:buNone/>
              <a:defRPr/>
            </a:lvl2pPr>
          </a:lstStyle>
          <a:p>
            <a:pPr lvl="0"/>
            <a:r>
              <a:rPr lang="en-US" dirty="0"/>
              <a:t>Click to edit Master text styles</a:t>
            </a:r>
          </a:p>
          <a:p>
            <a:pPr lvl="1"/>
            <a:r>
              <a:rPr lang="en-US" dirty="0"/>
              <a:t>Second level</a:t>
            </a:r>
          </a:p>
        </p:txBody>
      </p:sp>
      <p:sp>
        <p:nvSpPr>
          <p:cNvPr id="16" name="Picture Placeholder 9">
            <a:extLst>
              <a:ext uri="{FF2B5EF4-FFF2-40B4-BE49-F238E27FC236}">
                <a16:creationId xmlns:a16="http://schemas.microsoft.com/office/drawing/2014/main" id="{14811265-DF9D-7C26-1FDA-F4768A9C9148}"/>
              </a:ext>
            </a:extLst>
          </p:cNvPr>
          <p:cNvSpPr>
            <a:spLocks noGrp="1"/>
          </p:cNvSpPr>
          <p:nvPr>
            <p:ph type="pic" sz="quarter" idx="15" hasCustomPrompt="1"/>
          </p:nvPr>
        </p:nvSpPr>
        <p:spPr>
          <a:xfrm>
            <a:off x="0" y="139148"/>
            <a:ext cx="12192000" cy="2713382"/>
          </a:xfrm>
          <a:custGeom>
            <a:avLst/>
            <a:gdLst>
              <a:gd name="connsiteX0" fmla="*/ 0 w 12192000"/>
              <a:gd name="connsiteY0" fmla="*/ 0 h 3683000"/>
              <a:gd name="connsiteX1" fmla="*/ 12192000 w 12192000"/>
              <a:gd name="connsiteY1" fmla="*/ 0 h 3683000"/>
              <a:gd name="connsiteX2" fmla="*/ 12192000 w 12192000"/>
              <a:gd name="connsiteY2" fmla="*/ 3683000 h 3683000"/>
              <a:gd name="connsiteX3" fmla="*/ 0 w 12192000"/>
              <a:gd name="connsiteY3" fmla="*/ 3683000 h 3683000"/>
            </a:gdLst>
            <a:ahLst/>
            <a:cxnLst>
              <a:cxn ang="0">
                <a:pos x="connsiteX0" y="connsiteY0"/>
              </a:cxn>
              <a:cxn ang="0">
                <a:pos x="connsiteX1" y="connsiteY1"/>
              </a:cxn>
              <a:cxn ang="0">
                <a:pos x="connsiteX2" y="connsiteY2"/>
              </a:cxn>
              <a:cxn ang="0">
                <a:pos x="connsiteX3" y="connsiteY3"/>
              </a:cxn>
            </a:cxnLst>
            <a:rect l="l" t="t" r="r" b="b"/>
            <a:pathLst>
              <a:path w="12192000" h="3683000">
                <a:moveTo>
                  <a:pt x="0" y="0"/>
                </a:moveTo>
                <a:lnTo>
                  <a:pt x="12192000" y="0"/>
                </a:lnTo>
                <a:lnTo>
                  <a:pt x="12192000" y="3683000"/>
                </a:lnTo>
                <a:lnTo>
                  <a:pt x="0" y="3683000"/>
                </a:lnTo>
                <a:close/>
              </a:path>
            </a:pathLst>
          </a:custGeom>
          <a:solidFill>
            <a:schemeClr val="bg1">
              <a:lumMod val="95000"/>
            </a:schemeClr>
          </a:solidFill>
        </p:spPr>
        <p:txBody>
          <a:bodyPr wrap="square">
            <a:noAutofit/>
          </a:bodyPr>
          <a:lstStyle>
            <a:lvl1pPr algn="r">
              <a:defRPr/>
            </a:lvl1pPr>
          </a:lstStyle>
          <a:p>
            <a:r>
              <a:rPr lang="en-AU" dirty="0"/>
              <a:t>Click on icon to insert image and send to back</a:t>
            </a:r>
          </a:p>
        </p:txBody>
      </p:sp>
      <p:sp>
        <p:nvSpPr>
          <p:cNvPr id="17" name="Title 32">
            <a:extLst>
              <a:ext uri="{FF2B5EF4-FFF2-40B4-BE49-F238E27FC236}">
                <a16:creationId xmlns:a16="http://schemas.microsoft.com/office/drawing/2014/main" id="{6D732B95-F79C-7F91-3A50-7F5BEB4DBCF1}"/>
              </a:ext>
            </a:extLst>
          </p:cNvPr>
          <p:cNvSpPr>
            <a:spLocks noGrp="1"/>
          </p:cNvSpPr>
          <p:nvPr>
            <p:ph type="title"/>
          </p:nvPr>
        </p:nvSpPr>
        <p:spPr>
          <a:xfrm>
            <a:off x="479425" y="604203"/>
            <a:ext cx="11233150" cy="746695"/>
          </a:xfrm>
          <a:prstGeom prst="rect">
            <a:avLst/>
          </a:prstGeom>
        </p:spPr>
        <p:txBody>
          <a:bodyPr/>
          <a:lstStyle>
            <a:lvl1pPr>
              <a:defRPr>
                <a:solidFill>
                  <a:schemeClr val="tx1"/>
                </a:solidFill>
              </a:defRPr>
            </a:lvl1pPr>
          </a:lstStyle>
          <a:p>
            <a:r>
              <a:rPr lang="en-US" dirty="0"/>
              <a:t>Click to edit Master title style</a:t>
            </a:r>
            <a:endParaRPr lang="en-AU" dirty="0"/>
          </a:p>
        </p:txBody>
      </p:sp>
      <p:sp>
        <p:nvSpPr>
          <p:cNvPr id="2" name="Picture Placeholder 5">
            <a:extLst>
              <a:ext uri="{FF2B5EF4-FFF2-40B4-BE49-F238E27FC236}">
                <a16:creationId xmlns:a16="http://schemas.microsoft.com/office/drawing/2014/main" id="{A98C2F7E-B0E9-AF2B-0BCB-54B752C0EBFC}"/>
              </a:ext>
            </a:extLst>
          </p:cNvPr>
          <p:cNvSpPr>
            <a:spLocks noGrp="1"/>
          </p:cNvSpPr>
          <p:nvPr>
            <p:ph type="pic" sz="quarter" idx="42"/>
          </p:nvPr>
        </p:nvSpPr>
        <p:spPr>
          <a:xfrm>
            <a:off x="479425" y="3271420"/>
            <a:ext cx="612000" cy="612000"/>
          </a:xfrm>
          <a:prstGeom prst="rect">
            <a:avLst/>
          </a:prstGeom>
        </p:spPr>
        <p:txBody>
          <a:bodyPr/>
          <a:lstStyle>
            <a:lvl1pPr>
              <a:defRPr sz="800"/>
            </a:lvl1pPr>
          </a:lstStyle>
          <a:p>
            <a:endParaRPr lang="en-GB" dirty="0"/>
          </a:p>
        </p:txBody>
      </p:sp>
      <p:sp>
        <p:nvSpPr>
          <p:cNvPr id="3" name="Picture Placeholder 5">
            <a:extLst>
              <a:ext uri="{FF2B5EF4-FFF2-40B4-BE49-F238E27FC236}">
                <a16:creationId xmlns:a16="http://schemas.microsoft.com/office/drawing/2014/main" id="{E8467C0C-8107-6C63-CDCB-D40338DE2A9D}"/>
              </a:ext>
            </a:extLst>
          </p:cNvPr>
          <p:cNvSpPr>
            <a:spLocks noGrp="1"/>
          </p:cNvSpPr>
          <p:nvPr>
            <p:ph type="pic" sz="quarter" idx="43"/>
          </p:nvPr>
        </p:nvSpPr>
        <p:spPr>
          <a:xfrm>
            <a:off x="4381497" y="3271420"/>
            <a:ext cx="612000" cy="612000"/>
          </a:xfrm>
          <a:prstGeom prst="rect">
            <a:avLst/>
          </a:prstGeom>
        </p:spPr>
        <p:txBody>
          <a:bodyPr/>
          <a:lstStyle>
            <a:lvl1pPr>
              <a:defRPr sz="800"/>
            </a:lvl1pPr>
          </a:lstStyle>
          <a:p>
            <a:endParaRPr lang="en-GB" dirty="0"/>
          </a:p>
        </p:txBody>
      </p:sp>
      <p:sp>
        <p:nvSpPr>
          <p:cNvPr id="4" name="Picture Placeholder 5">
            <a:extLst>
              <a:ext uri="{FF2B5EF4-FFF2-40B4-BE49-F238E27FC236}">
                <a16:creationId xmlns:a16="http://schemas.microsoft.com/office/drawing/2014/main" id="{2096AB77-438F-96E8-A694-903344C9A4DB}"/>
              </a:ext>
            </a:extLst>
          </p:cNvPr>
          <p:cNvSpPr>
            <a:spLocks noGrp="1"/>
          </p:cNvSpPr>
          <p:nvPr>
            <p:ph type="pic" sz="quarter" idx="44"/>
          </p:nvPr>
        </p:nvSpPr>
        <p:spPr>
          <a:xfrm>
            <a:off x="8226838" y="3271420"/>
            <a:ext cx="612000" cy="612000"/>
          </a:xfrm>
          <a:prstGeom prst="rect">
            <a:avLst/>
          </a:prstGeom>
        </p:spPr>
        <p:txBody>
          <a:bodyPr/>
          <a:lstStyle>
            <a:lvl1pPr>
              <a:defRPr sz="800"/>
            </a:lvl1pPr>
          </a:lstStyle>
          <a:p>
            <a:endParaRPr lang="en-GB" dirty="0"/>
          </a:p>
        </p:txBody>
      </p:sp>
      <p:sp>
        <p:nvSpPr>
          <p:cNvPr id="5" name="Footer Placeholder 4">
            <a:extLst>
              <a:ext uri="{FF2B5EF4-FFF2-40B4-BE49-F238E27FC236}">
                <a16:creationId xmlns:a16="http://schemas.microsoft.com/office/drawing/2014/main" id="{149FB304-48FD-B3C2-F07C-5906A6CFE0C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3634094351"/>
      </p:ext>
    </p:extLst>
  </p:cSld>
  <p:clrMapOvr>
    <a:masterClrMapping/>
  </p:clrMapOvr>
  <p:extLst>
    <p:ext uri="{DCECCB84-F9BA-43D5-87BE-67443E8EF086}">
      <p15:sldGuideLst xmlns:p15="http://schemas.microsoft.com/office/powerpoint/2012/main">
        <p15:guide id="5" pos="2389">
          <p15:clr>
            <a:srgbClr val="FBAE40"/>
          </p15:clr>
        </p15:guide>
        <p15:guide id="6" pos="2816">
          <p15:clr>
            <a:srgbClr val="FBAE40"/>
          </p15:clr>
        </p15:guide>
        <p15:guide id="7" pos="4872">
          <p15:clr>
            <a:srgbClr val="FBAE40"/>
          </p15:clr>
        </p15:guide>
        <p15:guide id="8" pos="5292">
          <p15:clr>
            <a:srgbClr val="FBAE40"/>
          </p15:clr>
        </p15:guide>
      </p15:sldGuideLst>
    </p:ext>
  </p:extLst>
</p:sldLayout>
</file>

<file path=ppt/slideLayouts/slideLayout319.xml><?xml version="1.0" encoding="utf-8"?>
<p:sldLayout xmlns:a="http://schemas.openxmlformats.org/drawingml/2006/main" xmlns:r="http://schemas.openxmlformats.org/officeDocument/2006/relationships" xmlns:p="http://schemas.openxmlformats.org/presentationml/2006/main" preserve="1" userDrawn="1">
  <p:cSld name="Image + 1x2">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83887CF3-06D4-2741-A7EC-1328106CFFC1}"/>
              </a:ext>
            </a:extLst>
          </p:cNvPr>
          <p:cNvSpPr>
            <a:spLocks noGrp="1"/>
          </p:cNvSpPr>
          <p:nvPr>
            <p:ph idx="15" hasCustomPrompt="1"/>
          </p:nvPr>
        </p:nvSpPr>
        <p:spPr>
          <a:xfrm>
            <a:off x="0" y="138818"/>
            <a:ext cx="3743326" cy="6719182"/>
          </a:xfrm>
          <a:prstGeom prst="rect">
            <a:avLst/>
          </a:prstGeom>
          <a:blipFill dpi="0" rotWithShape="1">
            <a:blip r:embed="rId2">
              <a:alphaModFix amt="50000"/>
            </a:blip>
            <a:srcRect/>
            <a:stretch>
              <a:fillRect l="-86043" r="-86043"/>
            </a:stretch>
          </a:blipFill>
        </p:spPr>
        <p:txBody>
          <a:bodyPr lIns="180000" tIns="180000" rIns="180000" bIns="180000"/>
          <a:lstStyle>
            <a:lvl1pPr>
              <a:spcAft>
                <a:spcPts val="1800"/>
              </a:spcAft>
              <a:defRPr>
                <a:solidFill>
                  <a:schemeClr val="tx1"/>
                </a:solidFill>
              </a:defRPr>
            </a:lvl1pPr>
            <a:lvl2pPr marL="171450" indent="-171450">
              <a:spcAft>
                <a:spcPts val="0"/>
              </a:spcAft>
              <a:buClrTx/>
              <a:buFont typeface="Arial" panose="020B0604020202020204" pitchFamily="34" charset="0"/>
              <a:buChar char="›"/>
              <a:defRPr sz="1400"/>
            </a:lvl2pPr>
            <a:lvl3pPr marL="358775" indent="-179388">
              <a:spcBef>
                <a:spcPts val="600"/>
              </a:spcBef>
              <a:spcAft>
                <a:spcPts val="600"/>
              </a:spcAft>
              <a:buFont typeface="Arial" panose="020B0604020202020204" pitchFamily="34" charset="0"/>
              <a:buChar char="•"/>
              <a:tabLst>
                <a:tab pos="179388" algn="l"/>
              </a:tabLst>
              <a:defRPr/>
            </a:lvl3pPr>
            <a:lvl4pPr marL="0" indent="0">
              <a:spcBef>
                <a:spcPts val="1800"/>
              </a:spcBef>
              <a:buNone/>
              <a:defRPr sz="1200"/>
            </a:lvl4pPr>
          </a:lstStyle>
          <a:p>
            <a:pPr lvl="0"/>
            <a:r>
              <a:rPr lang="en-US" dirty="0"/>
              <a:t> </a:t>
            </a:r>
            <a:endParaRPr lang="en-AU" dirty="0"/>
          </a:p>
        </p:txBody>
      </p:sp>
      <p:sp>
        <p:nvSpPr>
          <p:cNvPr id="3" name="Content Placeholder 2">
            <a:extLst>
              <a:ext uri="{FF2B5EF4-FFF2-40B4-BE49-F238E27FC236}">
                <a16:creationId xmlns:a16="http://schemas.microsoft.com/office/drawing/2014/main" id="{2E316D87-7007-ABF0-6579-8A2B65055FBA}"/>
              </a:ext>
            </a:extLst>
          </p:cNvPr>
          <p:cNvSpPr>
            <a:spLocks noGrp="1"/>
          </p:cNvSpPr>
          <p:nvPr>
            <p:ph idx="1"/>
          </p:nvPr>
        </p:nvSpPr>
        <p:spPr>
          <a:xfrm>
            <a:off x="5051425" y="608012"/>
            <a:ext cx="6661150" cy="2383236"/>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8" name="Content Placeholder 2">
            <a:extLst>
              <a:ext uri="{FF2B5EF4-FFF2-40B4-BE49-F238E27FC236}">
                <a16:creationId xmlns:a16="http://schemas.microsoft.com/office/drawing/2014/main" id="{FEB10E0B-FC0A-9FFD-D8C6-0FC4F60355BF}"/>
              </a:ext>
            </a:extLst>
          </p:cNvPr>
          <p:cNvSpPr>
            <a:spLocks noGrp="1"/>
          </p:cNvSpPr>
          <p:nvPr>
            <p:ph idx="32"/>
          </p:nvPr>
        </p:nvSpPr>
        <p:spPr>
          <a:xfrm>
            <a:off x="5051425" y="3509564"/>
            <a:ext cx="6661150" cy="2383236"/>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8" name="Slide Number Placeholder 1">
            <a:extLst>
              <a:ext uri="{FF2B5EF4-FFF2-40B4-BE49-F238E27FC236}">
                <a16:creationId xmlns:a16="http://schemas.microsoft.com/office/drawing/2014/main" id="{C493C8CD-E8EA-3A6A-7D6A-15401D8212A3}"/>
              </a:ext>
            </a:extLst>
          </p:cNvPr>
          <p:cNvSpPr>
            <a:spLocks noGrp="1"/>
          </p:cNvSpPr>
          <p:nvPr>
            <p:ph type="sldNum" sz="quarter" idx="33"/>
          </p:nvPr>
        </p:nvSpPr>
        <p:spPr>
          <a:xfrm>
            <a:off x="479425" y="6339948"/>
            <a:ext cx="173038" cy="169200"/>
          </a:xfrm>
        </p:spPr>
        <p:txBody>
          <a:bodyPr/>
          <a:lstStyle>
            <a:lvl1pPr>
              <a:defRPr>
                <a:solidFill>
                  <a:schemeClr val="tx1"/>
                </a:solidFill>
              </a:defRPr>
            </a:lvl1pPr>
          </a:lstStyle>
          <a:p>
            <a:fld id="{E4C2AD82-1025-4508-97C1-6F7EE5C92734}" type="slidenum">
              <a:rPr lang="en-AU" smtClean="0"/>
              <a:pPr/>
              <a:t>‹#›</a:t>
            </a:fld>
            <a:endParaRPr lang="en-AU" dirty="0"/>
          </a:p>
        </p:txBody>
      </p:sp>
      <p:sp>
        <p:nvSpPr>
          <p:cNvPr id="17" name="Text Placeholder 23">
            <a:extLst>
              <a:ext uri="{FF2B5EF4-FFF2-40B4-BE49-F238E27FC236}">
                <a16:creationId xmlns:a16="http://schemas.microsoft.com/office/drawing/2014/main" id="{DCE8C4A1-FF5D-0861-37E0-7946A9C90259}"/>
              </a:ext>
            </a:extLst>
          </p:cNvPr>
          <p:cNvSpPr>
            <a:spLocks noGrp="1"/>
          </p:cNvSpPr>
          <p:nvPr>
            <p:ph type="body" sz="quarter" idx="24"/>
          </p:nvPr>
        </p:nvSpPr>
        <p:spPr>
          <a:xfrm>
            <a:off x="479425" y="1668864"/>
            <a:ext cx="2448243" cy="3867232"/>
          </a:xfrm>
          <a:prstGeom prst="rect">
            <a:avLst/>
          </a:prstGeom>
        </p:spPr>
        <p:txBody>
          <a:bodyPr/>
          <a:lstStyle>
            <a:lvl1pPr>
              <a:defRPr sz="1600" b="0">
                <a:solidFill>
                  <a:schemeClr val="tx1"/>
                </a:solidFill>
                <a:latin typeface="+mn-lt"/>
              </a:defRPr>
            </a:lvl1pPr>
            <a:lvl2pPr>
              <a:defRPr sz="1200">
                <a:solidFill>
                  <a:schemeClr val="bg1"/>
                </a:solidFill>
                <a:latin typeface="+mn-lt"/>
              </a:defRPr>
            </a:lvl2pPr>
            <a:lvl3pPr>
              <a:defRPr sz="1200">
                <a:solidFill>
                  <a:schemeClr val="bg1"/>
                </a:solidFill>
                <a:latin typeface="+mn-lt"/>
              </a:defRPr>
            </a:lvl3pPr>
            <a:lvl4pPr>
              <a:defRPr sz="1200">
                <a:solidFill>
                  <a:schemeClr val="bg1"/>
                </a:solidFill>
                <a:latin typeface="+mn-lt"/>
              </a:defRPr>
            </a:lvl4pPr>
            <a:lvl5pPr>
              <a:defRPr sz="1200">
                <a:solidFill>
                  <a:schemeClr val="bg1"/>
                </a:solidFill>
                <a:latin typeface="+mn-lt"/>
              </a:defRPr>
            </a:lvl5pPr>
          </a:lstStyle>
          <a:p>
            <a:pPr lvl="0"/>
            <a:r>
              <a:rPr lang="en-US" dirty="0"/>
              <a:t>Click to edit Master text styles</a:t>
            </a:r>
          </a:p>
        </p:txBody>
      </p:sp>
      <p:sp>
        <p:nvSpPr>
          <p:cNvPr id="12" name="Title 1">
            <a:extLst>
              <a:ext uri="{FF2B5EF4-FFF2-40B4-BE49-F238E27FC236}">
                <a16:creationId xmlns:a16="http://schemas.microsoft.com/office/drawing/2014/main" id="{F7229174-CAA9-2640-8BC2-5DBCD2D35DDF}"/>
              </a:ext>
            </a:extLst>
          </p:cNvPr>
          <p:cNvSpPr>
            <a:spLocks noGrp="1"/>
          </p:cNvSpPr>
          <p:nvPr>
            <p:ph type="title" hasCustomPrompt="1"/>
          </p:nvPr>
        </p:nvSpPr>
        <p:spPr>
          <a:xfrm>
            <a:off x="479426" y="626164"/>
            <a:ext cx="2448243" cy="798775"/>
          </a:xfrm>
          <a:prstGeom prst="rect">
            <a:avLst/>
          </a:prstGeom>
        </p:spPr>
        <p:txBody>
          <a:bodyPr anchor="b" anchorCtr="0"/>
          <a:lstStyle>
            <a:lvl1pPr>
              <a:defRPr>
                <a:solidFill>
                  <a:schemeClr val="tx1"/>
                </a:solidFill>
              </a:defRPr>
            </a:lvl1pPr>
          </a:lstStyle>
          <a:p>
            <a:r>
              <a:rPr lang="en-US" dirty="0"/>
              <a:t>Main Title Goes Here</a:t>
            </a:r>
            <a:endParaRPr lang="en-AU" dirty="0"/>
          </a:p>
        </p:txBody>
      </p:sp>
      <p:sp>
        <p:nvSpPr>
          <p:cNvPr id="2" name="Footer Placeholder 4">
            <a:extLst>
              <a:ext uri="{FF2B5EF4-FFF2-40B4-BE49-F238E27FC236}">
                <a16:creationId xmlns:a16="http://schemas.microsoft.com/office/drawing/2014/main" id="{99353758-2BC6-CD28-F703-BD48419D07F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1059764222"/>
      </p:ext>
    </p:extLst>
  </p:cSld>
  <p:clrMapOvr>
    <a:masterClrMapping/>
  </p:clrMapOvr>
  <p:extLst>
    <p:ext uri="{DCECCB84-F9BA-43D5-87BE-67443E8EF086}">
      <p15:sldGuideLst xmlns:p15="http://schemas.microsoft.com/office/powerpoint/2012/main">
        <p15:guide id="3" pos="3182">
          <p15:clr>
            <a:srgbClr val="FBAE40"/>
          </p15:clr>
        </p15:guide>
        <p15:guide id="4" pos="2816">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4_content_6_colums">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018237"/>
            <a:ext cx="3600000" cy="762266"/>
          </a:xfrm>
          <a:prstGeom prst="rect">
            <a:avLst/>
          </a:prstGeom>
        </p:spPr>
        <p:txBody>
          <a:bodyPr lIns="0" tIns="0" rIns="0" bIns="0"/>
          <a:lstStyle>
            <a:lvl1pPr marL="0" indent="0">
              <a:buNone/>
              <a:defRPr sz="1800">
                <a:latin typeface="+mj-lt"/>
              </a:defRPr>
            </a:lvl1pPr>
            <a:lvl2pPr marL="252000" indent="0">
              <a:buNone/>
              <a:defRPr/>
            </a:lvl2pPr>
          </a:lstStyle>
          <a:p>
            <a:pPr lvl="0"/>
            <a:r>
              <a:rPr lang="en-US"/>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4295999" y="2018237"/>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8112575" y="2018237"/>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124988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4295999" y="124988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8111609" y="124988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4295999"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8112575"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4295999"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8112575"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3" name="Text Placeholder 14">
            <a:extLst>
              <a:ext uri="{FF2B5EF4-FFF2-40B4-BE49-F238E27FC236}">
                <a16:creationId xmlns:a16="http://schemas.microsoft.com/office/drawing/2014/main" id="{D684247A-543C-7484-33BE-7AC32B458A7B}"/>
              </a:ext>
            </a:extLst>
          </p:cNvPr>
          <p:cNvSpPr>
            <a:spLocks noGrp="1"/>
          </p:cNvSpPr>
          <p:nvPr>
            <p:ph type="body" sz="quarter" idx="34" hasCustomPrompt="1"/>
          </p:nvPr>
        </p:nvSpPr>
        <p:spPr>
          <a:xfrm>
            <a:off x="479424" y="4359227"/>
            <a:ext cx="3600000" cy="762266"/>
          </a:xfrm>
          <a:prstGeom prst="rect">
            <a:avLst/>
          </a:prstGeom>
        </p:spPr>
        <p:txBody>
          <a:bodyPr lIns="0" tIns="0" rIns="0" bIns="0"/>
          <a:lstStyle>
            <a:lvl1pPr marL="0" indent="0">
              <a:buNone/>
              <a:defRPr sz="1800">
                <a:latin typeface="+mj-lt"/>
              </a:defRPr>
            </a:lvl1pPr>
            <a:lvl2pPr marL="252000" indent="0">
              <a:buNone/>
              <a:defRPr/>
            </a:lvl2pPr>
          </a:lstStyle>
          <a:p>
            <a:pPr lvl="0"/>
            <a:r>
              <a:rPr lang="en-US"/>
              <a:t>Click to edit master text styles over two lines</a:t>
            </a:r>
          </a:p>
        </p:txBody>
      </p:sp>
      <p:sp>
        <p:nvSpPr>
          <p:cNvPr id="5" name="Text Placeholder 14">
            <a:extLst>
              <a:ext uri="{FF2B5EF4-FFF2-40B4-BE49-F238E27FC236}">
                <a16:creationId xmlns:a16="http://schemas.microsoft.com/office/drawing/2014/main" id="{8D153C37-A886-01D9-B197-B30E0FB81E09}"/>
              </a:ext>
            </a:extLst>
          </p:cNvPr>
          <p:cNvSpPr>
            <a:spLocks noGrp="1"/>
          </p:cNvSpPr>
          <p:nvPr>
            <p:ph type="body" sz="quarter" idx="35" hasCustomPrompt="1"/>
          </p:nvPr>
        </p:nvSpPr>
        <p:spPr>
          <a:xfrm>
            <a:off x="4295999" y="4359227"/>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6" name="Text Placeholder 14">
            <a:extLst>
              <a:ext uri="{FF2B5EF4-FFF2-40B4-BE49-F238E27FC236}">
                <a16:creationId xmlns:a16="http://schemas.microsoft.com/office/drawing/2014/main" id="{B6ED339A-4C3F-CB2F-0FC3-86E335BD2A27}"/>
              </a:ext>
            </a:extLst>
          </p:cNvPr>
          <p:cNvSpPr>
            <a:spLocks noGrp="1"/>
          </p:cNvSpPr>
          <p:nvPr>
            <p:ph type="body" sz="quarter" idx="36" hasCustomPrompt="1"/>
          </p:nvPr>
        </p:nvSpPr>
        <p:spPr>
          <a:xfrm>
            <a:off x="8112575" y="4359227"/>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9" name="Picture Placeholder 18">
            <a:extLst>
              <a:ext uri="{FF2B5EF4-FFF2-40B4-BE49-F238E27FC236}">
                <a16:creationId xmlns:a16="http://schemas.microsoft.com/office/drawing/2014/main" id="{2FAB7B98-CD18-5A37-EF3C-EF1073FE1CE6}"/>
              </a:ext>
            </a:extLst>
          </p:cNvPr>
          <p:cNvSpPr>
            <a:spLocks noGrp="1"/>
          </p:cNvSpPr>
          <p:nvPr>
            <p:ph type="pic" sz="quarter" idx="37"/>
          </p:nvPr>
        </p:nvSpPr>
        <p:spPr>
          <a:xfrm>
            <a:off x="480389" y="359087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11" name="Picture Placeholder 18">
            <a:extLst>
              <a:ext uri="{FF2B5EF4-FFF2-40B4-BE49-F238E27FC236}">
                <a16:creationId xmlns:a16="http://schemas.microsoft.com/office/drawing/2014/main" id="{0997FAD5-C456-F598-34F0-83D2E679DDB6}"/>
              </a:ext>
            </a:extLst>
          </p:cNvPr>
          <p:cNvSpPr>
            <a:spLocks noGrp="1"/>
          </p:cNvSpPr>
          <p:nvPr>
            <p:ph type="pic" sz="quarter" idx="38"/>
          </p:nvPr>
        </p:nvSpPr>
        <p:spPr>
          <a:xfrm>
            <a:off x="4295999" y="359087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12" name="Picture Placeholder 18">
            <a:extLst>
              <a:ext uri="{FF2B5EF4-FFF2-40B4-BE49-F238E27FC236}">
                <a16:creationId xmlns:a16="http://schemas.microsoft.com/office/drawing/2014/main" id="{03949915-1651-39CF-8CEE-A76CA82C73E0}"/>
              </a:ext>
            </a:extLst>
          </p:cNvPr>
          <p:cNvSpPr>
            <a:spLocks noGrp="1"/>
          </p:cNvSpPr>
          <p:nvPr>
            <p:ph type="pic" sz="quarter" idx="39"/>
          </p:nvPr>
        </p:nvSpPr>
        <p:spPr>
          <a:xfrm>
            <a:off x="8111609" y="359087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13" name="Content Placeholder 28">
            <a:extLst>
              <a:ext uri="{FF2B5EF4-FFF2-40B4-BE49-F238E27FC236}">
                <a16:creationId xmlns:a16="http://schemas.microsoft.com/office/drawing/2014/main" id="{E4B853BA-A9A2-A4DC-EA66-2A9B2667FE69}"/>
              </a:ext>
            </a:extLst>
          </p:cNvPr>
          <p:cNvSpPr>
            <a:spLocks noGrp="1"/>
          </p:cNvSpPr>
          <p:nvPr>
            <p:ph sz="quarter" idx="40"/>
          </p:nvPr>
        </p:nvSpPr>
        <p:spPr>
          <a:xfrm>
            <a:off x="479424"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14" name="Content Placeholder 28">
            <a:extLst>
              <a:ext uri="{FF2B5EF4-FFF2-40B4-BE49-F238E27FC236}">
                <a16:creationId xmlns:a16="http://schemas.microsoft.com/office/drawing/2014/main" id="{9F1FC562-AE7F-D81F-1B25-21E5389C187C}"/>
              </a:ext>
            </a:extLst>
          </p:cNvPr>
          <p:cNvSpPr>
            <a:spLocks noGrp="1"/>
          </p:cNvSpPr>
          <p:nvPr>
            <p:ph sz="quarter" idx="41"/>
          </p:nvPr>
        </p:nvSpPr>
        <p:spPr>
          <a:xfrm>
            <a:off x="4295999"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18" name="Content Placeholder 28">
            <a:extLst>
              <a:ext uri="{FF2B5EF4-FFF2-40B4-BE49-F238E27FC236}">
                <a16:creationId xmlns:a16="http://schemas.microsoft.com/office/drawing/2014/main" id="{EE353D80-D77C-95B7-374F-66E95FEDED91}"/>
              </a:ext>
            </a:extLst>
          </p:cNvPr>
          <p:cNvSpPr>
            <a:spLocks noGrp="1"/>
          </p:cNvSpPr>
          <p:nvPr>
            <p:ph sz="quarter" idx="42"/>
          </p:nvPr>
        </p:nvSpPr>
        <p:spPr>
          <a:xfrm>
            <a:off x="8112575"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21" name="Text Placeholder 14">
            <a:extLst>
              <a:ext uri="{FF2B5EF4-FFF2-40B4-BE49-F238E27FC236}">
                <a16:creationId xmlns:a16="http://schemas.microsoft.com/office/drawing/2014/main" id="{0E68ADCB-7B65-3D9C-B27A-9151487F63F1}"/>
              </a:ext>
            </a:extLst>
          </p:cNvPr>
          <p:cNvSpPr>
            <a:spLocks noGrp="1"/>
          </p:cNvSpPr>
          <p:nvPr>
            <p:ph type="body" sz="quarter" idx="43" hasCustomPrompt="1"/>
          </p:nvPr>
        </p:nvSpPr>
        <p:spPr>
          <a:xfrm>
            <a:off x="479424"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22" name="Text Placeholder 14">
            <a:extLst>
              <a:ext uri="{FF2B5EF4-FFF2-40B4-BE49-F238E27FC236}">
                <a16:creationId xmlns:a16="http://schemas.microsoft.com/office/drawing/2014/main" id="{C4040692-32B9-6386-6CFF-F4B17BABF768}"/>
              </a:ext>
            </a:extLst>
          </p:cNvPr>
          <p:cNvSpPr>
            <a:spLocks noGrp="1"/>
          </p:cNvSpPr>
          <p:nvPr>
            <p:ph type="body" sz="quarter" idx="44" hasCustomPrompt="1"/>
          </p:nvPr>
        </p:nvSpPr>
        <p:spPr>
          <a:xfrm>
            <a:off x="4295999"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24" name="Text Placeholder 14">
            <a:extLst>
              <a:ext uri="{FF2B5EF4-FFF2-40B4-BE49-F238E27FC236}">
                <a16:creationId xmlns:a16="http://schemas.microsoft.com/office/drawing/2014/main" id="{F5152067-B44A-0A94-46AB-7FE3EDC18583}"/>
              </a:ext>
            </a:extLst>
          </p:cNvPr>
          <p:cNvSpPr>
            <a:spLocks noGrp="1"/>
          </p:cNvSpPr>
          <p:nvPr>
            <p:ph type="body" sz="quarter" idx="45" hasCustomPrompt="1"/>
          </p:nvPr>
        </p:nvSpPr>
        <p:spPr>
          <a:xfrm>
            <a:off x="8112575"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4" name="Rectangle 3">
            <a:extLst>
              <a:ext uri="{FF2B5EF4-FFF2-40B4-BE49-F238E27FC236}">
                <a16:creationId xmlns:a16="http://schemas.microsoft.com/office/drawing/2014/main" id="{7D341B24-3F88-0A67-B7FB-C169CDE83427}"/>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Graphic 7">
            <a:extLst>
              <a:ext uri="{FF2B5EF4-FFF2-40B4-BE49-F238E27FC236}">
                <a16:creationId xmlns:a16="http://schemas.microsoft.com/office/drawing/2014/main" id="{34089BB2-C1CD-7E03-F2CF-EF4FF32DC7D0}"/>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798414812"/>
      </p:ext>
    </p:extLst>
  </p:cSld>
  <p:clrMapOvr>
    <a:masterClrMapping/>
  </p:clrMapOvr>
  <p:extLst>
    <p:ext uri="{DCECCB84-F9BA-43D5-87BE-67443E8EF086}">
      <p15:sldGuideLst xmlns:p15="http://schemas.microsoft.com/office/powerpoint/2012/main"/>
    </p:ext>
  </p:extLst>
</p:sldLayout>
</file>

<file path=ppt/slideLayouts/slideLayout320.xml><?xml version="1.0" encoding="utf-8"?>
<p:sldLayout xmlns:a="http://schemas.openxmlformats.org/drawingml/2006/main" xmlns:r="http://schemas.openxmlformats.org/officeDocument/2006/relationships" xmlns:p="http://schemas.openxmlformats.org/presentationml/2006/main" preserve="1" userDrawn="1">
  <p:cSld name="2_Image + 1x2">
    <p:spTree>
      <p:nvGrpSpPr>
        <p:cNvPr id="1" name=""/>
        <p:cNvGrpSpPr/>
        <p:nvPr/>
      </p:nvGrpSpPr>
      <p:grpSpPr>
        <a:xfrm>
          <a:off x="0" y="0"/>
          <a:ext cx="0" cy="0"/>
          <a:chOff x="0" y="0"/>
          <a:chExt cx="0" cy="0"/>
        </a:xfrm>
      </p:grpSpPr>
      <p:sp>
        <p:nvSpPr>
          <p:cNvPr id="2" name="Picture Placeholder 6">
            <a:extLst>
              <a:ext uri="{FF2B5EF4-FFF2-40B4-BE49-F238E27FC236}">
                <a16:creationId xmlns:a16="http://schemas.microsoft.com/office/drawing/2014/main" id="{57ED72E9-1B83-3A26-4A67-E3845C32D42F}"/>
              </a:ext>
            </a:extLst>
          </p:cNvPr>
          <p:cNvSpPr>
            <a:spLocks noGrp="1"/>
          </p:cNvSpPr>
          <p:nvPr>
            <p:ph type="pic" sz="quarter" idx="31" hasCustomPrompt="1"/>
          </p:nvPr>
        </p:nvSpPr>
        <p:spPr>
          <a:xfrm>
            <a:off x="0" y="135810"/>
            <a:ext cx="3743326" cy="6722190"/>
          </a:xfrm>
          <a:prstGeom prst="rect">
            <a:avLst/>
          </a:prstGeom>
          <a:solidFill>
            <a:schemeClr val="bg1">
              <a:lumMod val="95000"/>
            </a:schemeClr>
          </a:solidFill>
        </p:spPr>
        <p:txBody>
          <a:bodyPr wrap="square" anchor="ctr" anchorCtr="1">
            <a:noAutofit/>
          </a:bodyPr>
          <a:lstStyle>
            <a:lvl1pPr algn="ctr">
              <a:defRPr/>
            </a:lvl1pPr>
          </a:lstStyle>
          <a:p>
            <a:r>
              <a:rPr lang="en-AU" dirty="0"/>
              <a:t>Click on icon to insert image and send to back</a:t>
            </a:r>
          </a:p>
        </p:txBody>
      </p:sp>
      <p:sp>
        <p:nvSpPr>
          <p:cNvPr id="3" name="Content Placeholder 2">
            <a:extLst>
              <a:ext uri="{FF2B5EF4-FFF2-40B4-BE49-F238E27FC236}">
                <a16:creationId xmlns:a16="http://schemas.microsoft.com/office/drawing/2014/main" id="{2E316D87-7007-ABF0-6579-8A2B65055FBA}"/>
              </a:ext>
            </a:extLst>
          </p:cNvPr>
          <p:cNvSpPr>
            <a:spLocks noGrp="1"/>
          </p:cNvSpPr>
          <p:nvPr>
            <p:ph idx="1"/>
          </p:nvPr>
        </p:nvSpPr>
        <p:spPr>
          <a:xfrm>
            <a:off x="5051425" y="608012"/>
            <a:ext cx="6661150" cy="2383236"/>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8" name="Content Placeholder 2">
            <a:extLst>
              <a:ext uri="{FF2B5EF4-FFF2-40B4-BE49-F238E27FC236}">
                <a16:creationId xmlns:a16="http://schemas.microsoft.com/office/drawing/2014/main" id="{FEB10E0B-FC0A-9FFD-D8C6-0FC4F60355BF}"/>
              </a:ext>
            </a:extLst>
          </p:cNvPr>
          <p:cNvSpPr>
            <a:spLocks noGrp="1"/>
          </p:cNvSpPr>
          <p:nvPr>
            <p:ph idx="32"/>
          </p:nvPr>
        </p:nvSpPr>
        <p:spPr>
          <a:xfrm>
            <a:off x="5051425" y="3509564"/>
            <a:ext cx="6661150" cy="2383236"/>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8" name="Slide Number Placeholder 1">
            <a:extLst>
              <a:ext uri="{FF2B5EF4-FFF2-40B4-BE49-F238E27FC236}">
                <a16:creationId xmlns:a16="http://schemas.microsoft.com/office/drawing/2014/main" id="{C493C8CD-E8EA-3A6A-7D6A-15401D8212A3}"/>
              </a:ext>
            </a:extLst>
          </p:cNvPr>
          <p:cNvSpPr>
            <a:spLocks noGrp="1"/>
          </p:cNvSpPr>
          <p:nvPr>
            <p:ph type="sldNum" sz="quarter" idx="33"/>
          </p:nvPr>
        </p:nvSpPr>
        <p:spPr>
          <a:xfrm>
            <a:off x="479425" y="6339948"/>
            <a:ext cx="173038" cy="169200"/>
          </a:xfrm>
        </p:spPr>
        <p:txBody>
          <a:bodyPr/>
          <a:lstStyle>
            <a:lvl1pPr>
              <a:defRPr>
                <a:solidFill>
                  <a:schemeClr val="tx1"/>
                </a:solidFill>
              </a:defRPr>
            </a:lvl1pPr>
          </a:lstStyle>
          <a:p>
            <a:fld id="{E4C2AD82-1025-4508-97C1-6F7EE5C92734}" type="slidenum">
              <a:rPr lang="en-AU" smtClean="0"/>
              <a:pPr/>
              <a:t>‹#›</a:t>
            </a:fld>
            <a:endParaRPr lang="en-AU" dirty="0"/>
          </a:p>
        </p:txBody>
      </p:sp>
      <p:sp>
        <p:nvSpPr>
          <p:cNvPr id="17" name="Text Placeholder 23">
            <a:extLst>
              <a:ext uri="{FF2B5EF4-FFF2-40B4-BE49-F238E27FC236}">
                <a16:creationId xmlns:a16="http://schemas.microsoft.com/office/drawing/2014/main" id="{DCE8C4A1-FF5D-0861-37E0-7946A9C90259}"/>
              </a:ext>
            </a:extLst>
          </p:cNvPr>
          <p:cNvSpPr>
            <a:spLocks noGrp="1"/>
          </p:cNvSpPr>
          <p:nvPr>
            <p:ph type="body" sz="quarter" idx="24"/>
          </p:nvPr>
        </p:nvSpPr>
        <p:spPr>
          <a:xfrm>
            <a:off x="479425" y="1668864"/>
            <a:ext cx="2448243" cy="3867232"/>
          </a:xfrm>
          <a:prstGeom prst="rect">
            <a:avLst/>
          </a:prstGeom>
        </p:spPr>
        <p:txBody>
          <a:bodyPr/>
          <a:lstStyle>
            <a:lvl1pPr>
              <a:defRPr sz="1600" b="0">
                <a:solidFill>
                  <a:schemeClr val="tx1"/>
                </a:solidFill>
                <a:latin typeface="+mn-lt"/>
              </a:defRPr>
            </a:lvl1pPr>
            <a:lvl2pPr>
              <a:defRPr sz="1200">
                <a:solidFill>
                  <a:schemeClr val="bg1"/>
                </a:solidFill>
                <a:latin typeface="+mn-lt"/>
              </a:defRPr>
            </a:lvl2pPr>
            <a:lvl3pPr>
              <a:defRPr sz="1200">
                <a:solidFill>
                  <a:schemeClr val="bg1"/>
                </a:solidFill>
                <a:latin typeface="+mn-lt"/>
              </a:defRPr>
            </a:lvl3pPr>
            <a:lvl4pPr>
              <a:defRPr sz="1200">
                <a:solidFill>
                  <a:schemeClr val="bg1"/>
                </a:solidFill>
                <a:latin typeface="+mn-lt"/>
              </a:defRPr>
            </a:lvl4pPr>
            <a:lvl5pPr>
              <a:defRPr sz="1200">
                <a:solidFill>
                  <a:schemeClr val="bg1"/>
                </a:solidFill>
                <a:latin typeface="+mn-lt"/>
              </a:defRPr>
            </a:lvl5pPr>
          </a:lstStyle>
          <a:p>
            <a:pPr lvl="0"/>
            <a:r>
              <a:rPr lang="en-US" dirty="0"/>
              <a:t>Click to edit Master text styles</a:t>
            </a:r>
          </a:p>
        </p:txBody>
      </p:sp>
      <p:sp>
        <p:nvSpPr>
          <p:cNvPr id="12" name="Title 1">
            <a:extLst>
              <a:ext uri="{FF2B5EF4-FFF2-40B4-BE49-F238E27FC236}">
                <a16:creationId xmlns:a16="http://schemas.microsoft.com/office/drawing/2014/main" id="{F7229174-CAA9-2640-8BC2-5DBCD2D35DDF}"/>
              </a:ext>
            </a:extLst>
          </p:cNvPr>
          <p:cNvSpPr>
            <a:spLocks noGrp="1"/>
          </p:cNvSpPr>
          <p:nvPr>
            <p:ph type="title" hasCustomPrompt="1"/>
          </p:nvPr>
        </p:nvSpPr>
        <p:spPr>
          <a:xfrm>
            <a:off x="479426" y="626164"/>
            <a:ext cx="2448243" cy="798775"/>
          </a:xfrm>
          <a:prstGeom prst="rect">
            <a:avLst/>
          </a:prstGeom>
        </p:spPr>
        <p:txBody>
          <a:bodyPr anchor="b" anchorCtr="0"/>
          <a:lstStyle>
            <a:lvl1pPr>
              <a:defRPr>
                <a:solidFill>
                  <a:schemeClr val="tx1"/>
                </a:solidFill>
              </a:defRPr>
            </a:lvl1pPr>
          </a:lstStyle>
          <a:p>
            <a:r>
              <a:rPr lang="en-US" dirty="0"/>
              <a:t>Main Title Goes Here</a:t>
            </a:r>
            <a:endParaRPr lang="en-AU" dirty="0"/>
          </a:p>
        </p:txBody>
      </p:sp>
      <p:sp>
        <p:nvSpPr>
          <p:cNvPr id="4" name="Footer Placeholder 4">
            <a:extLst>
              <a:ext uri="{FF2B5EF4-FFF2-40B4-BE49-F238E27FC236}">
                <a16:creationId xmlns:a16="http://schemas.microsoft.com/office/drawing/2014/main" id="{FD67A48F-9EE7-6AC4-18D6-B05F67F30FE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2128885596"/>
      </p:ext>
    </p:extLst>
  </p:cSld>
  <p:clrMapOvr>
    <a:masterClrMapping/>
  </p:clrMapOvr>
  <p:extLst>
    <p:ext uri="{DCECCB84-F9BA-43D5-87BE-67443E8EF086}">
      <p15:sldGuideLst xmlns:p15="http://schemas.microsoft.com/office/powerpoint/2012/main">
        <p15:guide id="3" pos="3182">
          <p15:clr>
            <a:srgbClr val="FBAE40"/>
          </p15:clr>
        </p15:guide>
        <p15:guide id="4" pos="2816">
          <p15:clr>
            <a:srgbClr val="FBAE40"/>
          </p15:clr>
        </p15:guide>
      </p15:sldGuideLst>
    </p:ext>
  </p:extLst>
</p:sldLayout>
</file>

<file path=ppt/slideLayouts/slideLayout321.xml><?xml version="1.0" encoding="utf-8"?>
<p:sldLayout xmlns:a="http://schemas.openxmlformats.org/drawingml/2006/main" xmlns:r="http://schemas.openxmlformats.org/officeDocument/2006/relationships" xmlns:p="http://schemas.openxmlformats.org/presentationml/2006/main" preserve="1" userDrawn="1">
  <p:cSld name="1_Image + 1x2">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83887CF3-06D4-2741-A7EC-1328106CFFC1}"/>
              </a:ext>
            </a:extLst>
          </p:cNvPr>
          <p:cNvSpPr>
            <a:spLocks noGrp="1"/>
          </p:cNvSpPr>
          <p:nvPr>
            <p:ph idx="15" hasCustomPrompt="1"/>
          </p:nvPr>
        </p:nvSpPr>
        <p:spPr>
          <a:xfrm>
            <a:off x="0" y="138818"/>
            <a:ext cx="3743326" cy="6719182"/>
          </a:xfrm>
          <a:prstGeom prst="rect">
            <a:avLst/>
          </a:prstGeom>
          <a:blipFill dpi="0" rotWithShape="1">
            <a:blip r:embed="rId2">
              <a:alphaModFix amt="50000"/>
            </a:blip>
            <a:srcRect/>
            <a:stretch>
              <a:fillRect l="-86043" r="-86043"/>
            </a:stretch>
          </a:blipFill>
        </p:spPr>
        <p:txBody>
          <a:bodyPr lIns="180000" tIns="180000" rIns="180000" bIns="180000"/>
          <a:lstStyle>
            <a:lvl1pPr>
              <a:spcAft>
                <a:spcPts val="1800"/>
              </a:spcAft>
              <a:defRPr>
                <a:solidFill>
                  <a:schemeClr val="tx1"/>
                </a:solidFill>
              </a:defRPr>
            </a:lvl1pPr>
            <a:lvl2pPr marL="171450" indent="-171450">
              <a:spcAft>
                <a:spcPts val="0"/>
              </a:spcAft>
              <a:buClrTx/>
              <a:buFont typeface="Arial" panose="020B0604020202020204" pitchFamily="34" charset="0"/>
              <a:buChar char="›"/>
              <a:defRPr sz="1400"/>
            </a:lvl2pPr>
            <a:lvl3pPr marL="358775" indent="-179388">
              <a:spcBef>
                <a:spcPts val="600"/>
              </a:spcBef>
              <a:spcAft>
                <a:spcPts val="600"/>
              </a:spcAft>
              <a:buFont typeface="Arial" panose="020B0604020202020204" pitchFamily="34" charset="0"/>
              <a:buChar char="•"/>
              <a:tabLst>
                <a:tab pos="179388" algn="l"/>
              </a:tabLst>
              <a:defRPr/>
            </a:lvl3pPr>
            <a:lvl4pPr marL="0" indent="0">
              <a:spcBef>
                <a:spcPts val="1800"/>
              </a:spcBef>
              <a:buNone/>
              <a:defRPr sz="1200"/>
            </a:lvl4pPr>
          </a:lstStyle>
          <a:p>
            <a:pPr lvl="0"/>
            <a:r>
              <a:rPr lang="en-US" dirty="0"/>
              <a:t> </a:t>
            </a:r>
            <a:endParaRPr lang="en-AU" dirty="0"/>
          </a:p>
        </p:txBody>
      </p:sp>
      <p:sp>
        <p:nvSpPr>
          <p:cNvPr id="18" name="Slide Number Placeholder 1">
            <a:extLst>
              <a:ext uri="{FF2B5EF4-FFF2-40B4-BE49-F238E27FC236}">
                <a16:creationId xmlns:a16="http://schemas.microsoft.com/office/drawing/2014/main" id="{C493C8CD-E8EA-3A6A-7D6A-15401D8212A3}"/>
              </a:ext>
            </a:extLst>
          </p:cNvPr>
          <p:cNvSpPr>
            <a:spLocks noGrp="1"/>
          </p:cNvSpPr>
          <p:nvPr>
            <p:ph type="sldNum" sz="quarter" idx="33"/>
          </p:nvPr>
        </p:nvSpPr>
        <p:spPr>
          <a:xfrm>
            <a:off x="479425" y="6339948"/>
            <a:ext cx="173038" cy="169200"/>
          </a:xfrm>
        </p:spPr>
        <p:txBody>
          <a:bodyPr/>
          <a:lstStyle>
            <a:lvl1pPr>
              <a:defRPr>
                <a:solidFill>
                  <a:schemeClr val="tx1"/>
                </a:solidFill>
              </a:defRPr>
            </a:lvl1pPr>
          </a:lstStyle>
          <a:p>
            <a:fld id="{E4C2AD82-1025-4508-97C1-6F7EE5C92734}" type="slidenum">
              <a:rPr lang="en-AU" smtClean="0"/>
              <a:pPr/>
              <a:t>‹#›</a:t>
            </a:fld>
            <a:endParaRPr lang="en-AU" dirty="0"/>
          </a:p>
        </p:txBody>
      </p:sp>
      <p:sp>
        <p:nvSpPr>
          <p:cNvPr id="17" name="Text Placeholder 23">
            <a:extLst>
              <a:ext uri="{FF2B5EF4-FFF2-40B4-BE49-F238E27FC236}">
                <a16:creationId xmlns:a16="http://schemas.microsoft.com/office/drawing/2014/main" id="{DCE8C4A1-FF5D-0861-37E0-7946A9C90259}"/>
              </a:ext>
            </a:extLst>
          </p:cNvPr>
          <p:cNvSpPr>
            <a:spLocks noGrp="1"/>
          </p:cNvSpPr>
          <p:nvPr>
            <p:ph type="body" sz="quarter" idx="24"/>
          </p:nvPr>
        </p:nvSpPr>
        <p:spPr>
          <a:xfrm>
            <a:off x="479426" y="1668864"/>
            <a:ext cx="2448244" cy="3867232"/>
          </a:xfrm>
          <a:prstGeom prst="rect">
            <a:avLst/>
          </a:prstGeom>
        </p:spPr>
        <p:txBody>
          <a:bodyPr/>
          <a:lstStyle>
            <a:lvl1pPr>
              <a:defRPr sz="1600" b="0">
                <a:solidFill>
                  <a:schemeClr val="tx1"/>
                </a:solidFill>
                <a:latin typeface="+mn-lt"/>
              </a:defRPr>
            </a:lvl1pPr>
            <a:lvl2pPr>
              <a:defRPr sz="1200">
                <a:solidFill>
                  <a:schemeClr val="bg1"/>
                </a:solidFill>
                <a:latin typeface="+mn-lt"/>
              </a:defRPr>
            </a:lvl2pPr>
            <a:lvl3pPr>
              <a:defRPr sz="1200">
                <a:solidFill>
                  <a:schemeClr val="bg1"/>
                </a:solidFill>
                <a:latin typeface="+mn-lt"/>
              </a:defRPr>
            </a:lvl3pPr>
            <a:lvl4pPr>
              <a:defRPr sz="1200">
                <a:solidFill>
                  <a:schemeClr val="bg1"/>
                </a:solidFill>
                <a:latin typeface="+mn-lt"/>
              </a:defRPr>
            </a:lvl4pPr>
            <a:lvl5pPr>
              <a:defRPr sz="1200">
                <a:solidFill>
                  <a:schemeClr val="bg1"/>
                </a:solidFill>
                <a:latin typeface="+mn-lt"/>
              </a:defRPr>
            </a:lvl5pPr>
          </a:lstStyle>
          <a:p>
            <a:pPr lvl="0"/>
            <a:r>
              <a:rPr lang="en-US" dirty="0"/>
              <a:t>Click to edit Master text styles</a:t>
            </a:r>
          </a:p>
        </p:txBody>
      </p:sp>
      <p:sp>
        <p:nvSpPr>
          <p:cNvPr id="12" name="Title 1">
            <a:extLst>
              <a:ext uri="{FF2B5EF4-FFF2-40B4-BE49-F238E27FC236}">
                <a16:creationId xmlns:a16="http://schemas.microsoft.com/office/drawing/2014/main" id="{F7229174-CAA9-2640-8BC2-5DBCD2D35DDF}"/>
              </a:ext>
            </a:extLst>
          </p:cNvPr>
          <p:cNvSpPr>
            <a:spLocks noGrp="1"/>
          </p:cNvSpPr>
          <p:nvPr>
            <p:ph type="title" hasCustomPrompt="1"/>
          </p:nvPr>
        </p:nvSpPr>
        <p:spPr>
          <a:xfrm>
            <a:off x="479426" y="626164"/>
            <a:ext cx="2448243" cy="798775"/>
          </a:xfrm>
          <a:prstGeom prst="rect">
            <a:avLst/>
          </a:prstGeom>
        </p:spPr>
        <p:txBody>
          <a:bodyPr anchor="b" anchorCtr="0"/>
          <a:lstStyle>
            <a:lvl1pPr>
              <a:defRPr>
                <a:solidFill>
                  <a:schemeClr val="tx1"/>
                </a:solidFill>
              </a:defRPr>
            </a:lvl1pPr>
          </a:lstStyle>
          <a:p>
            <a:r>
              <a:rPr lang="en-US" dirty="0"/>
              <a:t>Main Title Goes Here</a:t>
            </a:r>
            <a:endParaRPr lang="en-AU" dirty="0"/>
          </a:p>
        </p:txBody>
      </p:sp>
      <p:sp>
        <p:nvSpPr>
          <p:cNvPr id="9" name="Content Placeholder 2">
            <a:extLst>
              <a:ext uri="{FF2B5EF4-FFF2-40B4-BE49-F238E27FC236}">
                <a16:creationId xmlns:a16="http://schemas.microsoft.com/office/drawing/2014/main" id="{6F99E06A-CB86-0840-A6A9-9B9B3F6D11D2}"/>
              </a:ext>
            </a:extLst>
          </p:cNvPr>
          <p:cNvSpPr>
            <a:spLocks noGrp="1"/>
          </p:cNvSpPr>
          <p:nvPr>
            <p:ph idx="1"/>
          </p:nvPr>
        </p:nvSpPr>
        <p:spPr>
          <a:xfrm>
            <a:off x="4770782" y="608013"/>
            <a:ext cx="2037522" cy="2461988"/>
          </a:xfrm>
          <a:prstGeom prst="rect">
            <a:avLst/>
          </a:prstGeom>
        </p:spPr>
        <p:txBody>
          <a:bodyPr/>
          <a:lstStyle>
            <a:lvl1pPr>
              <a:spcBef>
                <a:spcPts val="0"/>
              </a:spcBef>
              <a:spcAft>
                <a:spcPts val="600"/>
              </a:spcAft>
              <a:defRPr sz="1200"/>
            </a:lvl1pPr>
            <a:lvl2pPr marL="180000" indent="-180000">
              <a:spcBef>
                <a:spcPts val="0"/>
              </a:spcBef>
              <a:spcAft>
                <a:spcPts val="600"/>
              </a:spcAft>
              <a:buFont typeface="Arial" panose="020B0604020202020204" pitchFamily="34" charset="0"/>
              <a:buChar char="•"/>
              <a:defRPr sz="1200"/>
            </a:lvl2pPr>
            <a:lvl3pPr marL="360363" indent="-180000">
              <a:spcBef>
                <a:spcPts val="0"/>
              </a:spcBef>
              <a:spcAft>
                <a:spcPts val="600"/>
              </a:spcAft>
              <a:buFont typeface="Arial" panose="020B0604020202020204" pitchFamily="34" charset="0"/>
              <a:buChar char="•"/>
              <a:defRPr sz="1200"/>
            </a:lvl3pPr>
            <a:lvl4pPr>
              <a:spcBef>
                <a:spcPts val="0"/>
              </a:spcBef>
              <a:spcAft>
                <a:spcPts val="600"/>
              </a:spcAft>
              <a:defRPr sz="1100"/>
            </a:lvl4pPr>
            <a:lvl5pPr>
              <a:spcBef>
                <a:spcPts val="0"/>
              </a:spcBef>
              <a:spcAft>
                <a:spcPts val="600"/>
              </a:spcAft>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2" name="Content Placeholder 2">
            <a:extLst>
              <a:ext uri="{FF2B5EF4-FFF2-40B4-BE49-F238E27FC236}">
                <a16:creationId xmlns:a16="http://schemas.microsoft.com/office/drawing/2014/main" id="{AB27CDAB-8439-8243-972F-4C833CF7AA18}"/>
              </a:ext>
            </a:extLst>
          </p:cNvPr>
          <p:cNvSpPr>
            <a:spLocks noGrp="1"/>
          </p:cNvSpPr>
          <p:nvPr>
            <p:ph idx="34"/>
          </p:nvPr>
        </p:nvSpPr>
        <p:spPr>
          <a:xfrm>
            <a:off x="7200123" y="608013"/>
            <a:ext cx="2037522" cy="2461988"/>
          </a:xfrm>
          <a:prstGeom prst="rect">
            <a:avLst/>
          </a:prstGeom>
        </p:spPr>
        <p:txBody>
          <a:bodyPr/>
          <a:lstStyle>
            <a:lvl1pPr>
              <a:spcBef>
                <a:spcPts val="0"/>
              </a:spcBef>
              <a:spcAft>
                <a:spcPts val="600"/>
              </a:spcAft>
              <a:defRPr sz="1200"/>
            </a:lvl1pPr>
            <a:lvl2pPr marL="180000" indent="-180000">
              <a:spcBef>
                <a:spcPts val="0"/>
              </a:spcBef>
              <a:spcAft>
                <a:spcPts val="600"/>
              </a:spcAft>
              <a:buFont typeface="Arial" panose="020B0604020202020204" pitchFamily="34" charset="0"/>
              <a:buChar char="•"/>
              <a:defRPr sz="1200"/>
            </a:lvl2pPr>
            <a:lvl3pPr marL="360363" indent="-180000">
              <a:spcBef>
                <a:spcPts val="0"/>
              </a:spcBef>
              <a:spcAft>
                <a:spcPts val="600"/>
              </a:spcAft>
              <a:buFont typeface="Arial" panose="020B0604020202020204" pitchFamily="34" charset="0"/>
              <a:buChar char="•"/>
              <a:defRPr sz="1200"/>
            </a:lvl3pPr>
            <a:lvl4pPr>
              <a:spcBef>
                <a:spcPts val="0"/>
              </a:spcBef>
              <a:spcAft>
                <a:spcPts val="600"/>
              </a:spcAft>
              <a:defRPr sz="1100"/>
            </a:lvl4pPr>
            <a:lvl5pPr>
              <a:spcBef>
                <a:spcPts val="0"/>
              </a:spcBef>
              <a:spcAft>
                <a:spcPts val="600"/>
              </a:spcAft>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3" name="Content Placeholder 2">
            <a:extLst>
              <a:ext uri="{FF2B5EF4-FFF2-40B4-BE49-F238E27FC236}">
                <a16:creationId xmlns:a16="http://schemas.microsoft.com/office/drawing/2014/main" id="{F87A074B-DBE2-1F44-9BFD-72438801340C}"/>
              </a:ext>
            </a:extLst>
          </p:cNvPr>
          <p:cNvSpPr>
            <a:spLocks noGrp="1"/>
          </p:cNvSpPr>
          <p:nvPr>
            <p:ph idx="35"/>
          </p:nvPr>
        </p:nvSpPr>
        <p:spPr>
          <a:xfrm>
            <a:off x="9629463" y="608013"/>
            <a:ext cx="2037522" cy="2461988"/>
          </a:xfrm>
          <a:prstGeom prst="rect">
            <a:avLst/>
          </a:prstGeom>
        </p:spPr>
        <p:txBody>
          <a:bodyPr/>
          <a:lstStyle>
            <a:lvl1pPr>
              <a:spcBef>
                <a:spcPts val="0"/>
              </a:spcBef>
              <a:spcAft>
                <a:spcPts val="600"/>
              </a:spcAft>
              <a:defRPr sz="1200"/>
            </a:lvl1pPr>
            <a:lvl2pPr marL="180000" indent="-180000">
              <a:spcBef>
                <a:spcPts val="0"/>
              </a:spcBef>
              <a:spcAft>
                <a:spcPts val="600"/>
              </a:spcAft>
              <a:buFont typeface="Arial" panose="020B0604020202020204" pitchFamily="34" charset="0"/>
              <a:buChar char="•"/>
              <a:defRPr sz="1200"/>
            </a:lvl2pPr>
            <a:lvl3pPr marL="360363" indent="-180000">
              <a:spcBef>
                <a:spcPts val="0"/>
              </a:spcBef>
              <a:spcAft>
                <a:spcPts val="600"/>
              </a:spcAft>
              <a:buFont typeface="Arial" panose="020B0604020202020204" pitchFamily="34" charset="0"/>
              <a:buChar char="•"/>
              <a:defRPr sz="1200"/>
            </a:lvl3pPr>
            <a:lvl4pPr>
              <a:spcBef>
                <a:spcPts val="0"/>
              </a:spcBef>
              <a:spcAft>
                <a:spcPts val="600"/>
              </a:spcAft>
              <a:defRPr sz="1100"/>
            </a:lvl4pPr>
            <a:lvl5pPr>
              <a:spcBef>
                <a:spcPts val="0"/>
              </a:spcBef>
              <a:spcAft>
                <a:spcPts val="600"/>
              </a:spcAft>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4" name="Content Placeholder 2">
            <a:extLst>
              <a:ext uri="{FF2B5EF4-FFF2-40B4-BE49-F238E27FC236}">
                <a16:creationId xmlns:a16="http://schemas.microsoft.com/office/drawing/2014/main" id="{98005F9F-1CBA-B640-AA99-78FC56BBB620}"/>
              </a:ext>
            </a:extLst>
          </p:cNvPr>
          <p:cNvSpPr>
            <a:spLocks noGrp="1"/>
          </p:cNvSpPr>
          <p:nvPr>
            <p:ph idx="36"/>
          </p:nvPr>
        </p:nvSpPr>
        <p:spPr>
          <a:xfrm>
            <a:off x="4770782" y="3423929"/>
            <a:ext cx="2037522" cy="2461988"/>
          </a:xfrm>
          <a:prstGeom prst="rect">
            <a:avLst/>
          </a:prstGeom>
        </p:spPr>
        <p:txBody>
          <a:bodyPr/>
          <a:lstStyle>
            <a:lvl1pPr>
              <a:spcBef>
                <a:spcPts val="0"/>
              </a:spcBef>
              <a:spcAft>
                <a:spcPts val="600"/>
              </a:spcAft>
              <a:defRPr sz="1200"/>
            </a:lvl1pPr>
            <a:lvl2pPr marL="180000" indent="-180000">
              <a:spcBef>
                <a:spcPts val="0"/>
              </a:spcBef>
              <a:spcAft>
                <a:spcPts val="600"/>
              </a:spcAft>
              <a:buFont typeface="Arial" panose="020B0604020202020204" pitchFamily="34" charset="0"/>
              <a:buChar char="•"/>
              <a:defRPr sz="1200"/>
            </a:lvl2pPr>
            <a:lvl3pPr marL="360363" indent="-180000">
              <a:spcBef>
                <a:spcPts val="0"/>
              </a:spcBef>
              <a:spcAft>
                <a:spcPts val="600"/>
              </a:spcAft>
              <a:buFont typeface="Arial" panose="020B0604020202020204" pitchFamily="34" charset="0"/>
              <a:buChar char="•"/>
              <a:defRPr sz="1200"/>
            </a:lvl3pPr>
            <a:lvl4pPr>
              <a:spcBef>
                <a:spcPts val="0"/>
              </a:spcBef>
              <a:spcAft>
                <a:spcPts val="600"/>
              </a:spcAft>
              <a:defRPr sz="1100"/>
            </a:lvl4pPr>
            <a:lvl5pPr>
              <a:spcBef>
                <a:spcPts val="0"/>
              </a:spcBef>
              <a:spcAft>
                <a:spcPts val="600"/>
              </a:spcAft>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5" name="Content Placeholder 2">
            <a:extLst>
              <a:ext uri="{FF2B5EF4-FFF2-40B4-BE49-F238E27FC236}">
                <a16:creationId xmlns:a16="http://schemas.microsoft.com/office/drawing/2014/main" id="{5AAF03A0-A148-974A-B382-4289A73505D7}"/>
              </a:ext>
            </a:extLst>
          </p:cNvPr>
          <p:cNvSpPr>
            <a:spLocks noGrp="1"/>
          </p:cNvSpPr>
          <p:nvPr>
            <p:ph idx="37"/>
          </p:nvPr>
        </p:nvSpPr>
        <p:spPr>
          <a:xfrm>
            <a:off x="7200123" y="3423929"/>
            <a:ext cx="2037522" cy="2461988"/>
          </a:xfrm>
          <a:prstGeom prst="rect">
            <a:avLst/>
          </a:prstGeom>
        </p:spPr>
        <p:txBody>
          <a:bodyPr/>
          <a:lstStyle>
            <a:lvl1pPr>
              <a:spcBef>
                <a:spcPts val="0"/>
              </a:spcBef>
              <a:spcAft>
                <a:spcPts val="600"/>
              </a:spcAft>
              <a:defRPr sz="1200"/>
            </a:lvl1pPr>
            <a:lvl2pPr marL="180000" indent="-180000">
              <a:spcBef>
                <a:spcPts val="0"/>
              </a:spcBef>
              <a:spcAft>
                <a:spcPts val="600"/>
              </a:spcAft>
              <a:buFont typeface="Arial" panose="020B0604020202020204" pitchFamily="34" charset="0"/>
              <a:buChar char="•"/>
              <a:defRPr sz="1200"/>
            </a:lvl2pPr>
            <a:lvl3pPr marL="360363" indent="-180000">
              <a:spcBef>
                <a:spcPts val="0"/>
              </a:spcBef>
              <a:spcAft>
                <a:spcPts val="600"/>
              </a:spcAft>
              <a:buFont typeface="Arial" panose="020B0604020202020204" pitchFamily="34" charset="0"/>
              <a:buChar char="•"/>
              <a:defRPr sz="1200"/>
            </a:lvl3pPr>
            <a:lvl4pPr>
              <a:spcBef>
                <a:spcPts val="0"/>
              </a:spcBef>
              <a:spcAft>
                <a:spcPts val="600"/>
              </a:spcAft>
              <a:defRPr sz="1100"/>
            </a:lvl4pPr>
            <a:lvl5pPr>
              <a:spcBef>
                <a:spcPts val="0"/>
              </a:spcBef>
              <a:spcAft>
                <a:spcPts val="600"/>
              </a:spcAft>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6" name="Content Placeholder 2">
            <a:extLst>
              <a:ext uri="{FF2B5EF4-FFF2-40B4-BE49-F238E27FC236}">
                <a16:creationId xmlns:a16="http://schemas.microsoft.com/office/drawing/2014/main" id="{92A9363D-27C7-7D49-92B0-91C7DB5CF824}"/>
              </a:ext>
            </a:extLst>
          </p:cNvPr>
          <p:cNvSpPr>
            <a:spLocks noGrp="1"/>
          </p:cNvSpPr>
          <p:nvPr>
            <p:ph idx="38"/>
          </p:nvPr>
        </p:nvSpPr>
        <p:spPr>
          <a:xfrm>
            <a:off x="9629463" y="3423929"/>
            <a:ext cx="2037522" cy="2461988"/>
          </a:xfrm>
          <a:prstGeom prst="rect">
            <a:avLst/>
          </a:prstGeom>
        </p:spPr>
        <p:txBody>
          <a:bodyPr/>
          <a:lstStyle>
            <a:lvl1pPr>
              <a:spcBef>
                <a:spcPts val="0"/>
              </a:spcBef>
              <a:spcAft>
                <a:spcPts val="600"/>
              </a:spcAft>
              <a:defRPr sz="1200"/>
            </a:lvl1pPr>
            <a:lvl2pPr marL="180000" indent="-180000">
              <a:spcBef>
                <a:spcPts val="0"/>
              </a:spcBef>
              <a:spcAft>
                <a:spcPts val="600"/>
              </a:spcAft>
              <a:buFont typeface="Arial" panose="020B0604020202020204" pitchFamily="34" charset="0"/>
              <a:buChar char="•"/>
              <a:defRPr sz="1200"/>
            </a:lvl2pPr>
            <a:lvl3pPr marL="360363" indent="-180000">
              <a:spcBef>
                <a:spcPts val="0"/>
              </a:spcBef>
              <a:spcAft>
                <a:spcPts val="600"/>
              </a:spcAft>
              <a:buFont typeface="Arial" panose="020B0604020202020204" pitchFamily="34" charset="0"/>
              <a:buChar char="•"/>
              <a:defRPr sz="1200"/>
            </a:lvl3pPr>
            <a:lvl4pPr>
              <a:spcBef>
                <a:spcPts val="0"/>
              </a:spcBef>
              <a:spcAft>
                <a:spcPts val="600"/>
              </a:spcAft>
              <a:defRPr sz="1100"/>
            </a:lvl4pPr>
            <a:lvl5pPr>
              <a:spcBef>
                <a:spcPts val="0"/>
              </a:spcBef>
              <a:spcAft>
                <a:spcPts val="600"/>
              </a:spcAft>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 name="Footer Placeholder 4">
            <a:extLst>
              <a:ext uri="{FF2B5EF4-FFF2-40B4-BE49-F238E27FC236}">
                <a16:creationId xmlns:a16="http://schemas.microsoft.com/office/drawing/2014/main" id="{086CF27E-2F61-8E84-A0B0-BA3BDF703914}"/>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1873807036"/>
      </p:ext>
    </p:extLst>
  </p:cSld>
  <p:clrMapOvr>
    <a:masterClrMapping/>
  </p:clrMapOvr>
  <p:extLst>
    <p:ext uri="{DCECCB84-F9BA-43D5-87BE-67443E8EF086}">
      <p15:sldGuideLst xmlns:p15="http://schemas.microsoft.com/office/powerpoint/2012/main">
        <p15:guide id="3" pos="3182">
          <p15:clr>
            <a:srgbClr val="FBAE40"/>
          </p15:clr>
        </p15:guide>
        <p15:guide id="4" pos="2816">
          <p15:clr>
            <a:srgbClr val="FBAE40"/>
          </p15:clr>
        </p15:guide>
      </p15:sldGuideLst>
    </p:ext>
  </p:extLst>
</p:sldLayout>
</file>

<file path=ppt/slideLayouts/slideLayout322.xml><?xml version="1.0" encoding="utf-8"?>
<p:sldLayout xmlns:a="http://schemas.openxmlformats.org/drawingml/2006/main" xmlns:r="http://schemas.openxmlformats.org/officeDocument/2006/relationships" xmlns:p="http://schemas.openxmlformats.org/presentationml/2006/main" preserve="1" userDrawn="1">
  <p:cSld name="3_Image + 1x2">
    <p:spTree>
      <p:nvGrpSpPr>
        <p:cNvPr id="1" name=""/>
        <p:cNvGrpSpPr/>
        <p:nvPr/>
      </p:nvGrpSpPr>
      <p:grpSpPr>
        <a:xfrm>
          <a:off x="0" y="0"/>
          <a:ext cx="0" cy="0"/>
          <a:chOff x="0" y="0"/>
          <a:chExt cx="0" cy="0"/>
        </a:xfrm>
      </p:grpSpPr>
      <p:sp>
        <p:nvSpPr>
          <p:cNvPr id="11" name="Picture Placeholder 6">
            <a:extLst>
              <a:ext uri="{FF2B5EF4-FFF2-40B4-BE49-F238E27FC236}">
                <a16:creationId xmlns:a16="http://schemas.microsoft.com/office/drawing/2014/main" id="{B1BF572F-9823-4BA6-8229-F7DD71D5D6A4}"/>
              </a:ext>
            </a:extLst>
          </p:cNvPr>
          <p:cNvSpPr>
            <a:spLocks noGrp="1"/>
          </p:cNvSpPr>
          <p:nvPr>
            <p:ph type="pic" sz="quarter" idx="31" hasCustomPrompt="1"/>
          </p:nvPr>
        </p:nvSpPr>
        <p:spPr>
          <a:xfrm>
            <a:off x="0" y="135810"/>
            <a:ext cx="3743326" cy="6722190"/>
          </a:xfrm>
          <a:prstGeom prst="rect">
            <a:avLst/>
          </a:prstGeom>
          <a:solidFill>
            <a:schemeClr val="bg1">
              <a:lumMod val="95000"/>
            </a:schemeClr>
          </a:solidFill>
        </p:spPr>
        <p:txBody>
          <a:bodyPr wrap="square" anchor="ctr" anchorCtr="1">
            <a:noAutofit/>
          </a:bodyPr>
          <a:lstStyle>
            <a:lvl1pPr algn="ctr">
              <a:defRPr/>
            </a:lvl1pPr>
          </a:lstStyle>
          <a:p>
            <a:r>
              <a:rPr lang="en-AU" dirty="0"/>
              <a:t>Click on icon to insert image and send to back</a:t>
            </a:r>
          </a:p>
        </p:txBody>
      </p:sp>
      <p:sp>
        <p:nvSpPr>
          <p:cNvPr id="13" name="Text Placeholder 23">
            <a:extLst>
              <a:ext uri="{FF2B5EF4-FFF2-40B4-BE49-F238E27FC236}">
                <a16:creationId xmlns:a16="http://schemas.microsoft.com/office/drawing/2014/main" id="{8ADA526D-5356-32AE-569B-C7FF4CB3D4D1}"/>
              </a:ext>
            </a:extLst>
          </p:cNvPr>
          <p:cNvSpPr>
            <a:spLocks noGrp="1"/>
          </p:cNvSpPr>
          <p:nvPr>
            <p:ph type="body" sz="quarter" idx="24"/>
          </p:nvPr>
        </p:nvSpPr>
        <p:spPr>
          <a:xfrm>
            <a:off x="479425" y="1668864"/>
            <a:ext cx="2448243" cy="3867232"/>
          </a:xfrm>
          <a:prstGeom prst="rect">
            <a:avLst/>
          </a:prstGeom>
        </p:spPr>
        <p:txBody>
          <a:bodyPr/>
          <a:lstStyle>
            <a:lvl1pPr>
              <a:defRPr sz="1600" b="0">
                <a:solidFill>
                  <a:schemeClr val="tx1"/>
                </a:solidFill>
                <a:latin typeface="+mn-lt"/>
              </a:defRPr>
            </a:lvl1pPr>
            <a:lvl2pPr>
              <a:defRPr sz="1200">
                <a:solidFill>
                  <a:schemeClr val="bg1"/>
                </a:solidFill>
                <a:latin typeface="+mn-lt"/>
              </a:defRPr>
            </a:lvl2pPr>
            <a:lvl3pPr>
              <a:defRPr sz="1200">
                <a:solidFill>
                  <a:schemeClr val="bg1"/>
                </a:solidFill>
                <a:latin typeface="+mn-lt"/>
              </a:defRPr>
            </a:lvl3pPr>
            <a:lvl4pPr>
              <a:defRPr sz="1200">
                <a:solidFill>
                  <a:schemeClr val="bg1"/>
                </a:solidFill>
                <a:latin typeface="+mn-lt"/>
              </a:defRPr>
            </a:lvl4pPr>
            <a:lvl5pPr>
              <a:defRPr sz="1200">
                <a:solidFill>
                  <a:schemeClr val="bg1"/>
                </a:solidFill>
                <a:latin typeface="+mn-lt"/>
              </a:defRPr>
            </a:lvl5pPr>
          </a:lstStyle>
          <a:p>
            <a:pPr lvl="0"/>
            <a:r>
              <a:rPr lang="en-US" dirty="0"/>
              <a:t>Click to edit Master text styles</a:t>
            </a:r>
          </a:p>
        </p:txBody>
      </p:sp>
      <p:sp>
        <p:nvSpPr>
          <p:cNvPr id="14" name="Title 1">
            <a:extLst>
              <a:ext uri="{FF2B5EF4-FFF2-40B4-BE49-F238E27FC236}">
                <a16:creationId xmlns:a16="http://schemas.microsoft.com/office/drawing/2014/main" id="{F66A9B87-3A8F-9F0C-7B38-6627A28CD690}"/>
              </a:ext>
            </a:extLst>
          </p:cNvPr>
          <p:cNvSpPr>
            <a:spLocks noGrp="1"/>
          </p:cNvSpPr>
          <p:nvPr>
            <p:ph type="title" hasCustomPrompt="1"/>
          </p:nvPr>
        </p:nvSpPr>
        <p:spPr>
          <a:xfrm>
            <a:off x="479426" y="626164"/>
            <a:ext cx="2448243" cy="798775"/>
          </a:xfrm>
          <a:prstGeom prst="rect">
            <a:avLst/>
          </a:prstGeom>
        </p:spPr>
        <p:txBody>
          <a:bodyPr anchor="b" anchorCtr="0"/>
          <a:lstStyle>
            <a:lvl1pPr>
              <a:defRPr>
                <a:solidFill>
                  <a:schemeClr val="tx1"/>
                </a:solidFill>
              </a:defRPr>
            </a:lvl1pPr>
          </a:lstStyle>
          <a:p>
            <a:r>
              <a:rPr lang="en-US" dirty="0"/>
              <a:t>Main Title Goes Here</a:t>
            </a:r>
            <a:endParaRPr lang="en-AU" dirty="0"/>
          </a:p>
        </p:txBody>
      </p:sp>
      <p:sp>
        <p:nvSpPr>
          <p:cNvPr id="18" name="Slide Number Placeholder 1">
            <a:extLst>
              <a:ext uri="{FF2B5EF4-FFF2-40B4-BE49-F238E27FC236}">
                <a16:creationId xmlns:a16="http://schemas.microsoft.com/office/drawing/2014/main" id="{C493C8CD-E8EA-3A6A-7D6A-15401D8212A3}"/>
              </a:ext>
            </a:extLst>
          </p:cNvPr>
          <p:cNvSpPr>
            <a:spLocks noGrp="1"/>
          </p:cNvSpPr>
          <p:nvPr>
            <p:ph type="sldNum" sz="quarter" idx="33"/>
          </p:nvPr>
        </p:nvSpPr>
        <p:spPr>
          <a:xfrm>
            <a:off x="479425" y="6339948"/>
            <a:ext cx="173038" cy="169200"/>
          </a:xfrm>
        </p:spPr>
        <p:txBody>
          <a:bodyPr/>
          <a:lstStyle>
            <a:lvl1pPr>
              <a:defRPr>
                <a:solidFill>
                  <a:schemeClr val="tx1"/>
                </a:solidFill>
              </a:defRPr>
            </a:lvl1pPr>
          </a:lstStyle>
          <a:p>
            <a:fld id="{E4C2AD82-1025-4508-97C1-6F7EE5C92734}" type="slidenum">
              <a:rPr lang="en-AU" smtClean="0"/>
              <a:pPr/>
              <a:t>‹#›</a:t>
            </a:fld>
            <a:endParaRPr lang="en-AU" dirty="0"/>
          </a:p>
        </p:txBody>
      </p:sp>
      <p:sp>
        <p:nvSpPr>
          <p:cNvPr id="4" name="Content Placeholder 2">
            <a:extLst>
              <a:ext uri="{FF2B5EF4-FFF2-40B4-BE49-F238E27FC236}">
                <a16:creationId xmlns:a16="http://schemas.microsoft.com/office/drawing/2014/main" id="{5A6680D6-0789-31BB-B390-D269685B9C8B}"/>
              </a:ext>
            </a:extLst>
          </p:cNvPr>
          <p:cNvSpPr>
            <a:spLocks noGrp="1"/>
          </p:cNvSpPr>
          <p:nvPr>
            <p:ph idx="1"/>
          </p:nvPr>
        </p:nvSpPr>
        <p:spPr>
          <a:xfrm>
            <a:off x="4770782" y="608013"/>
            <a:ext cx="2037522" cy="2461988"/>
          </a:xfrm>
          <a:prstGeom prst="rect">
            <a:avLst/>
          </a:prstGeom>
        </p:spPr>
        <p:txBody>
          <a:bodyPr/>
          <a:lstStyle>
            <a:lvl1pPr>
              <a:spcBef>
                <a:spcPts val="0"/>
              </a:spcBef>
              <a:spcAft>
                <a:spcPts val="600"/>
              </a:spcAft>
              <a:defRPr sz="1200"/>
            </a:lvl1pPr>
            <a:lvl2pPr marL="180000" indent="-180000">
              <a:spcBef>
                <a:spcPts val="0"/>
              </a:spcBef>
              <a:spcAft>
                <a:spcPts val="600"/>
              </a:spcAft>
              <a:buFont typeface="Arial" panose="020B0604020202020204" pitchFamily="34" charset="0"/>
              <a:buChar char="•"/>
              <a:defRPr sz="1200"/>
            </a:lvl2pPr>
            <a:lvl3pPr marL="360363" indent="-180000">
              <a:spcBef>
                <a:spcPts val="0"/>
              </a:spcBef>
              <a:spcAft>
                <a:spcPts val="600"/>
              </a:spcAft>
              <a:buFont typeface="Arial" panose="020B0604020202020204" pitchFamily="34" charset="0"/>
              <a:buChar char="•"/>
              <a:defRPr sz="1200"/>
            </a:lvl3pPr>
            <a:lvl4pPr>
              <a:spcBef>
                <a:spcPts val="0"/>
              </a:spcBef>
              <a:spcAft>
                <a:spcPts val="600"/>
              </a:spcAft>
              <a:defRPr sz="1100"/>
            </a:lvl4pPr>
            <a:lvl5pPr>
              <a:spcBef>
                <a:spcPts val="0"/>
              </a:spcBef>
              <a:spcAft>
                <a:spcPts val="600"/>
              </a:spcAft>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Content Placeholder 2">
            <a:extLst>
              <a:ext uri="{FF2B5EF4-FFF2-40B4-BE49-F238E27FC236}">
                <a16:creationId xmlns:a16="http://schemas.microsoft.com/office/drawing/2014/main" id="{0F32A64B-9A24-66FB-39F1-DF3ECD1749AC}"/>
              </a:ext>
            </a:extLst>
          </p:cNvPr>
          <p:cNvSpPr>
            <a:spLocks noGrp="1"/>
          </p:cNvSpPr>
          <p:nvPr>
            <p:ph idx="34"/>
          </p:nvPr>
        </p:nvSpPr>
        <p:spPr>
          <a:xfrm>
            <a:off x="7200123" y="608013"/>
            <a:ext cx="2037522" cy="2461988"/>
          </a:xfrm>
          <a:prstGeom prst="rect">
            <a:avLst/>
          </a:prstGeom>
        </p:spPr>
        <p:txBody>
          <a:bodyPr/>
          <a:lstStyle>
            <a:lvl1pPr>
              <a:spcBef>
                <a:spcPts val="0"/>
              </a:spcBef>
              <a:spcAft>
                <a:spcPts val="600"/>
              </a:spcAft>
              <a:defRPr sz="1200"/>
            </a:lvl1pPr>
            <a:lvl2pPr marL="180000" indent="-180000">
              <a:spcBef>
                <a:spcPts val="0"/>
              </a:spcBef>
              <a:spcAft>
                <a:spcPts val="600"/>
              </a:spcAft>
              <a:buFont typeface="Arial" panose="020B0604020202020204" pitchFamily="34" charset="0"/>
              <a:buChar char="•"/>
              <a:defRPr sz="1200"/>
            </a:lvl2pPr>
            <a:lvl3pPr marL="360363" indent="-180000">
              <a:spcBef>
                <a:spcPts val="0"/>
              </a:spcBef>
              <a:spcAft>
                <a:spcPts val="600"/>
              </a:spcAft>
              <a:buFont typeface="Arial" panose="020B0604020202020204" pitchFamily="34" charset="0"/>
              <a:buChar char="•"/>
              <a:defRPr sz="1200"/>
            </a:lvl3pPr>
            <a:lvl4pPr>
              <a:spcBef>
                <a:spcPts val="0"/>
              </a:spcBef>
              <a:spcAft>
                <a:spcPts val="600"/>
              </a:spcAft>
              <a:defRPr sz="1100"/>
            </a:lvl4pPr>
            <a:lvl5pPr>
              <a:spcBef>
                <a:spcPts val="0"/>
              </a:spcBef>
              <a:spcAft>
                <a:spcPts val="600"/>
              </a:spcAft>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6" name="Content Placeholder 2">
            <a:extLst>
              <a:ext uri="{FF2B5EF4-FFF2-40B4-BE49-F238E27FC236}">
                <a16:creationId xmlns:a16="http://schemas.microsoft.com/office/drawing/2014/main" id="{12500125-1037-D9F5-C225-A2FB935780B0}"/>
              </a:ext>
            </a:extLst>
          </p:cNvPr>
          <p:cNvSpPr>
            <a:spLocks noGrp="1"/>
          </p:cNvSpPr>
          <p:nvPr>
            <p:ph idx="35"/>
          </p:nvPr>
        </p:nvSpPr>
        <p:spPr>
          <a:xfrm>
            <a:off x="9629463" y="608013"/>
            <a:ext cx="2037522" cy="2461988"/>
          </a:xfrm>
          <a:prstGeom prst="rect">
            <a:avLst/>
          </a:prstGeom>
        </p:spPr>
        <p:txBody>
          <a:bodyPr/>
          <a:lstStyle>
            <a:lvl1pPr>
              <a:spcBef>
                <a:spcPts val="0"/>
              </a:spcBef>
              <a:spcAft>
                <a:spcPts val="600"/>
              </a:spcAft>
              <a:defRPr sz="1200"/>
            </a:lvl1pPr>
            <a:lvl2pPr marL="180000" indent="-180000">
              <a:spcBef>
                <a:spcPts val="0"/>
              </a:spcBef>
              <a:spcAft>
                <a:spcPts val="600"/>
              </a:spcAft>
              <a:buFont typeface="Arial" panose="020B0604020202020204" pitchFamily="34" charset="0"/>
              <a:buChar char="•"/>
              <a:defRPr sz="1200"/>
            </a:lvl2pPr>
            <a:lvl3pPr marL="360363" indent="-180000">
              <a:spcBef>
                <a:spcPts val="0"/>
              </a:spcBef>
              <a:spcAft>
                <a:spcPts val="600"/>
              </a:spcAft>
              <a:buFont typeface="Arial" panose="020B0604020202020204" pitchFamily="34" charset="0"/>
              <a:buChar char="•"/>
              <a:defRPr sz="1200"/>
            </a:lvl3pPr>
            <a:lvl4pPr>
              <a:spcBef>
                <a:spcPts val="0"/>
              </a:spcBef>
              <a:spcAft>
                <a:spcPts val="600"/>
              </a:spcAft>
              <a:defRPr sz="1100"/>
            </a:lvl4pPr>
            <a:lvl5pPr>
              <a:spcBef>
                <a:spcPts val="0"/>
              </a:spcBef>
              <a:spcAft>
                <a:spcPts val="600"/>
              </a:spcAft>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7" name="Content Placeholder 2">
            <a:extLst>
              <a:ext uri="{FF2B5EF4-FFF2-40B4-BE49-F238E27FC236}">
                <a16:creationId xmlns:a16="http://schemas.microsoft.com/office/drawing/2014/main" id="{0BC34B2C-2150-2D5F-853C-E4B797566817}"/>
              </a:ext>
            </a:extLst>
          </p:cNvPr>
          <p:cNvSpPr>
            <a:spLocks noGrp="1"/>
          </p:cNvSpPr>
          <p:nvPr>
            <p:ph idx="36"/>
          </p:nvPr>
        </p:nvSpPr>
        <p:spPr>
          <a:xfrm>
            <a:off x="4770782" y="3423929"/>
            <a:ext cx="2037522" cy="2461988"/>
          </a:xfrm>
          <a:prstGeom prst="rect">
            <a:avLst/>
          </a:prstGeom>
        </p:spPr>
        <p:txBody>
          <a:bodyPr/>
          <a:lstStyle>
            <a:lvl1pPr>
              <a:spcBef>
                <a:spcPts val="0"/>
              </a:spcBef>
              <a:spcAft>
                <a:spcPts val="600"/>
              </a:spcAft>
              <a:defRPr sz="1200"/>
            </a:lvl1pPr>
            <a:lvl2pPr marL="180000" indent="-180000">
              <a:spcBef>
                <a:spcPts val="0"/>
              </a:spcBef>
              <a:spcAft>
                <a:spcPts val="600"/>
              </a:spcAft>
              <a:buFont typeface="Arial" panose="020B0604020202020204" pitchFamily="34" charset="0"/>
              <a:buChar char="•"/>
              <a:defRPr sz="1200"/>
            </a:lvl2pPr>
            <a:lvl3pPr marL="360363" indent="-180000">
              <a:spcBef>
                <a:spcPts val="0"/>
              </a:spcBef>
              <a:spcAft>
                <a:spcPts val="600"/>
              </a:spcAft>
              <a:buFont typeface="Arial" panose="020B0604020202020204" pitchFamily="34" charset="0"/>
              <a:buChar char="•"/>
              <a:defRPr sz="1200"/>
            </a:lvl3pPr>
            <a:lvl4pPr>
              <a:spcBef>
                <a:spcPts val="0"/>
              </a:spcBef>
              <a:spcAft>
                <a:spcPts val="600"/>
              </a:spcAft>
              <a:defRPr sz="1100"/>
            </a:lvl4pPr>
            <a:lvl5pPr>
              <a:spcBef>
                <a:spcPts val="0"/>
              </a:spcBef>
              <a:spcAft>
                <a:spcPts val="600"/>
              </a:spcAft>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9" name="Content Placeholder 2">
            <a:extLst>
              <a:ext uri="{FF2B5EF4-FFF2-40B4-BE49-F238E27FC236}">
                <a16:creationId xmlns:a16="http://schemas.microsoft.com/office/drawing/2014/main" id="{4EFD0053-B7E7-2401-FE36-CAC93AEAE0DA}"/>
              </a:ext>
            </a:extLst>
          </p:cNvPr>
          <p:cNvSpPr>
            <a:spLocks noGrp="1"/>
          </p:cNvSpPr>
          <p:nvPr>
            <p:ph idx="37"/>
          </p:nvPr>
        </p:nvSpPr>
        <p:spPr>
          <a:xfrm>
            <a:off x="7200123" y="3423929"/>
            <a:ext cx="2037522" cy="2461988"/>
          </a:xfrm>
          <a:prstGeom prst="rect">
            <a:avLst/>
          </a:prstGeom>
        </p:spPr>
        <p:txBody>
          <a:bodyPr/>
          <a:lstStyle>
            <a:lvl1pPr>
              <a:spcBef>
                <a:spcPts val="0"/>
              </a:spcBef>
              <a:spcAft>
                <a:spcPts val="600"/>
              </a:spcAft>
              <a:defRPr sz="1200"/>
            </a:lvl1pPr>
            <a:lvl2pPr marL="180000" indent="-180000">
              <a:spcBef>
                <a:spcPts val="0"/>
              </a:spcBef>
              <a:spcAft>
                <a:spcPts val="600"/>
              </a:spcAft>
              <a:buFont typeface="Arial" panose="020B0604020202020204" pitchFamily="34" charset="0"/>
              <a:buChar char="•"/>
              <a:defRPr sz="1200"/>
            </a:lvl2pPr>
            <a:lvl3pPr marL="360363" indent="-180000">
              <a:spcBef>
                <a:spcPts val="0"/>
              </a:spcBef>
              <a:spcAft>
                <a:spcPts val="600"/>
              </a:spcAft>
              <a:buFont typeface="Arial" panose="020B0604020202020204" pitchFamily="34" charset="0"/>
              <a:buChar char="•"/>
              <a:defRPr sz="1200"/>
            </a:lvl3pPr>
            <a:lvl4pPr>
              <a:spcBef>
                <a:spcPts val="0"/>
              </a:spcBef>
              <a:spcAft>
                <a:spcPts val="600"/>
              </a:spcAft>
              <a:defRPr sz="1100"/>
            </a:lvl4pPr>
            <a:lvl5pPr>
              <a:spcBef>
                <a:spcPts val="0"/>
              </a:spcBef>
              <a:spcAft>
                <a:spcPts val="600"/>
              </a:spcAft>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0" name="Content Placeholder 2">
            <a:extLst>
              <a:ext uri="{FF2B5EF4-FFF2-40B4-BE49-F238E27FC236}">
                <a16:creationId xmlns:a16="http://schemas.microsoft.com/office/drawing/2014/main" id="{D567E893-CC64-E2A8-5489-5211CD72DF97}"/>
              </a:ext>
            </a:extLst>
          </p:cNvPr>
          <p:cNvSpPr>
            <a:spLocks noGrp="1"/>
          </p:cNvSpPr>
          <p:nvPr>
            <p:ph idx="38"/>
          </p:nvPr>
        </p:nvSpPr>
        <p:spPr>
          <a:xfrm>
            <a:off x="9629463" y="3423929"/>
            <a:ext cx="2037522" cy="2461988"/>
          </a:xfrm>
          <a:prstGeom prst="rect">
            <a:avLst/>
          </a:prstGeom>
        </p:spPr>
        <p:txBody>
          <a:bodyPr/>
          <a:lstStyle>
            <a:lvl1pPr>
              <a:spcBef>
                <a:spcPts val="0"/>
              </a:spcBef>
              <a:spcAft>
                <a:spcPts val="600"/>
              </a:spcAft>
              <a:defRPr sz="1200"/>
            </a:lvl1pPr>
            <a:lvl2pPr marL="180000" indent="-180000">
              <a:spcBef>
                <a:spcPts val="0"/>
              </a:spcBef>
              <a:spcAft>
                <a:spcPts val="600"/>
              </a:spcAft>
              <a:buFont typeface="Arial" panose="020B0604020202020204" pitchFamily="34" charset="0"/>
              <a:buChar char="•"/>
              <a:defRPr sz="1200"/>
            </a:lvl2pPr>
            <a:lvl3pPr marL="360363" indent="-180000">
              <a:spcBef>
                <a:spcPts val="0"/>
              </a:spcBef>
              <a:spcAft>
                <a:spcPts val="600"/>
              </a:spcAft>
              <a:buFont typeface="Arial" panose="020B0604020202020204" pitchFamily="34" charset="0"/>
              <a:buChar char="•"/>
              <a:defRPr sz="1200"/>
            </a:lvl3pPr>
            <a:lvl4pPr>
              <a:spcBef>
                <a:spcPts val="0"/>
              </a:spcBef>
              <a:spcAft>
                <a:spcPts val="600"/>
              </a:spcAft>
              <a:defRPr sz="1100"/>
            </a:lvl4pPr>
            <a:lvl5pPr>
              <a:spcBef>
                <a:spcPts val="0"/>
              </a:spcBef>
              <a:spcAft>
                <a:spcPts val="600"/>
              </a:spcAft>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 name="Footer Placeholder 4">
            <a:extLst>
              <a:ext uri="{FF2B5EF4-FFF2-40B4-BE49-F238E27FC236}">
                <a16:creationId xmlns:a16="http://schemas.microsoft.com/office/drawing/2014/main" id="{8649990B-4921-F118-61C3-BCC4D352A0D8}"/>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3245657160"/>
      </p:ext>
    </p:extLst>
  </p:cSld>
  <p:clrMapOvr>
    <a:masterClrMapping/>
  </p:clrMapOvr>
  <p:extLst>
    <p:ext uri="{DCECCB84-F9BA-43D5-87BE-67443E8EF086}">
      <p15:sldGuideLst xmlns:p15="http://schemas.microsoft.com/office/powerpoint/2012/main">
        <p15:guide id="3" pos="3182">
          <p15:clr>
            <a:srgbClr val="FBAE40"/>
          </p15:clr>
        </p15:guide>
        <p15:guide id="4" pos="2816">
          <p15:clr>
            <a:srgbClr val="FBAE40"/>
          </p15:clr>
        </p15:guide>
      </p15:sldGuideLst>
    </p:ext>
  </p:extLst>
</p:sldLayout>
</file>

<file path=ppt/slideLayouts/slideLayout323.xml><?xml version="1.0" encoding="utf-8"?>
<p:sldLayout xmlns:a="http://schemas.openxmlformats.org/drawingml/2006/main" xmlns:r="http://schemas.openxmlformats.org/officeDocument/2006/relationships" xmlns:p="http://schemas.openxmlformats.org/presentationml/2006/main" preserve="1" userDrawn="1">
  <p:cSld name="Image + 2x2">
    <p:spTree>
      <p:nvGrpSpPr>
        <p:cNvPr id="1" name=""/>
        <p:cNvGrpSpPr/>
        <p:nvPr/>
      </p:nvGrpSpPr>
      <p:grpSpPr>
        <a:xfrm>
          <a:off x="0" y="0"/>
          <a:ext cx="0" cy="0"/>
          <a:chOff x="0" y="0"/>
          <a:chExt cx="0" cy="0"/>
        </a:xfrm>
      </p:grpSpPr>
      <p:sp>
        <p:nvSpPr>
          <p:cNvPr id="9" name="Picture Placeholder 6">
            <a:extLst>
              <a:ext uri="{FF2B5EF4-FFF2-40B4-BE49-F238E27FC236}">
                <a16:creationId xmlns:a16="http://schemas.microsoft.com/office/drawing/2014/main" id="{1A6B11B0-EC41-3B6B-62DA-90B720649D9F}"/>
              </a:ext>
            </a:extLst>
          </p:cNvPr>
          <p:cNvSpPr>
            <a:spLocks noGrp="1"/>
          </p:cNvSpPr>
          <p:nvPr>
            <p:ph type="pic" sz="quarter" idx="31" hasCustomPrompt="1"/>
          </p:nvPr>
        </p:nvSpPr>
        <p:spPr>
          <a:xfrm>
            <a:off x="0" y="135810"/>
            <a:ext cx="4441370" cy="6722190"/>
          </a:xfrm>
          <a:prstGeom prst="rect">
            <a:avLst/>
          </a:prstGeom>
          <a:solidFill>
            <a:schemeClr val="bg1">
              <a:lumMod val="95000"/>
            </a:schemeClr>
          </a:solidFill>
        </p:spPr>
        <p:txBody>
          <a:bodyPr wrap="square" anchor="ctr" anchorCtr="1">
            <a:noAutofit/>
          </a:bodyPr>
          <a:lstStyle>
            <a:lvl1pPr algn="ctr">
              <a:defRPr/>
            </a:lvl1pPr>
          </a:lstStyle>
          <a:p>
            <a:r>
              <a:rPr lang="en-AU" dirty="0"/>
              <a:t>Click on icon to insert image and send to back</a:t>
            </a:r>
          </a:p>
        </p:txBody>
      </p:sp>
      <p:sp>
        <p:nvSpPr>
          <p:cNvPr id="3" name="Content Placeholder 2">
            <a:extLst>
              <a:ext uri="{FF2B5EF4-FFF2-40B4-BE49-F238E27FC236}">
                <a16:creationId xmlns:a16="http://schemas.microsoft.com/office/drawing/2014/main" id="{50FDD358-1F32-6980-B7A8-AEF07C51C1C4}"/>
              </a:ext>
            </a:extLst>
          </p:cNvPr>
          <p:cNvSpPr>
            <a:spLocks noGrp="1"/>
          </p:cNvSpPr>
          <p:nvPr>
            <p:ph idx="1"/>
          </p:nvPr>
        </p:nvSpPr>
        <p:spPr>
          <a:xfrm>
            <a:off x="5051425" y="2097088"/>
            <a:ext cx="3060700" cy="1800000"/>
          </a:xfrm>
          <a:prstGeom prst="rect">
            <a:avLst/>
          </a:prstGeom>
        </p:spPr>
        <p:txBody>
          <a:bodyPr/>
          <a:lstStyle>
            <a:lvl1pPr>
              <a:spcBef>
                <a:spcPts val="0"/>
              </a:spcBef>
              <a:spcAft>
                <a:spcPts val="600"/>
              </a:spcAft>
              <a:defRPr/>
            </a:lvl1pPr>
            <a:lvl2pPr marL="180000" indent="-180000">
              <a:spcBef>
                <a:spcPts val="0"/>
              </a:spcBef>
              <a:spcAft>
                <a:spcPts val="600"/>
              </a:spcAft>
              <a:buFont typeface="Arial" panose="020B0604020202020204" pitchFamily="34" charset="0"/>
              <a:buChar char="•"/>
              <a:defRPr/>
            </a:lvl2pPr>
            <a:lvl3pPr marL="360363" indent="-180000">
              <a:spcBef>
                <a:spcPts val="0"/>
              </a:spcBef>
              <a:spcAft>
                <a:spcPts val="600"/>
              </a:spcAft>
              <a:buFont typeface="Arial" panose="020B0604020202020204" pitchFamily="34" charset="0"/>
              <a:buChar char="•"/>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Content Placeholder 2">
            <a:extLst>
              <a:ext uri="{FF2B5EF4-FFF2-40B4-BE49-F238E27FC236}">
                <a16:creationId xmlns:a16="http://schemas.microsoft.com/office/drawing/2014/main" id="{3E74D659-B3E4-6452-4350-E90A3FD456BB}"/>
              </a:ext>
            </a:extLst>
          </p:cNvPr>
          <p:cNvSpPr>
            <a:spLocks noGrp="1"/>
          </p:cNvSpPr>
          <p:nvPr>
            <p:ph idx="32"/>
          </p:nvPr>
        </p:nvSpPr>
        <p:spPr>
          <a:xfrm>
            <a:off x="5051425" y="4092800"/>
            <a:ext cx="3060700" cy="1800000"/>
          </a:xfrm>
          <a:prstGeom prst="rect">
            <a:avLst/>
          </a:prstGeom>
        </p:spPr>
        <p:txBody>
          <a:bodyPr/>
          <a:lstStyle>
            <a:lvl1pPr>
              <a:spcBef>
                <a:spcPts val="0"/>
              </a:spcBef>
              <a:spcAft>
                <a:spcPts val="600"/>
              </a:spcAft>
              <a:defRPr/>
            </a:lvl1pPr>
            <a:lvl2pPr marL="180000" indent="-180000">
              <a:spcBef>
                <a:spcPts val="0"/>
              </a:spcBef>
              <a:spcAft>
                <a:spcPts val="600"/>
              </a:spcAft>
              <a:buFont typeface="Arial" panose="020B0604020202020204" pitchFamily="34" charset="0"/>
              <a:buChar char="•"/>
              <a:defRPr/>
            </a:lvl2pPr>
            <a:lvl3pPr marL="360363" indent="-180000">
              <a:spcBef>
                <a:spcPts val="0"/>
              </a:spcBef>
              <a:spcAft>
                <a:spcPts val="600"/>
              </a:spcAft>
              <a:buFont typeface="Arial" panose="020B0604020202020204" pitchFamily="34" charset="0"/>
              <a:buChar char="•"/>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6" name="Title 9">
            <a:extLst>
              <a:ext uri="{FF2B5EF4-FFF2-40B4-BE49-F238E27FC236}">
                <a16:creationId xmlns:a16="http://schemas.microsoft.com/office/drawing/2014/main" id="{D1CDBD16-7E54-6EB9-BF84-6AF83C52C5A7}"/>
              </a:ext>
            </a:extLst>
          </p:cNvPr>
          <p:cNvSpPr>
            <a:spLocks noGrp="1"/>
          </p:cNvSpPr>
          <p:nvPr>
            <p:ph type="title"/>
          </p:nvPr>
        </p:nvSpPr>
        <p:spPr>
          <a:xfrm>
            <a:off x="5069840" y="626259"/>
            <a:ext cx="6642735" cy="746695"/>
          </a:xfrm>
          <a:prstGeom prst="rect">
            <a:avLst/>
          </a:prstGeom>
        </p:spPr>
        <p:txBody>
          <a:bodyPr/>
          <a:lstStyle/>
          <a:p>
            <a:r>
              <a:rPr lang="en-US"/>
              <a:t>Click to edit Master title style</a:t>
            </a:r>
            <a:endParaRPr lang="en-AU" dirty="0"/>
          </a:p>
        </p:txBody>
      </p:sp>
      <p:sp>
        <p:nvSpPr>
          <p:cNvPr id="10" name="Content Placeholder 2">
            <a:extLst>
              <a:ext uri="{FF2B5EF4-FFF2-40B4-BE49-F238E27FC236}">
                <a16:creationId xmlns:a16="http://schemas.microsoft.com/office/drawing/2014/main" id="{559689A4-D648-0C3E-DC51-D1DF0589A462}"/>
              </a:ext>
            </a:extLst>
          </p:cNvPr>
          <p:cNvSpPr>
            <a:spLocks noGrp="1"/>
          </p:cNvSpPr>
          <p:nvPr>
            <p:ph idx="34"/>
          </p:nvPr>
        </p:nvSpPr>
        <p:spPr>
          <a:xfrm>
            <a:off x="8651875" y="2097088"/>
            <a:ext cx="3060700" cy="1800000"/>
          </a:xfrm>
          <a:prstGeom prst="rect">
            <a:avLst/>
          </a:prstGeom>
        </p:spPr>
        <p:txBody>
          <a:bodyPr/>
          <a:lstStyle>
            <a:lvl1pPr>
              <a:spcBef>
                <a:spcPts val="0"/>
              </a:spcBef>
              <a:spcAft>
                <a:spcPts val="600"/>
              </a:spcAft>
              <a:defRPr/>
            </a:lvl1pPr>
            <a:lvl2pPr marL="180000" indent="-180000">
              <a:spcBef>
                <a:spcPts val="0"/>
              </a:spcBef>
              <a:spcAft>
                <a:spcPts val="600"/>
              </a:spcAft>
              <a:buFont typeface="Arial" panose="020B0604020202020204" pitchFamily="34" charset="0"/>
              <a:buChar char="•"/>
              <a:defRPr/>
            </a:lvl2pPr>
            <a:lvl3pPr marL="360363" indent="-180000">
              <a:spcBef>
                <a:spcPts val="0"/>
              </a:spcBef>
              <a:spcAft>
                <a:spcPts val="600"/>
              </a:spcAft>
              <a:buFont typeface="Arial" panose="020B0604020202020204" pitchFamily="34" charset="0"/>
              <a:buChar char="•"/>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1" name="Content Placeholder 2">
            <a:extLst>
              <a:ext uri="{FF2B5EF4-FFF2-40B4-BE49-F238E27FC236}">
                <a16:creationId xmlns:a16="http://schemas.microsoft.com/office/drawing/2014/main" id="{9E141C4C-42EC-8E2A-CAB5-023672B4F930}"/>
              </a:ext>
            </a:extLst>
          </p:cNvPr>
          <p:cNvSpPr>
            <a:spLocks noGrp="1"/>
          </p:cNvSpPr>
          <p:nvPr>
            <p:ph idx="35"/>
          </p:nvPr>
        </p:nvSpPr>
        <p:spPr>
          <a:xfrm>
            <a:off x="8651875" y="4092800"/>
            <a:ext cx="3060700" cy="1800000"/>
          </a:xfrm>
          <a:prstGeom prst="rect">
            <a:avLst/>
          </a:prstGeom>
        </p:spPr>
        <p:txBody>
          <a:bodyPr/>
          <a:lstStyle>
            <a:lvl1pPr>
              <a:spcBef>
                <a:spcPts val="0"/>
              </a:spcBef>
              <a:spcAft>
                <a:spcPts val="600"/>
              </a:spcAft>
              <a:defRPr/>
            </a:lvl1pPr>
            <a:lvl2pPr marL="180000" indent="-180000">
              <a:spcBef>
                <a:spcPts val="0"/>
              </a:spcBef>
              <a:spcAft>
                <a:spcPts val="600"/>
              </a:spcAft>
              <a:buFont typeface="Arial" panose="020B0604020202020204" pitchFamily="34" charset="0"/>
              <a:buChar char="•"/>
              <a:defRPr/>
            </a:lvl2pPr>
            <a:lvl3pPr marL="360363" indent="-180000">
              <a:spcBef>
                <a:spcPts val="0"/>
              </a:spcBef>
              <a:spcAft>
                <a:spcPts val="600"/>
              </a:spcAft>
              <a:buFont typeface="Arial" panose="020B0604020202020204" pitchFamily="34" charset="0"/>
              <a:buChar char="•"/>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2" name="Slide Number Placeholder 1">
            <a:extLst>
              <a:ext uri="{FF2B5EF4-FFF2-40B4-BE49-F238E27FC236}">
                <a16:creationId xmlns:a16="http://schemas.microsoft.com/office/drawing/2014/main" id="{B608BDC9-C944-6A8D-9B93-F3A4A5B5E2E2}"/>
              </a:ext>
            </a:extLst>
          </p:cNvPr>
          <p:cNvSpPr>
            <a:spLocks noGrp="1"/>
          </p:cNvSpPr>
          <p:nvPr>
            <p:ph type="sldNum" sz="quarter" idx="36"/>
          </p:nvPr>
        </p:nvSpPr>
        <p:spPr/>
        <p:txBody>
          <a:bodyPr/>
          <a:lstStyle>
            <a:lvl1pPr>
              <a:defRPr>
                <a:solidFill>
                  <a:schemeClr val="bg2"/>
                </a:solidFill>
              </a:defRPr>
            </a:lvl1pPr>
          </a:lstStyle>
          <a:p>
            <a:fld id="{E4C2AD82-1025-4508-97C1-6F7EE5C92734}" type="slidenum">
              <a:rPr lang="en-AU" smtClean="0"/>
              <a:pPr/>
              <a:t>‹#›</a:t>
            </a:fld>
            <a:endParaRPr lang="en-AU" dirty="0"/>
          </a:p>
        </p:txBody>
      </p:sp>
      <p:sp>
        <p:nvSpPr>
          <p:cNvPr id="7" name="Footer Placeholder 4">
            <a:extLst>
              <a:ext uri="{FF2B5EF4-FFF2-40B4-BE49-F238E27FC236}">
                <a16:creationId xmlns:a16="http://schemas.microsoft.com/office/drawing/2014/main" id="{85D5A595-2A40-98BF-8300-ABF07424FC58}"/>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dirty="0"/>
          </a:p>
        </p:txBody>
      </p:sp>
    </p:spTree>
    <p:extLst>
      <p:ext uri="{BB962C8B-B14F-4D97-AF65-F5344CB8AC3E}">
        <p14:creationId xmlns:p14="http://schemas.microsoft.com/office/powerpoint/2010/main" val="1023348965"/>
      </p:ext>
    </p:extLst>
  </p:cSld>
  <p:clrMapOvr>
    <a:masterClrMapping/>
  </p:clrMapOvr>
  <p:extLst>
    <p:ext uri="{DCECCB84-F9BA-43D5-87BE-67443E8EF086}">
      <p15:sldGuideLst xmlns:p15="http://schemas.microsoft.com/office/powerpoint/2012/main">
        <p15:guide id="5" pos="2808">
          <p15:clr>
            <a:srgbClr val="FBAE40"/>
          </p15:clr>
        </p15:guide>
        <p15:guide id="6" pos="3182">
          <p15:clr>
            <a:srgbClr val="FBAE40"/>
          </p15:clr>
        </p15:guide>
        <p15:guide id="7" pos="5110">
          <p15:clr>
            <a:srgbClr val="FBAE40"/>
          </p15:clr>
        </p15:guide>
        <p15:guide id="8" pos="5450">
          <p15:clr>
            <a:srgbClr val="FBAE40"/>
          </p15:clr>
        </p15:guide>
      </p15:sldGuideLst>
    </p:ext>
  </p:extLst>
</p:sldLayout>
</file>

<file path=ppt/slideLayouts/slideLayout324.xml><?xml version="1.0" encoding="utf-8"?>
<p:sldLayout xmlns:a="http://schemas.openxmlformats.org/drawingml/2006/main" xmlns:r="http://schemas.openxmlformats.org/officeDocument/2006/relationships" xmlns:p="http://schemas.openxmlformats.org/presentationml/2006/main" preserve="1" userDrawn="1">
  <p:cSld name="Circle Image + 2x2">
    <p:spTree>
      <p:nvGrpSpPr>
        <p:cNvPr id="1" name=""/>
        <p:cNvGrpSpPr/>
        <p:nvPr/>
      </p:nvGrpSpPr>
      <p:grpSpPr>
        <a:xfrm>
          <a:off x="0" y="0"/>
          <a:ext cx="0" cy="0"/>
          <a:chOff x="0" y="0"/>
          <a:chExt cx="0" cy="0"/>
        </a:xfrm>
      </p:grpSpPr>
      <p:sp>
        <p:nvSpPr>
          <p:cNvPr id="16" name="Picture Placeholder 6">
            <a:extLst>
              <a:ext uri="{FF2B5EF4-FFF2-40B4-BE49-F238E27FC236}">
                <a16:creationId xmlns:a16="http://schemas.microsoft.com/office/drawing/2014/main" id="{DE80FBCE-BF39-054F-B6C2-32B3E3CF8FBE}"/>
              </a:ext>
            </a:extLst>
          </p:cNvPr>
          <p:cNvSpPr>
            <a:spLocks noGrp="1"/>
          </p:cNvSpPr>
          <p:nvPr>
            <p:ph type="pic" sz="quarter" idx="31" hasCustomPrompt="1"/>
          </p:nvPr>
        </p:nvSpPr>
        <p:spPr>
          <a:xfrm>
            <a:off x="6718852" y="135810"/>
            <a:ext cx="5473148" cy="6722190"/>
          </a:xfrm>
          <a:prstGeom prst="rect">
            <a:avLst/>
          </a:prstGeom>
          <a:solidFill>
            <a:schemeClr val="bg1">
              <a:lumMod val="95000"/>
            </a:schemeClr>
          </a:solidFill>
        </p:spPr>
        <p:txBody>
          <a:bodyPr wrap="square" anchor="ctr" anchorCtr="1">
            <a:noAutofit/>
          </a:bodyPr>
          <a:lstStyle>
            <a:lvl1pPr algn="ctr">
              <a:defRPr/>
            </a:lvl1pPr>
          </a:lstStyle>
          <a:p>
            <a:r>
              <a:rPr lang="en-AU" dirty="0"/>
              <a:t>Click on icon to insert image and send to back</a:t>
            </a:r>
          </a:p>
        </p:txBody>
      </p:sp>
      <p:sp>
        <p:nvSpPr>
          <p:cNvPr id="2" name="Slide Number Placeholder 1">
            <a:extLst>
              <a:ext uri="{FF2B5EF4-FFF2-40B4-BE49-F238E27FC236}">
                <a16:creationId xmlns:a16="http://schemas.microsoft.com/office/drawing/2014/main" id="{B608BDC9-C944-6A8D-9B93-F3A4A5B5E2E2}"/>
              </a:ext>
            </a:extLst>
          </p:cNvPr>
          <p:cNvSpPr>
            <a:spLocks noGrp="1"/>
          </p:cNvSpPr>
          <p:nvPr>
            <p:ph type="sldNum" sz="quarter" idx="36"/>
          </p:nvPr>
        </p:nvSpPr>
        <p:spPr/>
        <p:txBody>
          <a:bodyPr/>
          <a:lstStyle>
            <a:lvl1pPr>
              <a:defRPr>
                <a:solidFill>
                  <a:schemeClr val="tx1"/>
                </a:solidFill>
              </a:defRPr>
            </a:lvl1pPr>
          </a:lstStyle>
          <a:p>
            <a:fld id="{E4C2AD82-1025-4508-97C1-6F7EE5C92734}" type="slidenum">
              <a:rPr lang="en-AU" smtClean="0"/>
              <a:pPr/>
              <a:t>‹#›</a:t>
            </a:fld>
            <a:endParaRPr lang="en-AU" dirty="0"/>
          </a:p>
        </p:txBody>
      </p:sp>
      <p:sp>
        <p:nvSpPr>
          <p:cNvPr id="27" name="Text Placeholder 10">
            <a:extLst>
              <a:ext uri="{FF2B5EF4-FFF2-40B4-BE49-F238E27FC236}">
                <a16:creationId xmlns:a16="http://schemas.microsoft.com/office/drawing/2014/main" id="{2C778DD4-DA6B-2489-4900-24376351A54A}"/>
              </a:ext>
            </a:extLst>
          </p:cNvPr>
          <p:cNvSpPr>
            <a:spLocks noGrp="1"/>
          </p:cNvSpPr>
          <p:nvPr>
            <p:ph type="body" sz="quarter" idx="26"/>
          </p:nvPr>
        </p:nvSpPr>
        <p:spPr>
          <a:xfrm>
            <a:off x="479425" y="2685326"/>
            <a:ext cx="2512631" cy="1157470"/>
          </a:xfrm>
          <a:prstGeom prst="rect">
            <a:avLst/>
          </a:prstGeom>
          <a:noFill/>
        </p:spPr>
        <p:txBody>
          <a:bodyPr lIns="0" anchor="t" anchorCtr="0"/>
          <a:lstStyle>
            <a:lvl1pPr>
              <a:spcAft>
                <a:spcPts val="0"/>
              </a:spcAft>
              <a:defRPr sz="1400">
                <a:solidFill>
                  <a:schemeClr val="accent1"/>
                </a:solidFill>
              </a:defRPr>
            </a:lvl1pPr>
            <a:lvl2pPr marL="0" indent="0">
              <a:spcAft>
                <a:spcPts val="0"/>
              </a:spcAft>
              <a:buNone/>
              <a:defRPr/>
            </a:lvl2pPr>
          </a:lstStyle>
          <a:p>
            <a:pPr lvl="0"/>
            <a:r>
              <a:rPr lang="en-US"/>
              <a:t>Click to edit Master text styles</a:t>
            </a:r>
          </a:p>
          <a:p>
            <a:pPr lvl="1"/>
            <a:r>
              <a:rPr lang="en-US"/>
              <a:t>Second level</a:t>
            </a:r>
          </a:p>
        </p:txBody>
      </p:sp>
      <p:sp>
        <p:nvSpPr>
          <p:cNvPr id="29" name="Text Placeholder 10">
            <a:extLst>
              <a:ext uri="{FF2B5EF4-FFF2-40B4-BE49-F238E27FC236}">
                <a16:creationId xmlns:a16="http://schemas.microsoft.com/office/drawing/2014/main" id="{66D472F3-BBA8-76FC-1425-E65F8B4A0DEF}"/>
              </a:ext>
            </a:extLst>
          </p:cNvPr>
          <p:cNvSpPr>
            <a:spLocks noGrp="1"/>
          </p:cNvSpPr>
          <p:nvPr>
            <p:ph type="body" sz="quarter" idx="38"/>
          </p:nvPr>
        </p:nvSpPr>
        <p:spPr>
          <a:xfrm>
            <a:off x="3359696" y="2685326"/>
            <a:ext cx="2512631" cy="1157470"/>
          </a:xfrm>
          <a:prstGeom prst="rect">
            <a:avLst/>
          </a:prstGeom>
          <a:noFill/>
        </p:spPr>
        <p:txBody>
          <a:bodyPr lIns="0" anchor="t" anchorCtr="0"/>
          <a:lstStyle>
            <a:lvl1pPr>
              <a:spcAft>
                <a:spcPts val="0"/>
              </a:spcAft>
              <a:defRPr sz="1400">
                <a:solidFill>
                  <a:schemeClr val="accent1"/>
                </a:solidFill>
              </a:defRPr>
            </a:lvl1pPr>
            <a:lvl2pPr marL="0" indent="0">
              <a:spcAft>
                <a:spcPts val="0"/>
              </a:spcAft>
              <a:buNone/>
              <a:defRPr/>
            </a:lvl2pPr>
          </a:lstStyle>
          <a:p>
            <a:pPr lvl="0"/>
            <a:r>
              <a:rPr lang="en-US"/>
              <a:t>Click to edit Master text styles</a:t>
            </a:r>
          </a:p>
          <a:p>
            <a:pPr lvl="1"/>
            <a:r>
              <a:rPr lang="en-US"/>
              <a:t>Second level</a:t>
            </a:r>
          </a:p>
        </p:txBody>
      </p:sp>
      <p:sp>
        <p:nvSpPr>
          <p:cNvPr id="31" name="Text Placeholder 10">
            <a:extLst>
              <a:ext uri="{FF2B5EF4-FFF2-40B4-BE49-F238E27FC236}">
                <a16:creationId xmlns:a16="http://schemas.microsoft.com/office/drawing/2014/main" id="{D0FD9A97-B2B0-5A7F-F6C3-2A4650AD38DE}"/>
              </a:ext>
            </a:extLst>
          </p:cNvPr>
          <p:cNvSpPr>
            <a:spLocks noGrp="1"/>
          </p:cNvSpPr>
          <p:nvPr>
            <p:ph type="body" sz="quarter" idx="40"/>
          </p:nvPr>
        </p:nvSpPr>
        <p:spPr>
          <a:xfrm>
            <a:off x="479425" y="4725144"/>
            <a:ext cx="2512631" cy="1157470"/>
          </a:xfrm>
          <a:prstGeom prst="rect">
            <a:avLst/>
          </a:prstGeom>
          <a:noFill/>
        </p:spPr>
        <p:txBody>
          <a:bodyPr lIns="0" anchor="t" anchorCtr="0"/>
          <a:lstStyle>
            <a:lvl1pPr>
              <a:spcAft>
                <a:spcPts val="0"/>
              </a:spcAft>
              <a:defRPr sz="1400">
                <a:solidFill>
                  <a:schemeClr val="accent1"/>
                </a:solidFill>
              </a:defRPr>
            </a:lvl1pPr>
            <a:lvl2pPr marL="0" indent="0">
              <a:spcAft>
                <a:spcPts val="0"/>
              </a:spcAft>
              <a:buNone/>
              <a:defRPr/>
            </a:lvl2pPr>
          </a:lstStyle>
          <a:p>
            <a:pPr lvl="0"/>
            <a:r>
              <a:rPr lang="en-US"/>
              <a:t>Click to edit Master text styles</a:t>
            </a:r>
          </a:p>
          <a:p>
            <a:pPr lvl="1"/>
            <a:r>
              <a:rPr lang="en-US"/>
              <a:t>Second level</a:t>
            </a:r>
          </a:p>
        </p:txBody>
      </p:sp>
      <p:sp>
        <p:nvSpPr>
          <p:cNvPr id="33" name="Text Placeholder 10">
            <a:extLst>
              <a:ext uri="{FF2B5EF4-FFF2-40B4-BE49-F238E27FC236}">
                <a16:creationId xmlns:a16="http://schemas.microsoft.com/office/drawing/2014/main" id="{2EFD1D58-4203-E485-AF8E-AE59523235B4}"/>
              </a:ext>
            </a:extLst>
          </p:cNvPr>
          <p:cNvSpPr>
            <a:spLocks noGrp="1"/>
          </p:cNvSpPr>
          <p:nvPr>
            <p:ph type="body" sz="quarter" idx="42"/>
          </p:nvPr>
        </p:nvSpPr>
        <p:spPr>
          <a:xfrm>
            <a:off x="3359696" y="4725144"/>
            <a:ext cx="2512631" cy="1157470"/>
          </a:xfrm>
          <a:prstGeom prst="rect">
            <a:avLst/>
          </a:prstGeom>
          <a:noFill/>
        </p:spPr>
        <p:txBody>
          <a:bodyPr lIns="0" anchor="t" anchorCtr="0"/>
          <a:lstStyle>
            <a:lvl1pPr>
              <a:spcAft>
                <a:spcPts val="0"/>
              </a:spcAft>
              <a:defRPr sz="1400">
                <a:solidFill>
                  <a:schemeClr val="accent1"/>
                </a:solidFill>
              </a:defRPr>
            </a:lvl1pPr>
            <a:lvl2pPr marL="0" indent="0">
              <a:spcAft>
                <a:spcPts val="0"/>
              </a:spcAft>
              <a:buNone/>
              <a:defRPr/>
            </a:lvl2pPr>
          </a:lstStyle>
          <a:p>
            <a:pPr lvl="0"/>
            <a:r>
              <a:rPr lang="en-US"/>
              <a:t>Click to edit Master text styles</a:t>
            </a:r>
          </a:p>
          <a:p>
            <a:pPr lvl="1"/>
            <a:r>
              <a:rPr lang="en-US"/>
              <a:t>Second level</a:t>
            </a:r>
          </a:p>
        </p:txBody>
      </p:sp>
      <p:sp>
        <p:nvSpPr>
          <p:cNvPr id="3" name="Title 2">
            <a:extLst>
              <a:ext uri="{FF2B5EF4-FFF2-40B4-BE49-F238E27FC236}">
                <a16:creationId xmlns:a16="http://schemas.microsoft.com/office/drawing/2014/main" id="{60709D6B-3356-7F47-412B-266822791418}"/>
              </a:ext>
            </a:extLst>
          </p:cNvPr>
          <p:cNvSpPr>
            <a:spLocks noGrp="1"/>
          </p:cNvSpPr>
          <p:nvPr>
            <p:ph type="title"/>
          </p:nvPr>
        </p:nvSpPr>
        <p:spPr>
          <a:xfrm>
            <a:off x="479425" y="604203"/>
            <a:ext cx="5376799" cy="746695"/>
          </a:xfrm>
          <a:prstGeom prst="rect">
            <a:avLst/>
          </a:prstGeom>
        </p:spPr>
        <p:txBody>
          <a:bodyPr/>
          <a:lstStyle/>
          <a:p>
            <a:r>
              <a:rPr lang="en-US"/>
              <a:t>Click to edit Master title style</a:t>
            </a:r>
            <a:endParaRPr lang="en-AU" dirty="0"/>
          </a:p>
        </p:txBody>
      </p:sp>
      <p:sp>
        <p:nvSpPr>
          <p:cNvPr id="17" name="Text Placeholder 5">
            <a:extLst>
              <a:ext uri="{FF2B5EF4-FFF2-40B4-BE49-F238E27FC236}">
                <a16:creationId xmlns:a16="http://schemas.microsoft.com/office/drawing/2014/main" id="{814DD532-FBBC-F747-9369-BBF709616482}"/>
              </a:ext>
            </a:extLst>
          </p:cNvPr>
          <p:cNvSpPr>
            <a:spLocks noGrp="1" noChangeAspect="1"/>
          </p:cNvSpPr>
          <p:nvPr>
            <p:ph type="body" sz="quarter" idx="43" hasCustomPrompt="1"/>
          </p:nvPr>
        </p:nvSpPr>
        <p:spPr>
          <a:xfrm>
            <a:off x="10873321" y="6170930"/>
            <a:ext cx="825600" cy="28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4" name="Picture Placeholder 5">
            <a:extLst>
              <a:ext uri="{FF2B5EF4-FFF2-40B4-BE49-F238E27FC236}">
                <a16:creationId xmlns:a16="http://schemas.microsoft.com/office/drawing/2014/main" id="{1EF2A426-D25A-D255-5B9A-53889204AFE4}"/>
              </a:ext>
            </a:extLst>
          </p:cNvPr>
          <p:cNvSpPr>
            <a:spLocks noGrp="1"/>
          </p:cNvSpPr>
          <p:nvPr>
            <p:ph type="pic" sz="quarter" idx="44"/>
          </p:nvPr>
        </p:nvSpPr>
        <p:spPr>
          <a:xfrm>
            <a:off x="479425" y="2097088"/>
            <a:ext cx="504000" cy="504000"/>
          </a:xfrm>
          <a:prstGeom prst="rect">
            <a:avLst/>
          </a:prstGeom>
        </p:spPr>
        <p:txBody>
          <a:bodyPr/>
          <a:lstStyle>
            <a:lvl1pPr>
              <a:defRPr sz="800"/>
            </a:lvl1pPr>
          </a:lstStyle>
          <a:p>
            <a:endParaRPr lang="en-GB" dirty="0"/>
          </a:p>
        </p:txBody>
      </p:sp>
      <p:sp>
        <p:nvSpPr>
          <p:cNvPr id="6" name="Picture Placeholder 5">
            <a:extLst>
              <a:ext uri="{FF2B5EF4-FFF2-40B4-BE49-F238E27FC236}">
                <a16:creationId xmlns:a16="http://schemas.microsoft.com/office/drawing/2014/main" id="{56A351E4-3D36-91EE-31C5-5D205C44DD4F}"/>
              </a:ext>
            </a:extLst>
          </p:cNvPr>
          <p:cNvSpPr>
            <a:spLocks noGrp="1"/>
          </p:cNvSpPr>
          <p:nvPr>
            <p:ph type="pic" sz="quarter" idx="45"/>
          </p:nvPr>
        </p:nvSpPr>
        <p:spPr>
          <a:xfrm>
            <a:off x="3359696" y="2097088"/>
            <a:ext cx="504000" cy="504000"/>
          </a:xfrm>
          <a:prstGeom prst="rect">
            <a:avLst/>
          </a:prstGeom>
        </p:spPr>
        <p:txBody>
          <a:bodyPr/>
          <a:lstStyle>
            <a:lvl1pPr>
              <a:defRPr sz="800"/>
            </a:lvl1pPr>
          </a:lstStyle>
          <a:p>
            <a:endParaRPr lang="en-GB" dirty="0"/>
          </a:p>
        </p:txBody>
      </p:sp>
      <p:sp>
        <p:nvSpPr>
          <p:cNvPr id="9" name="Picture Placeholder 5">
            <a:extLst>
              <a:ext uri="{FF2B5EF4-FFF2-40B4-BE49-F238E27FC236}">
                <a16:creationId xmlns:a16="http://schemas.microsoft.com/office/drawing/2014/main" id="{DABF047B-5AD7-6663-76BA-0488933E5DB9}"/>
              </a:ext>
            </a:extLst>
          </p:cNvPr>
          <p:cNvSpPr>
            <a:spLocks noGrp="1"/>
          </p:cNvSpPr>
          <p:nvPr>
            <p:ph type="pic" sz="quarter" idx="50"/>
          </p:nvPr>
        </p:nvSpPr>
        <p:spPr>
          <a:xfrm>
            <a:off x="479425" y="4141033"/>
            <a:ext cx="504000" cy="504000"/>
          </a:xfrm>
          <a:prstGeom prst="rect">
            <a:avLst/>
          </a:prstGeom>
        </p:spPr>
        <p:txBody>
          <a:bodyPr/>
          <a:lstStyle>
            <a:lvl1pPr>
              <a:defRPr sz="800"/>
            </a:lvl1pPr>
          </a:lstStyle>
          <a:p>
            <a:endParaRPr lang="en-GB" dirty="0"/>
          </a:p>
        </p:txBody>
      </p:sp>
      <p:sp>
        <p:nvSpPr>
          <p:cNvPr id="10" name="Picture Placeholder 5">
            <a:extLst>
              <a:ext uri="{FF2B5EF4-FFF2-40B4-BE49-F238E27FC236}">
                <a16:creationId xmlns:a16="http://schemas.microsoft.com/office/drawing/2014/main" id="{2FF22FF7-082E-4929-577B-23A56ECFD6E6}"/>
              </a:ext>
            </a:extLst>
          </p:cNvPr>
          <p:cNvSpPr>
            <a:spLocks noGrp="1"/>
          </p:cNvSpPr>
          <p:nvPr>
            <p:ph type="pic" sz="quarter" idx="51"/>
          </p:nvPr>
        </p:nvSpPr>
        <p:spPr>
          <a:xfrm>
            <a:off x="3359696" y="4141033"/>
            <a:ext cx="504000" cy="504000"/>
          </a:xfrm>
          <a:prstGeom prst="rect">
            <a:avLst/>
          </a:prstGeom>
        </p:spPr>
        <p:txBody>
          <a:bodyPr/>
          <a:lstStyle>
            <a:lvl1pPr>
              <a:defRPr sz="800"/>
            </a:lvl1pPr>
          </a:lstStyle>
          <a:p>
            <a:endParaRPr lang="en-GB" dirty="0"/>
          </a:p>
        </p:txBody>
      </p:sp>
      <p:sp>
        <p:nvSpPr>
          <p:cNvPr id="7" name="Footer Placeholder 4">
            <a:extLst>
              <a:ext uri="{FF2B5EF4-FFF2-40B4-BE49-F238E27FC236}">
                <a16:creationId xmlns:a16="http://schemas.microsoft.com/office/drawing/2014/main" id="{41D34A5F-56BC-9302-1B5B-4962AF40760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1967872699"/>
      </p:ext>
    </p:extLst>
  </p:cSld>
  <p:clrMapOvr>
    <a:masterClrMapping/>
  </p:clrMapOvr>
  <p:extLst>
    <p:ext uri="{DCECCB84-F9BA-43D5-87BE-67443E8EF086}">
      <p15:sldGuideLst xmlns:p15="http://schemas.microsoft.com/office/powerpoint/2012/main">
        <p15:guide id="3" pos="2116">
          <p15:clr>
            <a:srgbClr val="FBAE40"/>
          </p15:clr>
        </p15:guide>
        <p15:guide id="4" pos="1890">
          <p15:clr>
            <a:srgbClr val="FBAE40"/>
          </p15:clr>
        </p15:guide>
      </p15:sldGuideLst>
    </p:ext>
  </p:extLst>
</p:sldLayout>
</file>

<file path=ppt/slideLayouts/slideLayout325.xml><?xml version="1.0" encoding="utf-8"?>
<p:sldLayout xmlns:a="http://schemas.openxmlformats.org/drawingml/2006/main" xmlns:r="http://schemas.openxmlformats.org/officeDocument/2006/relationships" xmlns:p="http://schemas.openxmlformats.org/presentationml/2006/main" preserve="1" userDrawn="1">
  <p:cSld name="4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CC497-8C5B-42EA-ACBD-4C1A71D6C0C7}"/>
              </a:ext>
            </a:extLst>
          </p:cNvPr>
          <p:cNvSpPr>
            <a:spLocks noGrp="1"/>
          </p:cNvSpPr>
          <p:nvPr>
            <p:ph type="title"/>
          </p:nvPr>
        </p:nvSpPr>
        <p:spPr>
          <a:xfrm>
            <a:off x="472440" y="608013"/>
            <a:ext cx="11189335" cy="746695"/>
          </a:xfrm>
          <a:prstGeom prst="rect">
            <a:avLst/>
          </a:prstGeom>
        </p:spPr>
        <p:txBody>
          <a:bodyPr/>
          <a:lstStyle/>
          <a:p>
            <a:r>
              <a:rPr lang="en-US"/>
              <a:t>Click to edit Master title style</a:t>
            </a:r>
            <a:endParaRPr lang="en-AU" dirty="0"/>
          </a:p>
        </p:txBody>
      </p:sp>
      <p:sp>
        <p:nvSpPr>
          <p:cNvPr id="8" name="Picture Placeholder 3">
            <a:extLst>
              <a:ext uri="{FF2B5EF4-FFF2-40B4-BE49-F238E27FC236}">
                <a16:creationId xmlns:a16="http://schemas.microsoft.com/office/drawing/2014/main" id="{76879E1A-01F4-4C68-99E0-66948BE75074}"/>
              </a:ext>
            </a:extLst>
          </p:cNvPr>
          <p:cNvSpPr>
            <a:spLocks noGrp="1"/>
          </p:cNvSpPr>
          <p:nvPr>
            <p:ph type="pic" sz="quarter" idx="18" hasCustomPrompt="1"/>
          </p:nvPr>
        </p:nvSpPr>
        <p:spPr>
          <a:xfrm>
            <a:off x="483700" y="2097089"/>
            <a:ext cx="2592000" cy="2479738"/>
          </a:xfrm>
          <a:prstGeom prst="rect">
            <a:avLst/>
          </a:prstGeom>
          <a:solidFill>
            <a:schemeClr val="bg1">
              <a:lumMod val="95000"/>
            </a:schemeClr>
          </a:solidFill>
        </p:spPr>
        <p:txBody>
          <a:bodyPr anchor="ctr"/>
          <a:lstStyle>
            <a:lvl1pPr algn="ctr">
              <a:defRPr>
                <a:solidFill>
                  <a:schemeClr val="accent1"/>
                </a:solidFill>
              </a:defRPr>
            </a:lvl1pPr>
          </a:lstStyle>
          <a:p>
            <a:r>
              <a:rPr lang="en-AU" dirty="0"/>
              <a:t>image</a:t>
            </a:r>
          </a:p>
        </p:txBody>
      </p:sp>
      <p:sp>
        <p:nvSpPr>
          <p:cNvPr id="9" name="Picture Placeholder 3">
            <a:extLst>
              <a:ext uri="{FF2B5EF4-FFF2-40B4-BE49-F238E27FC236}">
                <a16:creationId xmlns:a16="http://schemas.microsoft.com/office/drawing/2014/main" id="{530CBA8C-CE2D-4E72-A0B0-C6DF286503F5}"/>
              </a:ext>
            </a:extLst>
          </p:cNvPr>
          <p:cNvSpPr>
            <a:spLocks noGrp="1"/>
          </p:cNvSpPr>
          <p:nvPr>
            <p:ph type="pic" sz="quarter" idx="22" hasCustomPrompt="1"/>
          </p:nvPr>
        </p:nvSpPr>
        <p:spPr>
          <a:xfrm>
            <a:off x="3359808" y="3413062"/>
            <a:ext cx="2592000" cy="2479738"/>
          </a:xfrm>
          <a:prstGeom prst="rect">
            <a:avLst/>
          </a:prstGeom>
          <a:solidFill>
            <a:schemeClr val="bg1">
              <a:lumMod val="95000"/>
            </a:schemeClr>
          </a:solidFill>
        </p:spPr>
        <p:txBody>
          <a:bodyPr anchor="ctr"/>
          <a:lstStyle>
            <a:lvl1pPr algn="ctr">
              <a:defRPr>
                <a:solidFill>
                  <a:schemeClr val="accent1"/>
                </a:solidFill>
              </a:defRPr>
            </a:lvl1pPr>
          </a:lstStyle>
          <a:p>
            <a:r>
              <a:rPr lang="en-AU" dirty="0"/>
              <a:t>image</a:t>
            </a:r>
          </a:p>
        </p:txBody>
      </p:sp>
      <p:sp>
        <p:nvSpPr>
          <p:cNvPr id="10" name="Picture Placeholder 3">
            <a:extLst>
              <a:ext uri="{FF2B5EF4-FFF2-40B4-BE49-F238E27FC236}">
                <a16:creationId xmlns:a16="http://schemas.microsoft.com/office/drawing/2014/main" id="{70EF95D0-315E-4B85-98A3-B5E68A7BEB81}"/>
              </a:ext>
            </a:extLst>
          </p:cNvPr>
          <p:cNvSpPr>
            <a:spLocks noGrp="1"/>
          </p:cNvSpPr>
          <p:nvPr>
            <p:ph type="pic" sz="quarter" idx="24" hasCustomPrompt="1"/>
          </p:nvPr>
        </p:nvSpPr>
        <p:spPr>
          <a:xfrm>
            <a:off x="6241616" y="2097089"/>
            <a:ext cx="2592000" cy="2479738"/>
          </a:xfrm>
          <a:prstGeom prst="rect">
            <a:avLst/>
          </a:prstGeom>
          <a:solidFill>
            <a:schemeClr val="bg1">
              <a:lumMod val="95000"/>
            </a:schemeClr>
          </a:solidFill>
        </p:spPr>
        <p:txBody>
          <a:bodyPr anchor="ctr"/>
          <a:lstStyle>
            <a:lvl1pPr algn="ctr">
              <a:defRPr>
                <a:solidFill>
                  <a:schemeClr val="accent1"/>
                </a:solidFill>
              </a:defRPr>
            </a:lvl1pPr>
          </a:lstStyle>
          <a:p>
            <a:r>
              <a:rPr lang="en-AU" dirty="0"/>
              <a:t>image</a:t>
            </a:r>
          </a:p>
        </p:txBody>
      </p:sp>
      <p:sp>
        <p:nvSpPr>
          <p:cNvPr id="11" name="Picture Placeholder 3">
            <a:extLst>
              <a:ext uri="{FF2B5EF4-FFF2-40B4-BE49-F238E27FC236}">
                <a16:creationId xmlns:a16="http://schemas.microsoft.com/office/drawing/2014/main" id="{5DD21A6A-074D-4CB0-A3FD-88124639F2FC}"/>
              </a:ext>
            </a:extLst>
          </p:cNvPr>
          <p:cNvSpPr>
            <a:spLocks noGrp="1"/>
          </p:cNvSpPr>
          <p:nvPr>
            <p:ph type="pic" sz="quarter" idx="26" hasCustomPrompt="1"/>
          </p:nvPr>
        </p:nvSpPr>
        <p:spPr>
          <a:xfrm>
            <a:off x="9120575" y="3413062"/>
            <a:ext cx="2592000" cy="2479738"/>
          </a:xfrm>
          <a:prstGeom prst="rect">
            <a:avLst/>
          </a:prstGeom>
          <a:solidFill>
            <a:schemeClr val="bg1">
              <a:lumMod val="95000"/>
            </a:schemeClr>
          </a:solidFill>
        </p:spPr>
        <p:txBody>
          <a:bodyPr anchor="ctr"/>
          <a:lstStyle>
            <a:lvl1pPr algn="ctr">
              <a:defRPr>
                <a:solidFill>
                  <a:schemeClr val="accent1"/>
                </a:solidFill>
              </a:defRPr>
            </a:lvl1pPr>
          </a:lstStyle>
          <a:p>
            <a:r>
              <a:rPr lang="en-AU" dirty="0"/>
              <a:t>image</a:t>
            </a:r>
          </a:p>
        </p:txBody>
      </p:sp>
      <p:sp>
        <p:nvSpPr>
          <p:cNvPr id="23" name="Text Placeholder 22">
            <a:extLst>
              <a:ext uri="{FF2B5EF4-FFF2-40B4-BE49-F238E27FC236}">
                <a16:creationId xmlns:a16="http://schemas.microsoft.com/office/drawing/2014/main" id="{C972A4CB-3327-ADFB-D633-DB876A08D5B9}"/>
              </a:ext>
            </a:extLst>
          </p:cNvPr>
          <p:cNvSpPr>
            <a:spLocks noGrp="1"/>
          </p:cNvSpPr>
          <p:nvPr>
            <p:ph type="body" sz="quarter" idx="65"/>
          </p:nvPr>
        </p:nvSpPr>
        <p:spPr>
          <a:xfrm>
            <a:off x="3359150" y="2097088"/>
            <a:ext cx="2592000" cy="1188000"/>
          </a:xfrm>
          <a:custGeom>
            <a:avLst/>
            <a:gdLst>
              <a:gd name="connsiteX0" fmla="*/ 0 w 2454212"/>
              <a:gd name="connsiteY0" fmla="*/ 0 h 1367954"/>
              <a:gd name="connsiteX1" fmla="*/ 2454212 w 2454212"/>
              <a:gd name="connsiteY1" fmla="*/ 0 h 1367954"/>
              <a:gd name="connsiteX2" fmla="*/ 2454212 w 2454212"/>
              <a:gd name="connsiteY2" fmla="*/ 1367954 h 1367954"/>
              <a:gd name="connsiteX3" fmla="*/ 0 w 2454212"/>
              <a:gd name="connsiteY3" fmla="*/ 1367954 h 1367954"/>
            </a:gdLst>
            <a:ahLst/>
            <a:cxnLst>
              <a:cxn ang="0">
                <a:pos x="connsiteX0" y="connsiteY0"/>
              </a:cxn>
              <a:cxn ang="0">
                <a:pos x="connsiteX1" y="connsiteY1"/>
              </a:cxn>
              <a:cxn ang="0">
                <a:pos x="connsiteX2" y="connsiteY2"/>
              </a:cxn>
              <a:cxn ang="0">
                <a:pos x="connsiteX3" y="connsiteY3"/>
              </a:cxn>
            </a:cxnLst>
            <a:rect l="l" t="t" r="r" b="b"/>
            <a:pathLst>
              <a:path w="2454212" h="1367954">
                <a:moveTo>
                  <a:pt x="0" y="0"/>
                </a:moveTo>
                <a:lnTo>
                  <a:pt x="2454212" y="0"/>
                </a:lnTo>
                <a:lnTo>
                  <a:pt x="2454212" y="1367954"/>
                </a:lnTo>
                <a:lnTo>
                  <a:pt x="0" y="1367954"/>
                </a:lnTo>
                <a:close/>
              </a:path>
            </a:pathLst>
          </a:custGeom>
          <a:solidFill>
            <a:schemeClr val="bg1"/>
          </a:solidFill>
          <a:effectLst>
            <a:outerShdw dist="38100" dir="16200000" rotWithShape="0">
              <a:prstClr val="black"/>
            </a:outerShdw>
          </a:effectLst>
        </p:spPr>
        <p:txBody>
          <a:bodyPr wrap="square" lIns="0" tIns="72000" rIns="0" bIns="0">
            <a:noAutofit/>
          </a:bodyPr>
          <a:lstStyle>
            <a:lvl1pPr>
              <a:spcBef>
                <a:spcPts val="0"/>
              </a:spcBef>
              <a:spcAft>
                <a:spcPts val="0"/>
              </a:spcAft>
              <a:defRPr sz="1200"/>
            </a:lvl1pPr>
            <a:lvl2pPr marL="180000" indent="-180000">
              <a:spcBef>
                <a:spcPts val="0"/>
              </a:spcBef>
              <a:spcAft>
                <a:spcPts val="0"/>
              </a:spcAft>
              <a:buFont typeface="Arial" panose="020B0604020202020204" pitchFamily="34" charset="0"/>
              <a:buChar char="•"/>
              <a:defRPr sz="1200"/>
            </a:lvl2pPr>
            <a:lvl3pPr>
              <a:spcBef>
                <a:spcPts val="0"/>
              </a:spcBef>
              <a:spcAft>
                <a:spcPts val="0"/>
              </a:spcAft>
              <a:defRPr sz="1200"/>
            </a:lvl3pPr>
            <a:lvl4pPr>
              <a:spcBef>
                <a:spcPts val="0"/>
              </a:spcBef>
              <a:spcAft>
                <a:spcPts val="0"/>
              </a:spcAft>
              <a:defRPr sz="1200"/>
            </a:lvl4pPr>
            <a:lvl5pPr>
              <a:spcBef>
                <a:spcPts val="0"/>
              </a:spcBef>
              <a:spcAft>
                <a:spcPts val="0"/>
              </a:spcAft>
              <a:defRPr sz="1200"/>
            </a:lvl5pPr>
          </a:lstStyle>
          <a:p>
            <a:pPr lvl="0"/>
            <a:r>
              <a:rPr lang="en-US" dirty="0"/>
              <a:t>Click to edit Master text styles</a:t>
            </a:r>
          </a:p>
          <a:p>
            <a:pPr lvl="1"/>
            <a:r>
              <a:rPr lang="en-US" dirty="0"/>
              <a:t>Second level</a:t>
            </a:r>
          </a:p>
        </p:txBody>
      </p:sp>
      <p:sp>
        <p:nvSpPr>
          <p:cNvPr id="24" name="Text Placeholder 23">
            <a:extLst>
              <a:ext uri="{FF2B5EF4-FFF2-40B4-BE49-F238E27FC236}">
                <a16:creationId xmlns:a16="http://schemas.microsoft.com/office/drawing/2014/main" id="{46561BE9-454F-55FC-D106-CEABD1A7CBA8}"/>
              </a:ext>
            </a:extLst>
          </p:cNvPr>
          <p:cNvSpPr>
            <a:spLocks noGrp="1"/>
          </p:cNvSpPr>
          <p:nvPr>
            <p:ph type="body" sz="quarter" idx="66"/>
          </p:nvPr>
        </p:nvSpPr>
        <p:spPr>
          <a:xfrm>
            <a:off x="9120575" y="2097089"/>
            <a:ext cx="2592000" cy="1188000"/>
          </a:xfrm>
          <a:custGeom>
            <a:avLst/>
            <a:gdLst>
              <a:gd name="connsiteX0" fmla="*/ 0 w 2454212"/>
              <a:gd name="connsiteY0" fmla="*/ 0 h 1367954"/>
              <a:gd name="connsiteX1" fmla="*/ 2454212 w 2454212"/>
              <a:gd name="connsiteY1" fmla="*/ 0 h 1367954"/>
              <a:gd name="connsiteX2" fmla="*/ 2454212 w 2454212"/>
              <a:gd name="connsiteY2" fmla="*/ 1367954 h 1367954"/>
              <a:gd name="connsiteX3" fmla="*/ 0 w 2454212"/>
              <a:gd name="connsiteY3" fmla="*/ 1367954 h 1367954"/>
            </a:gdLst>
            <a:ahLst/>
            <a:cxnLst>
              <a:cxn ang="0">
                <a:pos x="connsiteX0" y="connsiteY0"/>
              </a:cxn>
              <a:cxn ang="0">
                <a:pos x="connsiteX1" y="connsiteY1"/>
              </a:cxn>
              <a:cxn ang="0">
                <a:pos x="connsiteX2" y="connsiteY2"/>
              </a:cxn>
              <a:cxn ang="0">
                <a:pos x="connsiteX3" y="connsiteY3"/>
              </a:cxn>
            </a:cxnLst>
            <a:rect l="l" t="t" r="r" b="b"/>
            <a:pathLst>
              <a:path w="2454212" h="1367954">
                <a:moveTo>
                  <a:pt x="0" y="0"/>
                </a:moveTo>
                <a:lnTo>
                  <a:pt x="2454212" y="0"/>
                </a:lnTo>
                <a:lnTo>
                  <a:pt x="2454212" y="1367954"/>
                </a:lnTo>
                <a:lnTo>
                  <a:pt x="0" y="1367954"/>
                </a:lnTo>
                <a:close/>
              </a:path>
            </a:pathLst>
          </a:custGeom>
          <a:solidFill>
            <a:schemeClr val="bg1"/>
          </a:solidFill>
          <a:effectLst>
            <a:outerShdw dist="38100" dir="16200000" rotWithShape="0">
              <a:prstClr val="black"/>
            </a:outerShdw>
          </a:effectLst>
        </p:spPr>
        <p:txBody>
          <a:bodyPr wrap="square" lIns="0" tIns="72000" rIns="0" bIns="0">
            <a:noAutofit/>
          </a:bodyPr>
          <a:lstStyle>
            <a:lvl1pPr>
              <a:spcBef>
                <a:spcPts val="0"/>
              </a:spcBef>
              <a:spcAft>
                <a:spcPts val="0"/>
              </a:spcAft>
              <a:defRPr sz="1200"/>
            </a:lvl1pPr>
            <a:lvl2pPr marL="180000" indent="-180000">
              <a:spcBef>
                <a:spcPts val="0"/>
              </a:spcBef>
              <a:spcAft>
                <a:spcPts val="0"/>
              </a:spcAft>
              <a:buFont typeface="Arial" panose="020B0604020202020204" pitchFamily="34" charset="0"/>
              <a:buChar char="•"/>
              <a:defRPr sz="1200"/>
            </a:lvl2pPr>
            <a:lvl3pPr>
              <a:spcBef>
                <a:spcPts val="0"/>
              </a:spcBef>
              <a:spcAft>
                <a:spcPts val="0"/>
              </a:spcAft>
              <a:defRPr sz="1200"/>
            </a:lvl3pPr>
            <a:lvl4pPr>
              <a:spcBef>
                <a:spcPts val="0"/>
              </a:spcBef>
              <a:spcAft>
                <a:spcPts val="0"/>
              </a:spcAft>
              <a:defRPr sz="1200"/>
            </a:lvl4pPr>
            <a:lvl5pPr>
              <a:spcBef>
                <a:spcPts val="0"/>
              </a:spcBef>
              <a:spcAft>
                <a:spcPts val="0"/>
              </a:spcAft>
              <a:defRPr sz="1200"/>
            </a:lvl5pPr>
          </a:lstStyle>
          <a:p>
            <a:pPr lvl="0"/>
            <a:r>
              <a:rPr lang="en-US" dirty="0"/>
              <a:t>Click to edit Master text styles</a:t>
            </a:r>
          </a:p>
          <a:p>
            <a:pPr lvl="1"/>
            <a:r>
              <a:rPr lang="en-US" dirty="0"/>
              <a:t>Second level</a:t>
            </a:r>
          </a:p>
        </p:txBody>
      </p:sp>
      <p:sp>
        <p:nvSpPr>
          <p:cNvPr id="4" name="Slide Number Placeholder 3">
            <a:extLst>
              <a:ext uri="{FF2B5EF4-FFF2-40B4-BE49-F238E27FC236}">
                <a16:creationId xmlns:a16="http://schemas.microsoft.com/office/drawing/2014/main" id="{92C85A66-D23B-A8CF-DC3A-EB7DB35A0ECB}"/>
              </a:ext>
            </a:extLst>
          </p:cNvPr>
          <p:cNvSpPr>
            <a:spLocks noGrp="1"/>
          </p:cNvSpPr>
          <p:nvPr>
            <p:ph type="sldNum" sz="quarter" idx="67"/>
          </p:nvPr>
        </p:nvSpPr>
        <p:spPr/>
        <p:txBody>
          <a:bodyPr/>
          <a:lstStyle/>
          <a:p>
            <a:fld id="{E4C2AD82-1025-4508-97C1-6F7EE5C92734}" type="slidenum">
              <a:rPr lang="en-AU" smtClean="0"/>
              <a:pPr/>
              <a:t>‹#›</a:t>
            </a:fld>
            <a:endParaRPr lang="en-AU" dirty="0"/>
          </a:p>
        </p:txBody>
      </p:sp>
      <p:sp>
        <p:nvSpPr>
          <p:cNvPr id="13" name="Text Placeholder 22">
            <a:extLst>
              <a:ext uri="{FF2B5EF4-FFF2-40B4-BE49-F238E27FC236}">
                <a16:creationId xmlns:a16="http://schemas.microsoft.com/office/drawing/2014/main" id="{67AB77E9-B20E-3A48-90D4-C8E8BF5C0E57}"/>
              </a:ext>
            </a:extLst>
          </p:cNvPr>
          <p:cNvSpPr>
            <a:spLocks noGrp="1"/>
          </p:cNvSpPr>
          <p:nvPr>
            <p:ph type="body" sz="quarter" idx="68"/>
          </p:nvPr>
        </p:nvSpPr>
        <p:spPr>
          <a:xfrm>
            <a:off x="480417" y="4690254"/>
            <a:ext cx="2592000" cy="1188000"/>
          </a:xfrm>
          <a:custGeom>
            <a:avLst/>
            <a:gdLst>
              <a:gd name="connsiteX0" fmla="*/ 0 w 2454212"/>
              <a:gd name="connsiteY0" fmla="*/ 0 h 1367954"/>
              <a:gd name="connsiteX1" fmla="*/ 2454212 w 2454212"/>
              <a:gd name="connsiteY1" fmla="*/ 0 h 1367954"/>
              <a:gd name="connsiteX2" fmla="*/ 2454212 w 2454212"/>
              <a:gd name="connsiteY2" fmla="*/ 1367954 h 1367954"/>
              <a:gd name="connsiteX3" fmla="*/ 0 w 2454212"/>
              <a:gd name="connsiteY3" fmla="*/ 1367954 h 1367954"/>
            </a:gdLst>
            <a:ahLst/>
            <a:cxnLst>
              <a:cxn ang="0">
                <a:pos x="connsiteX0" y="connsiteY0"/>
              </a:cxn>
              <a:cxn ang="0">
                <a:pos x="connsiteX1" y="connsiteY1"/>
              </a:cxn>
              <a:cxn ang="0">
                <a:pos x="connsiteX2" y="connsiteY2"/>
              </a:cxn>
              <a:cxn ang="0">
                <a:pos x="connsiteX3" y="connsiteY3"/>
              </a:cxn>
            </a:cxnLst>
            <a:rect l="l" t="t" r="r" b="b"/>
            <a:pathLst>
              <a:path w="2454212" h="1367954">
                <a:moveTo>
                  <a:pt x="0" y="0"/>
                </a:moveTo>
                <a:lnTo>
                  <a:pt x="2454212" y="0"/>
                </a:lnTo>
                <a:lnTo>
                  <a:pt x="2454212" y="1367954"/>
                </a:lnTo>
                <a:lnTo>
                  <a:pt x="0" y="1367954"/>
                </a:lnTo>
                <a:close/>
              </a:path>
            </a:pathLst>
          </a:custGeom>
          <a:solidFill>
            <a:schemeClr val="bg1"/>
          </a:solidFill>
          <a:effectLst>
            <a:outerShdw dist="38100" dir="16200000" rotWithShape="0">
              <a:prstClr val="black"/>
            </a:outerShdw>
          </a:effectLst>
        </p:spPr>
        <p:txBody>
          <a:bodyPr wrap="square" lIns="0" tIns="72000" rIns="0" bIns="0">
            <a:noAutofit/>
          </a:bodyPr>
          <a:lstStyle>
            <a:lvl1pPr>
              <a:spcBef>
                <a:spcPts val="0"/>
              </a:spcBef>
              <a:spcAft>
                <a:spcPts val="0"/>
              </a:spcAft>
              <a:defRPr sz="1200"/>
            </a:lvl1pPr>
            <a:lvl2pPr marL="180000" indent="-180000">
              <a:spcBef>
                <a:spcPts val="0"/>
              </a:spcBef>
              <a:spcAft>
                <a:spcPts val="0"/>
              </a:spcAft>
              <a:buFont typeface="Arial" panose="020B0604020202020204" pitchFamily="34" charset="0"/>
              <a:buChar char="•"/>
              <a:defRPr sz="1200"/>
            </a:lvl2pPr>
            <a:lvl3pPr>
              <a:spcBef>
                <a:spcPts val="0"/>
              </a:spcBef>
              <a:spcAft>
                <a:spcPts val="0"/>
              </a:spcAft>
              <a:defRPr sz="1200"/>
            </a:lvl3pPr>
            <a:lvl4pPr>
              <a:spcBef>
                <a:spcPts val="0"/>
              </a:spcBef>
              <a:spcAft>
                <a:spcPts val="0"/>
              </a:spcAft>
              <a:defRPr sz="1200"/>
            </a:lvl4pPr>
            <a:lvl5pPr>
              <a:spcBef>
                <a:spcPts val="0"/>
              </a:spcBef>
              <a:spcAft>
                <a:spcPts val="0"/>
              </a:spcAft>
              <a:defRPr sz="1200"/>
            </a:lvl5pPr>
          </a:lstStyle>
          <a:p>
            <a:pPr lvl="0"/>
            <a:r>
              <a:rPr lang="en-US" dirty="0"/>
              <a:t>Click to edit Master text styles</a:t>
            </a:r>
          </a:p>
          <a:p>
            <a:pPr lvl="1"/>
            <a:r>
              <a:rPr lang="en-US" dirty="0"/>
              <a:t>Second level</a:t>
            </a:r>
          </a:p>
        </p:txBody>
      </p:sp>
      <p:sp>
        <p:nvSpPr>
          <p:cNvPr id="14" name="Text Placeholder 23">
            <a:extLst>
              <a:ext uri="{FF2B5EF4-FFF2-40B4-BE49-F238E27FC236}">
                <a16:creationId xmlns:a16="http://schemas.microsoft.com/office/drawing/2014/main" id="{4F5D6D90-E317-8A41-9415-60C76EDBB350}"/>
              </a:ext>
            </a:extLst>
          </p:cNvPr>
          <p:cNvSpPr>
            <a:spLocks noGrp="1"/>
          </p:cNvSpPr>
          <p:nvPr>
            <p:ph type="body" sz="quarter" idx="69"/>
          </p:nvPr>
        </p:nvSpPr>
        <p:spPr>
          <a:xfrm>
            <a:off x="6241842" y="4690255"/>
            <a:ext cx="2592000" cy="1188000"/>
          </a:xfrm>
          <a:custGeom>
            <a:avLst/>
            <a:gdLst>
              <a:gd name="connsiteX0" fmla="*/ 0 w 2454212"/>
              <a:gd name="connsiteY0" fmla="*/ 0 h 1367954"/>
              <a:gd name="connsiteX1" fmla="*/ 2454212 w 2454212"/>
              <a:gd name="connsiteY1" fmla="*/ 0 h 1367954"/>
              <a:gd name="connsiteX2" fmla="*/ 2454212 w 2454212"/>
              <a:gd name="connsiteY2" fmla="*/ 1367954 h 1367954"/>
              <a:gd name="connsiteX3" fmla="*/ 0 w 2454212"/>
              <a:gd name="connsiteY3" fmla="*/ 1367954 h 1367954"/>
            </a:gdLst>
            <a:ahLst/>
            <a:cxnLst>
              <a:cxn ang="0">
                <a:pos x="connsiteX0" y="connsiteY0"/>
              </a:cxn>
              <a:cxn ang="0">
                <a:pos x="connsiteX1" y="connsiteY1"/>
              </a:cxn>
              <a:cxn ang="0">
                <a:pos x="connsiteX2" y="connsiteY2"/>
              </a:cxn>
              <a:cxn ang="0">
                <a:pos x="connsiteX3" y="connsiteY3"/>
              </a:cxn>
            </a:cxnLst>
            <a:rect l="l" t="t" r="r" b="b"/>
            <a:pathLst>
              <a:path w="2454212" h="1367954">
                <a:moveTo>
                  <a:pt x="0" y="0"/>
                </a:moveTo>
                <a:lnTo>
                  <a:pt x="2454212" y="0"/>
                </a:lnTo>
                <a:lnTo>
                  <a:pt x="2454212" y="1367954"/>
                </a:lnTo>
                <a:lnTo>
                  <a:pt x="0" y="1367954"/>
                </a:lnTo>
                <a:close/>
              </a:path>
            </a:pathLst>
          </a:custGeom>
          <a:solidFill>
            <a:schemeClr val="bg1"/>
          </a:solidFill>
          <a:effectLst>
            <a:outerShdw dist="38100" dir="16200000" rotWithShape="0">
              <a:prstClr val="black"/>
            </a:outerShdw>
          </a:effectLst>
        </p:spPr>
        <p:txBody>
          <a:bodyPr wrap="square" lIns="0" tIns="72000" rIns="0" bIns="0">
            <a:noAutofit/>
          </a:bodyPr>
          <a:lstStyle>
            <a:lvl1pPr>
              <a:spcBef>
                <a:spcPts val="0"/>
              </a:spcBef>
              <a:spcAft>
                <a:spcPts val="0"/>
              </a:spcAft>
              <a:defRPr sz="1200"/>
            </a:lvl1pPr>
            <a:lvl2pPr marL="180000" indent="-180000">
              <a:spcBef>
                <a:spcPts val="0"/>
              </a:spcBef>
              <a:spcAft>
                <a:spcPts val="0"/>
              </a:spcAft>
              <a:buFont typeface="Arial" panose="020B0604020202020204" pitchFamily="34" charset="0"/>
              <a:buChar char="•"/>
              <a:defRPr sz="1200"/>
            </a:lvl2pPr>
            <a:lvl3pPr>
              <a:spcBef>
                <a:spcPts val="0"/>
              </a:spcBef>
              <a:spcAft>
                <a:spcPts val="0"/>
              </a:spcAft>
              <a:defRPr sz="1200"/>
            </a:lvl3pPr>
            <a:lvl4pPr>
              <a:spcBef>
                <a:spcPts val="0"/>
              </a:spcBef>
              <a:spcAft>
                <a:spcPts val="0"/>
              </a:spcAft>
              <a:defRPr sz="1200"/>
            </a:lvl4pPr>
            <a:lvl5pPr>
              <a:spcBef>
                <a:spcPts val="0"/>
              </a:spcBef>
              <a:spcAft>
                <a:spcPts val="0"/>
              </a:spcAft>
              <a:defRPr sz="1200"/>
            </a:lvl5pPr>
          </a:lstStyle>
          <a:p>
            <a:pPr lvl="0"/>
            <a:r>
              <a:rPr lang="en-US" dirty="0"/>
              <a:t>Click to edit Master text styles</a:t>
            </a:r>
          </a:p>
          <a:p>
            <a:pPr lvl="1"/>
            <a:r>
              <a:rPr lang="en-US" dirty="0"/>
              <a:t>Second level</a:t>
            </a:r>
          </a:p>
        </p:txBody>
      </p:sp>
      <p:sp>
        <p:nvSpPr>
          <p:cNvPr id="5" name="Footer Placeholder 4">
            <a:extLst>
              <a:ext uri="{FF2B5EF4-FFF2-40B4-BE49-F238E27FC236}">
                <a16:creationId xmlns:a16="http://schemas.microsoft.com/office/drawing/2014/main" id="{9F5A1E5E-8C68-9A23-1AA0-D5FA164C83E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914051512"/>
      </p:ext>
    </p:extLst>
  </p:cSld>
  <p:clrMapOvr>
    <a:masterClrMapping/>
  </p:clrMapOvr>
  <p:extLst>
    <p:ext uri="{DCECCB84-F9BA-43D5-87BE-67443E8EF086}">
      <p15:sldGuideLst xmlns:p15="http://schemas.microsoft.com/office/powerpoint/2012/main">
        <p15:guide id="7" pos="1958">
          <p15:clr>
            <a:srgbClr val="FBAE40"/>
          </p15:clr>
        </p15:guide>
        <p15:guide id="8" pos="2116">
          <p15:clr>
            <a:srgbClr val="FBAE40"/>
          </p15:clr>
        </p15:guide>
        <p15:guide id="9" pos="3760">
          <p15:clr>
            <a:srgbClr val="FBAE40"/>
          </p15:clr>
        </p15:guide>
        <p15:guide id="10" pos="3928">
          <p15:clr>
            <a:srgbClr val="FBAE40"/>
          </p15:clr>
        </p15:guide>
        <p15:guide id="11" pos="5564">
          <p15:clr>
            <a:srgbClr val="FBAE40"/>
          </p15:clr>
        </p15:guide>
        <p15:guide id="12" pos="5745">
          <p15:clr>
            <a:srgbClr val="FBAE40"/>
          </p15:clr>
        </p15:guide>
      </p15:sldGuideLst>
    </p:ext>
  </p:extLst>
</p:sldLayout>
</file>

<file path=ppt/slideLayouts/slideLayout326.xml><?xml version="1.0" encoding="utf-8"?>
<p:sldLayout xmlns:a="http://schemas.openxmlformats.org/drawingml/2006/main" xmlns:r="http://schemas.openxmlformats.org/officeDocument/2006/relationships" xmlns:p="http://schemas.openxmlformats.org/presentationml/2006/main" preserve="1" userDrawn="1">
  <p:cSld name="Texture 1 column + 2 stats + image">
    <p:bg>
      <p:bgRef idx="1001">
        <a:schemeClr val="bg1"/>
      </p:bgRef>
    </p:bg>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C7F407D5-7EDE-854A-86D3-A2BD3DB02494}"/>
              </a:ext>
            </a:extLst>
          </p:cNvPr>
          <p:cNvSpPr>
            <a:spLocks noGrp="1"/>
          </p:cNvSpPr>
          <p:nvPr>
            <p:ph type="body" sz="quarter" idx="82"/>
          </p:nvPr>
        </p:nvSpPr>
        <p:spPr>
          <a:xfrm>
            <a:off x="479425" y="2097087"/>
            <a:ext cx="5108575" cy="3795713"/>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5" name="Picture Placeholder 13">
            <a:extLst>
              <a:ext uri="{FF2B5EF4-FFF2-40B4-BE49-F238E27FC236}">
                <a16:creationId xmlns:a16="http://schemas.microsoft.com/office/drawing/2014/main" id="{954C90F5-C9BC-48CA-B77A-ACA7AEBD07BA}"/>
              </a:ext>
            </a:extLst>
          </p:cNvPr>
          <p:cNvSpPr>
            <a:spLocks noGrp="1"/>
          </p:cNvSpPr>
          <p:nvPr>
            <p:ph type="pic" sz="quarter" idx="54" hasCustomPrompt="1"/>
          </p:nvPr>
        </p:nvSpPr>
        <p:spPr>
          <a:xfrm>
            <a:off x="6418629" y="1918790"/>
            <a:ext cx="2700838" cy="2700000"/>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a:defRPr lang="en-AU" sz="1800" dirty="0">
                <a:solidFill>
                  <a:schemeClr val="tx1">
                    <a:alpha val="0"/>
                  </a:schemeClr>
                </a:solidFill>
                <a:latin typeface="+mn-lt"/>
                <a:cs typeface="+mn-cs"/>
              </a:defRPr>
            </a:lvl1pPr>
          </a:lstStyle>
          <a:p>
            <a:pPr lvl="0" algn="ctr"/>
            <a:r>
              <a:rPr lang="en-AU" dirty="0"/>
              <a:t>Image placeholder</a:t>
            </a:r>
          </a:p>
        </p:txBody>
      </p:sp>
      <p:sp>
        <p:nvSpPr>
          <p:cNvPr id="8" name="Content Placeholder 58">
            <a:extLst>
              <a:ext uri="{FF2B5EF4-FFF2-40B4-BE49-F238E27FC236}">
                <a16:creationId xmlns:a16="http://schemas.microsoft.com/office/drawing/2014/main" id="{355945AA-164A-4F0C-8563-99900CB69B7A}"/>
              </a:ext>
            </a:extLst>
          </p:cNvPr>
          <p:cNvSpPr>
            <a:spLocks noGrp="1"/>
          </p:cNvSpPr>
          <p:nvPr>
            <p:ph sz="quarter" idx="78" hasCustomPrompt="1"/>
          </p:nvPr>
        </p:nvSpPr>
        <p:spPr>
          <a:xfrm>
            <a:off x="7203900" y="2382319"/>
            <a:ext cx="1130298" cy="678480"/>
          </a:xfrm>
          <a:prstGeom prst="rect">
            <a:avLst/>
          </a:prstGeom>
        </p:spPr>
        <p:txBody>
          <a:bodyPr anchor="ctr"/>
          <a:lstStyle>
            <a:lvl1pPr algn="ctr">
              <a:defRPr sz="3200" b="1">
                <a:solidFill>
                  <a:schemeClr val="bg1"/>
                </a:solidFill>
                <a:latin typeface="+mn-lt"/>
              </a:defRPr>
            </a:lvl1pPr>
          </a:lstStyle>
          <a:p>
            <a:pPr lvl="0"/>
            <a:r>
              <a:rPr lang="en-AU" dirty="0"/>
              <a:t>99%</a:t>
            </a:r>
          </a:p>
        </p:txBody>
      </p:sp>
      <p:sp>
        <p:nvSpPr>
          <p:cNvPr id="10" name="Text Placeholder 58">
            <a:extLst>
              <a:ext uri="{FF2B5EF4-FFF2-40B4-BE49-F238E27FC236}">
                <a16:creationId xmlns:a16="http://schemas.microsoft.com/office/drawing/2014/main" id="{47743944-8EE0-4915-8C37-6F1A933F6199}"/>
              </a:ext>
            </a:extLst>
          </p:cNvPr>
          <p:cNvSpPr>
            <a:spLocks noGrp="1"/>
          </p:cNvSpPr>
          <p:nvPr>
            <p:ph type="body" sz="quarter" idx="80"/>
          </p:nvPr>
        </p:nvSpPr>
        <p:spPr>
          <a:xfrm>
            <a:off x="6697437" y="3200198"/>
            <a:ext cx="2143222" cy="738952"/>
          </a:xfrm>
          <a:prstGeom prst="rect">
            <a:avLst/>
          </a:prstGeom>
        </p:spPr>
        <p:txBody>
          <a:bodyPr anchor="t"/>
          <a:lstStyle>
            <a:lvl1pPr algn="ctr">
              <a:spcAft>
                <a:spcPts val="0"/>
              </a:spcAft>
              <a:defRPr sz="1400" b="1">
                <a:solidFill>
                  <a:schemeClr val="bg1"/>
                </a:solidFill>
                <a:latin typeface="+mn-lt"/>
              </a:defRPr>
            </a:lvl1pPr>
            <a:lvl2pPr marL="0" indent="0" algn="ctr">
              <a:spcAft>
                <a:spcPts val="0"/>
              </a:spcAft>
              <a:buNone/>
              <a:defRPr sz="1200" b="0">
                <a:solidFill>
                  <a:schemeClr val="bg1"/>
                </a:solidFill>
                <a:latin typeface="+mn-lt"/>
              </a:defRPr>
            </a:lvl2pPr>
            <a:lvl3pPr marL="0" indent="0">
              <a:buNone/>
              <a:defRPr/>
            </a:lvl3pPr>
          </a:lstStyle>
          <a:p>
            <a:pPr lvl="0"/>
            <a:r>
              <a:rPr lang="en-US"/>
              <a:t>Click to edit Master text styles</a:t>
            </a:r>
          </a:p>
          <a:p>
            <a:pPr lvl="1"/>
            <a:r>
              <a:rPr lang="en-US"/>
              <a:t>Second level</a:t>
            </a:r>
          </a:p>
        </p:txBody>
      </p:sp>
      <p:sp>
        <p:nvSpPr>
          <p:cNvPr id="6" name="Picture Placeholder 13">
            <a:extLst>
              <a:ext uri="{FF2B5EF4-FFF2-40B4-BE49-F238E27FC236}">
                <a16:creationId xmlns:a16="http://schemas.microsoft.com/office/drawing/2014/main" id="{63CC16D4-E7FD-480C-8179-F4C78FB2D717}"/>
              </a:ext>
            </a:extLst>
          </p:cNvPr>
          <p:cNvSpPr>
            <a:spLocks noGrp="1"/>
          </p:cNvSpPr>
          <p:nvPr>
            <p:ph type="pic" sz="quarter" idx="55" hasCustomPrompt="1"/>
          </p:nvPr>
        </p:nvSpPr>
        <p:spPr>
          <a:xfrm>
            <a:off x="8641724" y="4004320"/>
            <a:ext cx="2098954" cy="2028856"/>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a:defRPr lang="en-AU" sz="1800" dirty="0">
                <a:solidFill>
                  <a:schemeClr val="tx1">
                    <a:alpha val="0"/>
                  </a:schemeClr>
                </a:solidFill>
                <a:latin typeface="+mn-lt"/>
                <a:cs typeface="+mn-cs"/>
              </a:defRPr>
            </a:lvl1pPr>
          </a:lstStyle>
          <a:p>
            <a:pPr lvl="0" algn="ctr"/>
            <a:r>
              <a:rPr lang="en-AU" dirty="0"/>
              <a:t>Image placeholder</a:t>
            </a:r>
          </a:p>
        </p:txBody>
      </p:sp>
      <p:sp>
        <p:nvSpPr>
          <p:cNvPr id="9" name="Content Placeholder 58">
            <a:extLst>
              <a:ext uri="{FF2B5EF4-FFF2-40B4-BE49-F238E27FC236}">
                <a16:creationId xmlns:a16="http://schemas.microsoft.com/office/drawing/2014/main" id="{68416E2B-D32F-4F96-BA7F-7F845269C448}"/>
              </a:ext>
            </a:extLst>
          </p:cNvPr>
          <p:cNvSpPr>
            <a:spLocks noGrp="1"/>
          </p:cNvSpPr>
          <p:nvPr>
            <p:ph sz="quarter" idx="79" hasCustomPrompt="1"/>
          </p:nvPr>
        </p:nvSpPr>
        <p:spPr>
          <a:xfrm>
            <a:off x="9208134" y="4237798"/>
            <a:ext cx="966136" cy="579940"/>
          </a:xfrm>
          <a:prstGeom prst="rect">
            <a:avLst/>
          </a:prstGeom>
        </p:spPr>
        <p:txBody>
          <a:bodyPr anchor="ctr"/>
          <a:lstStyle>
            <a:lvl1pPr algn="ctr">
              <a:defRPr sz="3200" b="1">
                <a:solidFill>
                  <a:schemeClr val="bg1"/>
                </a:solidFill>
                <a:latin typeface="+mn-lt"/>
              </a:defRPr>
            </a:lvl1pPr>
          </a:lstStyle>
          <a:p>
            <a:pPr lvl="0"/>
            <a:r>
              <a:rPr lang="en-AU" dirty="0"/>
              <a:t>55%</a:t>
            </a:r>
          </a:p>
        </p:txBody>
      </p:sp>
      <p:sp>
        <p:nvSpPr>
          <p:cNvPr id="11" name="Text Placeholder 58">
            <a:extLst>
              <a:ext uri="{FF2B5EF4-FFF2-40B4-BE49-F238E27FC236}">
                <a16:creationId xmlns:a16="http://schemas.microsoft.com/office/drawing/2014/main" id="{877C08CD-3FE0-4A80-84FB-D9088A4AC1DB}"/>
              </a:ext>
            </a:extLst>
          </p:cNvPr>
          <p:cNvSpPr>
            <a:spLocks noGrp="1"/>
          </p:cNvSpPr>
          <p:nvPr>
            <p:ph type="body" sz="quarter" idx="81"/>
          </p:nvPr>
        </p:nvSpPr>
        <p:spPr>
          <a:xfrm>
            <a:off x="8775229" y="4955997"/>
            <a:ext cx="1831944" cy="639720"/>
          </a:xfrm>
          <a:prstGeom prst="rect">
            <a:avLst/>
          </a:prstGeom>
        </p:spPr>
        <p:txBody>
          <a:bodyPr anchor="t"/>
          <a:lstStyle>
            <a:lvl1pPr marL="0" indent="0" algn="ctr">
              <a:spcAft>
                <a:spcPts val="0"/>
              </a:spcAft>
              <a:defRPr sz="1400" b="1">
                <a:solidFill>
                  <a:schemeClr val="bg1"/>
                </a:solidFill>
                <a:latin typeface="+mn-lt"/>
              </a:defRPr>
            </a:lvl1pPr>
            <a:lvl2pPr marL="0" indent="0" algn="ctr">
              <a:spcAft>
                <a:spcPts val="0"/>
              </a:spcAft>
              <a:buNone/>
              <a:defRPr sz="1200" b="0">
                <a:solidFill>
                  <a:schemeClr val="bg1"/>
                </a:solidFill>
                <a:latin typeface="+mn-lt"/>
              </a:defRPr>
            </a:lvl2pPr>
            <a:lvl3pPr marL="0" indent="0">
              <a:buNone/>
              <a:defRPr/>
            </a:lvl3pPr>
          </a:lstStyle>
          <a:p>
            <a:pPr lvl="0"/>
            <a:r>
              <a:rPr lang="en-US"/>
              <a:t>Click to edit Master text styles</a:t>
            </a:r>
          </a:p>
          <a:p>
            <a:pPr lvl="1"/>
            <a:r>
              <a:rPr lang="en-US"/>
              <a:t>Second level</a:t>
            </a:r>
          </a:p>
        </p:txBody>
      </p:sp>
      <p:sp>
        <p:nvSpPr>
          <p:cNvPr id="4" name="Title 3">
            <a:extLst>
              <a:ext uri="{FF2B5EF4-FFF2-40B4-BE49-F238E27FC236}">
                <a16:creationId xmlns:a16="http://schemas.microsoft.com/office/drawing/2014/main" id="{5286B89D-2C55-BB7D-053A-05AC730ABFCC}"/>
              </a:ext>
            </a:extLst>
          </p:cNvPr>
          <p:cNvSpPr>
            <a:spLocks noGrp="1"/>
          </p:cNvSpPr>
          <p:nvPr>
            <p:ph type="title"/>
          </p:nvPr>
        </p:nvSpPr>
        <p:spPr>
          <a:xfrm>
            <a:off x="479425" y="604203"/>
            <a:ext cx="7593013" cy="746695"/>
          </a:xfrm>
          <a:prstGeom prst="rect">
            <a:avLst/>
          </a:prstGeom>
        </p:spPr>
        <p:txBody>
          <a:bodyPr/>
          <a:lstStyle/>
          <a:p>
            <a:r>
              <a:rPr lang="en-US"/>
              <a:t>Click to edit Master title style</a:t>
            </a:r>
            <a:endParaRPr lang="en-AU" dirty="0"/>
          </a:p>
        </p:txBody>
      </p:sp>
      <p:sp>
        <p:nvSpPr>
          <p:cNvPr id="3" name="Slide Number Placeholder 3">
            <a:extLst>
              <a:ext uri="{FF2B5EF4-FFF2-40B4-BE49-F238E27FC236}">
                <a16:creationId xmlns:a16="http://schemas.microsoft.com/office/drawing/2014/main" id="{7A6FABFB-D00A-3FAC-DBA2-2A7A5D51BD44}"/>
              </a:ext>
            </a:extLst>
          </p:cNvPr>
          <p:cNvSpPr>
            <a:spLocks noGrp="1"/>
          </p:cNvSpPr>
          <p:nvPr>
            <p:ph type="sldNum" sz="quarter" idx="67"/>
          </p:nvPr>
        </p:nvSpPr>
        <p:spPr>
          <a:xfrm>
            <a:off x="479425" y="6339948"/>
            <a:ext cx="173038" cy="169200"/>
          </a:xfrm>
        </p:spPr>
        <p:txBody>
          <a:bodyPr/>
          <a:lstStyle/>
          <a:p>
            <a:fld id="{E4C2AD82-1025-4508-97C1-6F7EE5C92734}" type="slidenum">
              <a:rPr lang="en-AU" smtClean="0"/>
              <a:pPr/>
              <a:t>‹#›</a:t>
            </a:fld>
            <a:endParaRPr lang="en-AU" dirty="0"/>
          </a:p>
        </p:txBody>
      </p:sp>
      <p:sp>
        <p:nvSpPr>
          <p:cNvPr id="7" name="Footer Placeholder 4">
            <a:extLst>
              <a:ext uri="{FF2B5EF4-FFF2-40B4-BE49-F238E27FC236}">
                <a16:creationId xmlns:a16="http://schemas.microsoft.com/office/drawing/2014/main" id="{70D1E36D-5A90-47AA-145B-EF2B4635580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1042022886"/>
      </p:ext>
    </p:extLst>
  </p:cSld>
  <p:clrMapOvr>
    <a:overrideClrMapping bg1="lt1" tx1="dk1" bg2="lt2" tx2="dk2" accent1="accent1" accent2="accent2" accent3="accent3" accent4="accent4" accent5="accent5" accent6="accent6" hlink="hlink" folHlink="folHlink"/>
  </p:clrMapOvr>
</p:sldLayout>
</file>

<file path=ppt/slideLayouts/slideLayout327.xml><?xml version="1.0" encoding="utf-8"?>
<p:sldLayout xmlns:a="http://schemas.openxmlformats.org/drawingml/2006/main" xmlns:r="http://schemas.openxmlformats.org/officeDocument/2006/relationships" xmlns:p="http://schemas.openxmlformats.org/presentationml/2006/main" preserve="1" userDrawn="1">
  <p:cSld name="1 Column and stat_image">
    <p:bg>
      <p:bgRef idx="1001">
        <a:schemeClr val="bg1"/>
      </p:bgRef>
    </p:bg>
    <p:spTree>
      <p:nvGrpSpPr>
        <p:cNvPr id="1" name=""/>
        <p:cNvGrpSpPr/>
        <p:nvPr/>
      </p:nvGrpSpPr>
      <p:grpSpPr>
        <a:xfrm>
          <a:off x="0" y="0"/>
          <a:ext cx="0" cy="0"/>
          <a:chOff x="0" y="0"/>
          <a:chExt cx="0" cy="0"/>
        </a:xfrm>
      </p:grpSpPr>
      <p:sp>
        <p:nvSpPr>
          <p:cNvPr id="12" name="Picture Placeholder 3">
            <a:extLst>
              <a:ext uri="{FF2B5EF4-FFF2-40B4-BE49-F238E27FC236}">
                <a16:creationId xmlns:a16="http://schemas.microsoft.com/office/drawing/2014/main" id="{DAD281C5-EE89-6D6E-1BD2-577CE4708A37}"/>
              </a:ext>
            </a:extLst>
          </p:cNvPr>
          <p:cNvSpPr>
            <a:spLocks noGrp="1"/>
          </p:cNvSpPr>
          <p:nvPr>
            <p:ph type="pic" sz="quarter" idx="86" hasCustomPrompt="1"/>
          </p:nvPr>
        </p:nvSpPr>
        <p:spPr>
          <a:xfrm>
            <a:off x="0" y="141290"/>
            <a:ext cx="12192000" cy="6716710"/>
          </a:xfrm>
          <a:prstGeom prst="rect">
            <a:avLst/>
          </a:prstGeom>
          <a:gradFill flip="none" rotWithShape="1">
            <a:gsLst>
              <a:gs pos="0">
                <a:srgbClr val="5C4ADE"/>
              </a:gs>
              <a:gs pos="99000">
                <a:srgbClr val="B5A3FF">
                  <a:alpha val="0"/>
                </a:srgbClr>
              </a:gs>
            </a:gsLst>
            <a:lin ang="0" scaled="1"/>
            <a:tileRect/>
          </a:gradFill>
        </p:spPr>
        <p:txBody>
          <a:bodyPr wrap="square">
            <a:noAutofit/>
          </a:bodyPr>
          <a:lstStyle>
            <a:lvl1pPr algn="ctr">
              <a:defRPr/>
            </a:lvl1pPr>
          </a:lstStyle>
          <a:p>
            <a:r>
              <a:rPr lang="en-AU" dirty="0"/>
              <a:t> </a:t>
            </a:r>
          </a:p>
        </p:txBody>
      </p:sp>
      <p:sp>
        <p:nvSpPr>
          <p:cNvPr id="4" name="Picture Placeholder 3">
            <a:extLst>
              <a:ext uri="{FF2B5EF4-FFF2-40B4-BE49-F238E27FC236}">
                <a16:creationId xmlns:a16="http://schemas.microsoft.com/office/drawing/2014/main" id="{0E02A36A-60E5-5AA0-AE16-B12EC54B7B29}"/>
              </a:ext>
            </a:extLst>
          </p:cNvPr>
          <p:cNvSpPr>
            <a:spLocks noGrp="1"/>
          </p:cNvSpPr>
          <p:nvPr>
            <p:ph type="pic" sz="quarter" idx="25" hasCustomPrompt="1"/>
          </p:nvPr>
        </p:nvSpPr>
        <p:spPr>
          <a:xfrm>
            <a:off x="0" y="141290"/>
            <a:ext cx="12192000" cy="6716710"/>
          </a:xfrm>
          <a:prstGeom prst="rect">
            <a:avLst/>
          </a:prstGeom>
          <a:solidFill>
            <a:schemeClr val="bg1">
              <a:lumMod val="95000"/>
            </a:schemeClr>
          </a:solidFill>
        </p:spPr>
        <p:txBody>
          <a:bodyPr wrap="square">
            <a:noAutofit/>
          </a:bodyPr>
          <a:lstStyle>
            <a:lvl1pPr algn="ctr">
              <a:defRPr/>
            </a:lvl1pPr>
          </a:lstStyle>
          <a:p>
            <a:r>
              <a:rPr lang="en-AU" dirty="0"/>
              <a:t>Click on icon to insert image and send to back</a:t>
            </a:r>
          </a:p>
        </p:txBody>
      </p:sp>
      <p:sp>
        <p:nvSpPr>
          <p:cNvPr id="20" name="Text Placeholder 19">
            <a:extLst>
              <a:ext uri="{FF2B5EF4-FFF2-40B4-BE49-F238E27FC236}">
                <a16:creationId xmlns:a16="http://schemas.microsoft.com/office/drawing/2014/main" id="{8ADCBA78-F1AE-065D-6A80-4D9819FDEADB}"/>
              </a:ext>
            </a:extLst>
          </p:cNvPr>
          <p:cNvSpPr>
            <a:spLocks noGrp="1"/>
          </p:cNvSpPr>
          <p:nvPr>
            <p:ph type="body" sz="quarter" idx="88" hasCustomPrompt="1"/>
          </p:nvPr>
        </p:nvSpPr>
        <p:spPr>
          <a:xfrm>
            <a:off x="6922328" y="2345452"/>
            <a:ext cx="3240000" cy="3240000"/>
          </a:xfrm>
          <a:custGeom>
            <a:avLst/>
            <a:gdLst>
              <a:gd name="connsiteX0" fmla="*/ 1620000 w 3240000"/>
              <a:gd name="connsiteY0" fmla="*/ 0 h 3240000"/>
              <a:gd name="connsiteX1" fmla="*/ 3240000 w 3240000"/>
              <a:gd name="connsiteY1" fmla="*/ 1620000 h 3240000"/>
              <a:gd name="connsiteX2" fmla="*/ 1620000 w 3240000"/>
              <a:gd name="connsiteY2" fmla="*/ 3240000 h 3240000"/>
              <a:gd name="connsiteX3" fmla="*/ 0 w 3240000"/>
              <a:gd name="connsiteY3" fmla="*/ 1620000 h 3240000"/>
              <a:gd name="connsiteX4" fmla="*/ 1620000 w 3240000"/>
              <a:gd name="connsiteY4" fmla="*/ 0 h 32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40000" h="3240000">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accent3"/>
          </a:solidFill>
          <a:ln w="21503" cap="flat">
            <a:noFill/>
            <a:prstDash val="solid"/>
            <a:miter/>
          </a:ln>
        </p:spPr>
        <p:txBody>
          <a:bodyPr wrap="square" rtlCol="0" anchor="ctr">
            <a:noAutofit/>
          </a:bodyPr>
          <a:lstStyle>
            <a:lvl1pPr>
              <a:defRPr lang="en-AU" sz="1800" dirty="0">
                <a:latin typeface="+mn-lt"/>
              </a:defRPr>
            </a:lvl1pPr>
          </a:lstStyle>
          <a:p>
            <a:pPr lvl="0"/>
            <a:r>
              <a:rPr lang="en-US" dirty="0"/>
              <a:t> </a:t>
            </a:r>
            <a:endParaRPr lang="en-AU" dirty="0"/>
          </a:p>
        </p:txBody>
      </p:sp>
      <p:sp>
        <p:nvSpPr>
          <p:cNvPr id="14" name="Text Placeholder 13">
            <a:extLst>
              <a:ext uri="{FF2B5EF4-FFF2-40B4-BE49-F238E27FC236}">
                <a16:creationId xmlns:a16="http://schemas.microsoft.com/office/drawing/2014/main" id="{C7F407D5-7EDE-854A-86D3-A2BD3DB02494}"/>
              </a:ext>
            </a:extLst>
          </p:cNvPr>
          <p:cNvSpPr>
            <a:spLocks noGrp="1"/>
          </p:cNvSpPr>
          <p:nvPr>
            <p:ph type="body" sz="quarter" idx="82"/>
          </p:nvPr>
        </p:nvSpPr>
        <p:spPr>
          <a:xfrm>
            <a:off x="479425" y="2097087"/>
            <a:ext cx="5108575" cy="3795713"/>
          </a:xfrm>
          <a:prstGeom prst="rect">
            <a:avLst/>
          </a:prstGeom>
        </p:spPr>
        <p:txBody>
          <a:bodyPr/>
          <a:lstStyle>
            <a:lvl1pPr>
              <a:defRPr sz="1200">
                <a:solidFill>
                  <a:schemeClr val="bg1"/>
                </a:solidFill>
              </a:defRPr>
            </a:lvl1pPr>
            <a:lvl2pPr marL="180000" indent="-180000">
              <a:buClr>
                <a:schemeClr val="bg1"/>
              </a:buClr>
              <a:buFont typeface="Arial" panose="020B0604020202020204" pitchFamily="34" charset="0"/>
              <a:buChar char="•"/>
              <a:defRPr sz="1200">
                <a:solidFill>
                  <a:schemeClr val="bg1"/>
                </a:solidFill>
              </a:defRPr>
            </a:lvl2pPr>
            <a:lvl3pPr marL="360363" indent="-180000">
              <a:buClr>
                <a:schemeClr val="bg1"/>
              </a:buClr>
              <a:buFont typeface="Arial" panose="020B0604020202020204" pitchFamily="34" charset="0"/>
              <a:buChar char="•"/>
              <a:defRPr sz="1200">
                <a:solidFill>
                  <a:schemeClr val="bg1"/>
                </a:solidFill>
              </a:defRPr>
            </a:lvl3pPr>
            <a:lvl4pPr>
              <a:buClr>
                <a:schemeClr val="bg1"/>
              </a:buClr>
              <a:defRPr sz="1200">
                <a:solidFill>
                  <a:schemeClr val="bg1"/>
                </a:solidFill>
              </a:defRPr>
            </a:lvl4pPr>
            <a:lvl5pPr>
              <a:defRPr sz="120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9" name="Title 18">
            <a:extLst>
              <a:ext uri="{FF2B5EF4-FFF2-40B4-BE49-F238E27FC236}">
                <a16:creationId xmlns:a16="http://schemas.microsoft.com/office/drawing/2014/main" id="{2F2B8837-5898-7665-942D-26B35922029C}"/>
              </a:ext>
            </a:extLst>
          </p:cNvPr>
          <p:cNvSpPr>
            <a:spLocks noGrp="1"/>
          </p:cNvSpPr>
          <p:nvPr>
            <p:ph type="title"/>
          </p:nvPr>
        </p:nvSpPr>
        <p:spPr>
          <a:xfrm>
            <a:off x="479425" y="604203"/>
            <a:ext cx="11233150" cy="746695"/>
          </a:xfrm>
          <a:prstGeom prst="rect">
            <a:avLst/>
          </a:prstGeom>
        </p:spPr>
        <p:txBody>
          <a:bodyPr/>
          <a:lstStyle>
            <a:lvl1pPr>
              <a:defRPr>
                <a:solidFill>
                  <a:schemeClr val="bg1"/>
                </a:solidFill>
              </a:defRPr>
            </a:lvl1pPr>
          </a:lstStyle>
          <a:p>
            <a:r>
              <a:rPr lang="en-US"/>
              <a:t>Click to edit Master title style</a:t>
            </a:r>
            <a:endParaRPr lang="en-AU" dirty="0"/>
          </a:p>
        </p:txBody>
      </p:sp>
      <p:sp>
        <p:nvSpPr>
          <p:cNvPr id="2" name="Slide Number Placeholder 1">
            <a:extLst>
              <a:ext uri="{FF2B5EF4-FFF2-40B4-BE49-F238E27FC236}">
                <a16:creationId xmlns:a16="http://schemas.microsoft.com/office/drawing/2014/main" id="{CCAAE4FB-21EA-CBB5-DD44-ECD379AC2C10}"/>
              </a:ext>
            </a:extLst>
          </p:cNvPr>
          <p:cNvSpPr>
            <a:spLocks noGrp="1"/>
          </p:cNvSpPr>
          <p:nvPr>
            <p:ph type="sldNum" sz="quarter" idx="85"/>
          </p:nvPr>
        </p:nvSpPr>
        <p:spPr/>
        <p:txBody>
          <a:bodyPr/>
          <a:lstStyle>
            <a:lvl1pPr>
              <a:defRPr>
                <a:solidFill>
                  <a:schemeClr val="bg2"/>
                </a:solidFill>
              </a:defRPr>
            </a:lvl1pPr>
          </a:lstStyle>
          <a:p>
            <a:fld id="{E4C2AD82-1025-4508-97C1-6F7EE5C92734}" type="slidenum">
              <a:rPr lang="en-AU" smtClean="0"/>
              <a:pPr/>
              <a:t>‹#›</a:t>
            </a:fld>
            <a:endParaRPr lang="en-AU" dirty="0"/>
          </a:p>
        </p:txBody>
      </p:sp>
      <p:sp>
        <p:nvSpPr>
          <p:cNvPr id="9" name="Content Placeholder 58">
            <a:extLst>
              <a:ext uri="{FF2B5EF4-FFF2-40B4-BE49-F238E27FC236}">
                <a16:creationId xmlns:a16="http://schemas.microsoft.com/office/drawing/2014/main" id="{9BDB0583-ED98-8FDF-0FE1-D022AF9B1BE5}"/>
              </a:ext>
            </a:extLst>
          </p:cNvPr>
          <p:cNvSpPr>
            <a:spLocks noGrp="1"/>
          </p:cNvSpPr>
          <p:nvPr>
            <p:ph sz="quarter" idx="78" hasCustomPrompt="1"/>
          </p:nvPr>
        </p:nvSpPr>
        <p:spPr>
          <a:xfrm>
            <a:off x="7491405" y="3106609"/>
            <a:ext cx="2000248" cy="678480"/>
          </a:xfrm>
          <a:prstGeom prst="rect">
            <a:avLst/>
          </a:prstGeom>
        </p:spPr>
        <p:txBody>
          <a:bodyPr anchor="ctr"/>
          <a:lstStyle>
            <a:lvl1pPr algn="ctr">
              <a:defRPr sz="5400" b="0">
                <a:solidFill>
                  <a:schemeClr val="tx1"/>
                </a:solidFill>
                <a:latin typeface="+mj-lt"/>
              </a:defRPr>
            </a:lvl1pPr>
          </a:lstStyle>
          <a:p>
            <a:pPr lvl="0"/>
            <a:r>
              <a:rPr lang="en-AU" dirty="0"/>
              <a:t>99%</a:t>
            </a:r>
          </a:p>
        </p:txBody>
      </p:sp>
      <p:sp>
        <p:nvSpPr>
          <p:cNvPr id="10" name="Text Placeholder 58">
            <a:extLst>
              <a:ext uri="{FF2B5EF4-FFF2-40B4-BE49-F238E27FC236}">
                <a16:creationId xmlns:a16="http://schemas.microsoft.com/office/drawing/2014/main" id="{EBC83C06-F63E-FA64-94DA-351CFA1BC2CB}"/>
              </a:ext>
            </a:extLst>
          </p:cNvPr>
          <p:cNvSpPr>
            <a:spLocks noGrp="1"/>
          </p:cNvSpPr>
          <p:nvPr>
            <p:ph type="body" sz="quarter" idx="80"/>
          </p:nvPr>
        </p:nvSpPr>
        <p:spPr>
          <a:xfrm>
            <a:off x="7419918" y="3924488"/>
            <a:ext cx="2143222" cy="738952"/>
          </a:xfrm>
          <a:prstGeom prst="rect">
            <a:avLst/>
          </a:prstGeom>
        </p:spPr>
        <p:txBody>
          <a:bodyPr anchor="t"/>
          <a:lstStyle>
            <a:lvl1pPr algn="ctr">
              <a:spcAft>
                <a:spcPts val="0"/>
              </a:spcAft>
              <a:defRPr sz="1400" b="1">
                <a:solidFill>
                  <a:schemeClr val="tx1"/>
                </a:solidFill>
                <a:latin typeface="+mn-lt"/>
              </a:defRPr>
            </a:lvl1pPr>
            <a:lvl2pPr marL="0" indent="0" algn="ctr">
              <a:spcAft>
                <a:spcPts val="0"/>
              </a:spcAft>
              <a:buNone/>
              <a:defRPr sz="1200" b="0">
                <a:solidFill>
                  <a:schemeClr val="tx1"/>
                </a:solidFill>
                <a:latin typeface="+mn-lt"/>
              </a:defRPr>
            </a:lvl2pPr>
            <a:lvl3pPr marL="0" indent="0">
              <a:buNone/>
              <a:defRPr/>
            </a:lvl3pPr>
          </a:lstStyle>
          <a:p>
            <a:pPr lvl="0"/>
            <a:r>
              <a:rPr lang="en-US"/>
              <a:t>Click to edit Master text styles</a:t>
            </a:r>
          </a:p>
          <a:p>
            <a:pPr lvl="1"/>
            <a:r>
              <a:rPr lang="en-US"/>
              <a:t>Second level</a:t>
            </a:r>
          </a:p>
        </p:txBody>
      </p:sp>
      <p:sp>
        <p:nvSpPr>
          <p:cNvPr id="6" name="Text Placeholder 5">
            <a:extLst>
              <a:ext uri="{FF2B5EF4-FFF2-40B4-BE49-F238E27FC236}">
                <a16:creationId xmlns:a16="http://schemas.microsoft.com/office/drawing/2014/main" id="{15DAE1BC-1A46-3D8E-3B7E-305B56EAD42A}"/>
              </a:ext>
            </a:extLst>
          </p:cNvPr>
          <p:cNvSpPr>
            <a:spLocks noGrp="1" noChangeAspect="1"/>
          </p:cNvSpPr>
          <p:nvPr>
            <p:ph type="body" sz="quarter" idx="36" hasCustomPrompt="1"/>
          </p:nvPr>
        </p:nvSpPr>
        <p:spPr>
          <a:xfrm>
            <a:off x="10873321" y="6170930"/>
            <a:ext cx="825600" cy="28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5" name="Footer Placeholder 4">
            <a:extLst>
              <a:ext uri="{FF2B5EF4-FFF2-40B4-BE49-F238E27FC236}">
                <a16:creationId xmlns:a16="http://schemas.microsoft.com/office/drawing/2014/main" id="{2E7824B9-0B38-61E0-31F7-E4B80FC1634C}"/>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dirty="0"/>
          </a:p>
        </p:txBody>
      </p:sp>
    </p:spTree>
    <p:extLst>
      <p:ext uri="{BB962C8B-B14F-4D97-AF65-F5344CB8AC3E}">
        <p14:creationId xmlns:p14="http://schemas.microsoft.com/office/powerpoint/2010/main" val="2987516926"/>
      </p:ext>
    </p:extLst>
  </p:cSld>
  <p:clrMapOvr>
    <a:overrideClrMapping bg1="lt1" tx1="dk1" bg2="lt2" tx2="dk2" accent1="accent1" accent2="accent2" accent3="accent3" accent4="accent4" accent5="accent5" accent6="accent6" hlink="hlink" folHlink="folHlink"/>
  </p:clrMapOvr>
</p:sldLayout>
</file>

<file path=ppt/slideLayouts/slideLayout328.xml><?xml version="1.0" encoding="utf-8"?>
<p:sldLayout xmlns:a="http://schemas.openxmlformats.org/drawingml/2006/main" xmlns:r="http://schemas.openxmlformats.org/officeDocument/2006/relationships" xmlns:p="http://schemas.openxmlformats.org/presentationml/2006/main" preserve="1" userDrawn="1">
  <p:cSld name="Image collage_2">
    <p:spTree>
      <p:nvGrpSpPr>
        <p:cNvPr id="1" name=""/>
        <p:cNvGrpSpPr/>
        <p:nvPr/>
      </p:nvGrpSpPr>
      <p:grpSpPr>
        <a:xfrm>
          <a:off x="0" y="0"/>
          <a:ext cx="0" cy="0"/>
          <a:chOff x="0" y="0"/>
          <a:chExt cx="0" cy="0"/>
        </a:xfrm>
      </p:grpSpPr>
      <p:sp>
        <p:nvSpPr>
          <p:cNvPr id="7" name="Picture Placeholder 11">
            <a:extLst>
              <a:ext uri="{FF2B5EF4-FFF2-40B4-BE49-F238E27FC236}">
                <a16:creationId xmlns:a16="http://schemas.microsoft.com/office/drawing/2014/main" id="{EF65264D-1DB0-475A-94C2-4CDB9DEEE830}"/>
              </a:ext>
            </a:extLst>
          </p:cNvPr>
          <p:cNvSpPr>
            <a:spLocks noGrp="1"/>
          </p:cNvSpPr>
          <p:nvPr>
            <p:ph type="pic" sz="quarter" idx="46" hasCustomPrompt="1"/>
          </p:nvPr>
        </p:nvSpPr>
        <p:spPr>
          <a:xfrm>
            <a:off x="6286500" y="135574"/>
            <a:ext cx="2952000" cy="3368644"/>
          </a:xfrm>
          <a:custGeom>
            <a:avLst/>
            <a:gdLst>
              <a:gd name="connsiteX0" fmla="*/ 0 w 8128000"/>
              <a:gd name="connsiteY0" fmla="*/ 0 h 6858000"/>
              <a:gd name="connsiteX1" fmla="*/ 8128000 w 8128000"/>
              <a:gd name="connsiteY1" fmla="*/ 0 h 6858000"/>
              <a:gd name="connsiteX2" fmla="*/ 8128000 w 8128000"/>
              <a:gd name="connsiteY2" fmla="*/ 6858000 h 6858000"/>
              <a:gd name="connsiteX3" fmla="*/ 0 w 8128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128000" h="6858000">
                <a:moveTo>
                  <a:pt x="0" y="0"/>
                </a:moveTo>
                <a:lnTo>
                  <a:pt x="8128000" y="0"/>
                </a:lnTo>
                <a:lnTo>
                  <a:pt x="8128000" y="6858000"/>
                </a:lnTo>
                <a:lnTo>
                  <a:pt x="0" y="6858000"/>
                </a:lnTo>
                <a:close/>
              </a:path>
            </a:pathLst>
          </a:custGeom>
          <a:solidFill>
            <a:schemeClr val="bg1">
              <a:lumMod val="85000"/>
              <a:alpha val="30000"/>
            </a:schemeClr>
          </a:solidFill>
        </p:spPr>
        <p:txBody>
          <a:bodyPr vert="horz" lIns="0" tIns="0" rIns="0" bIns="0" rtlCol="0" anchor="ctr">
            <a:normAutofit/>
          </a:bodyPr>
          <a:lstStyle>
            <a:lvl1pPr>
              <a:defRPr lang="en-AU" sz="1400" dirty="0"/>
            </a:lvl1pPr>
          </a:lstStyle>
          <a:p>
            <a:pPr lvl="0" algn="ctr"/>
            <a:r>
              <a:rPr lang="en-US" dirty="0"/>
              <a:t>Click on the icon to insert a </a:t>
            </a:r>
            <a:r>
              <a:rPr lang="en-AU" dirty="0"/>
              <a:t>picture</a:t>
            </a:r>
          </a:p>
        </p:txBody>
      </p:sp>
      <p:sp>
        <p:nvSpPr>
          <p:cNvPr id="8" name="Picture Placeholder 11">
            <a:extLst>
              <a:ext uri="{FF2B5EF4-FFF2-40B4-BE49-F238E27FC236}">
                <a16:creationId xmlns:a16="http://schemas.microsoft.com/office/drawing/2014/main" id="{5C000396-C074-41AC-B95B-1A20F11C7DFD}"/>
              </a:ext>
            </a:extLst>
          </p:cNvPr>
          <p:cNvSpPr>
            <a:spLocks noGrp="1"/>
          </p:cNvSpPr>
          <p:nvPr>
            <p:ph type="pic" sz="quarter" idx="47" hasCustomPrompt="1"/>
          </p:nvPr>
        </p:nvSpPr>
        <p:spPr>
          <a:xfrm>
            <a:off x="9240856" y="135574"/>
            <a:ext cx="2952000" cy="3368644"/>
          </a:xfrm>
          <a:custGeom>
            <a:avLst/>
            <a:gdLst>
              <a:gd name="connsiteX0" fmla="*/ 0 w 8128000"/>
              <a:gd name="connsiteY0" fmla="*/ 0 h 6858000"/>
              <a:gd name="connsiteX1" fmla="*/ 8128000 w 8128000"/>
              <a:gd name="connsiteY1" fmla="*/ 0 h 6858000"/>
              <a:gd name="connsiteX2" fmla="*/ 8128000 w 8128000"/>
              <a:gd name="connsiteY2" fmla="*/ 6858000 h 6858000"/>
              <a:gd name="connsiteX3" fmla="*/ 0 w 8128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128000" h="6858000">
                <a:moveTo>
                  <a:pt x="0" y="0"/>
                </a:moveTo>
                <a:lnTo>
                  <a:pt x="8128000" y="0"/>
                </a:lnTo>
                <a:lnTo>
                  <a:pt x="8128000" y="6858000"/>
                </a:lnTo>
                <a:lnTo>
                  <a:pt x="0" y="6858000"/>
                </a:lnTo>
                <a:close/>
              </a:path>
            </a:pathLst>
          </a:custGeom>
          <a:solidFill>
            <a:schemeClr val="bg1">
              <a:lumMod val="85000"/>
              <a:alpha val="30000"/>
            </a:schemeClr>
          </a:solidFill>
        </p:spPr>
        <p:txBody>
          <a:bodyPr vert="horz" lIns="0" tIns="0" rIns="0" bIns="0" rtlCol="0" anchor="ctr">
            <a:normAutofit/>
          </a:bodyPr>
          <a:lstStyle>
            <a:lvl1pPr>
              <a:defRPr lang="en-AU" sz="1400" dirty="0"/>
            </a:lvl1pPr>
          </a:lstStyle>
          <a:p>
            <a:pPr lvl="0" algn="ctr"/>
            <a:r>
              <a:rPr lang="en-US" dirty="0"/>
              <a:t>Click on the icon to insert a </a:t>
            </a:r>
            <a:r>
              <a:rPr lang="en-AU" dirty="0"/>
              <a:t>picture</a:t>
            </a:r>
          </a:p>
        </p:txBody>
      </p:sp>
      <p:sp>
        <p:nvSpPr>
          <p:cNvPr id="9" name="Picture Placeholder 11">
            <a:extLst>
              <a:ext uri="{FF2B5EF4-FFF2-40B4-BE49-F238E27FC236}">
                <a16:creationId xmlns:a16="http://schemas.microsoft.com/office/drawing/2014/main" id="{D278DA27-5717-48D9-B165-AC1658089D8C}"/>
              </a:ext>
            </a:extLst>
          </p:cNvPr>
          <p:cNvSpPr>
            <a:spLocks noGrp="1"/>
          </p:cNvSpPr>
          <p:nvPr>
            <p:ph type="pic" sz="quarter" idx="48" hasCustomPrompt="1"/>
          </p:nvPr>
        </p:nvSpPr>
        <p:spPr>
          <a:xfrm>
            <a:off x="6286073" y="3498386"/>
            <a:ext cx="2952000" cy="3359613"/>
          </a:xfrm>
          <a:custGeom>
            <a:avLst/>
            <a:gdLst>
              <a:gd name="connsiteX0" fmla="*/ 0 w 8128000"/>
              <a:gd name="connsiteY0" fmla="*/ 0 h 6858000"/>
              <a:gd name="connsiteX1" fmla="*/ 8128000 w 8128000"/>
              <a:gd name="connsiteY1" fmla="*/ 0 h 6858000"/>
              <a:gd name="connsiteX2" fmla="*/ 8128000 w 8128000"/>
              <a:gd name="connsiteY2" fmla="*/ 6858000 h 6858000"/>
              <a:gd name="connsiteX3" fmla="*/ 0 w 8128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128000" h="6858000">
                <a:moveTo>
                  <a:pt x="0" y="0"/>
                </a:moveTo>
                <a:lnTo>
                  <a:pt x="8128000" y="0"/>
                </a:lnTo>
                <a:lnTo>
                  <a:pt x="8128000" y="6858000"/>
                </a:lnTo>
                <a:lnTo>
                  <a:pt x="0" y="6858000"/>
                </a:lnTo>
                <a:close/>
              </a:path>
            </a:pathLst>
          </a:custGeom>
          <a:solidFill>
            <a:schemeClr val="bg1">
              <a:lumMod val="85000"/>
              <a:alpha val="30000"/>
            </a:schemeClr>
          </a:solidFill>
        </p:spPr>
        <p:txBody>
          <a:bodyPr vert="horz" lIns="0" tIns="0" rIns="0" bIns="0" rtlCol="0" anchor="ctr">
            <a:normAutofit/>
          </a:bodyPr>
          <a:lstStyle>
            <a:lvl1pPr>
              <a:defRPr lang="en-AU" sz="1400" dirty="0"/>
            </a:lvl1pPr>
          </a:lstStyle>
          <a:p>
            <a:pPr lvl="0" algn="ctr"/>
            <a:r>
              <a:rPr lang="en-US" dirty="0"/>
              <a:t>Click on the icon to insert a </a:t>
            </a:r>
            <a:r>
              <a:rPr lang="en-AU" dirty="0"/>
              <a:t>picture</a:t>
            </a:r>
          </a:p>
        </p:txBody>
      </p:sp>
      <p:sp>
        <p:nvSpPr>
          <p:cNvPr id="10" name="Picture Placeholder 11">
            <a:extLst>
              <a:ext uri="{FF2B5EF4-FFF2-40B4-BE49-F238E27FC236}">
                <a16:creationId xmlns:a16="http://schemas.microsoft.com/office/drawing/2014/main" id="{1CFDE815-8B15-4EDE-8E34-A8BD67CF6919}"/>
              </a:ext>
            </a:extLst>
          </p:cNvPr>
          <p:cNvSpPr>
            <a:spLocks noGrp="1"/>
          </p:cNvSpPr>
          <p:nvPr>
            <p:ph type="pic" sz="quarter" idx="49" hasCustomPrompt="1"/>
          </p:nvPr>
        </p:nvSpPr>
        <p:spPr>
          <a:xfrm>
            <a:off x="9240000" y="3498386"/>
            <a:ext cx="2952000" cy="3359613"/>
          </a:xfrm>
          <a:custGeom>
            <a:avLst/>
            <a:gdLst>
              <a:gd name="connsiteX0" fmla="*/ 0 w 8128000"/>
              <a:gd name="connsiteY0" fmla="*/ 0 h 6858000"/>
              <a:gd name="connsiteX1" fmla="*/ 8128000 w 8128000"/>
              <a:gd name="connsiteY1" fmla="*/ 0 h 6858000"/>
              <a:gd name="connsiteX2" fmla="*/ 8128000 w 8128000"/>
              <a:gd name="connsiteY2" fmla="*/ 6858000 h 6858000"/>
              <a:gd name="connsiteX3" fmla="*/ 0 w 8128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128000" h="6858000">
                <a:moveTo>
                  <a:pt x="0" y="0"/>
                </a:moveTo>
                <a:lnTo>
                  <a:pt x="8128000" y="0"/>
                </a:lnTo>
                <a:lnTo>
                  <a:pt x="8128000" y="6858000"/>
                </a:lnTo>
                <a:lnTo>
                  <a:pt x="0" y="6858000"/>
                </a:lnTo>
                <a:close/>
              </a:path>
            </a:pathLst>
          </a:custGeom>
          <a:solidFill>
            <a:schemeClr val="bg1">
              <a:lumMod val="85000"/>
              <a:alpha val="30000"/>
            </a:schemeClr>
          </a:solidFill>
        </p:spPr>
        <p:txBody>
          <a:bodyPr vert="horz" lIns="0" tIns="0" rIns="0" bIns="0" rtlCol="0" anchor="ctr">
            <a:normAutofit/>
          </a:bodyPr>
          <a:lstStyle>
            <a:lvl1pPr>
              <a:defRPr lang="en-AU" sz="1400" dirty="0"/>
            </a:lvl1pPr>
          </a:lstStyle>
          <a:p>
            <a:pPr lvl="0" algn="ctr"/>
            <a:r>
              <a:rPr lang="en-US" dirty="0"/>
              <a:t>Click on the icon to insert a </a:t>
            </a:r>
            <a:r>
              <a:rPr lang="en-AU" dirty="0"/>
              <a:t>picture and send to back</a:t>
            </a:r>
          </a:p>
        </p:txBody>
      </p:sp>
      <p:sp>
        <p:nvSpPr>
          <p:cNvPr id="4" name="Slide Number Placeholder 3">
            <a:extLst>
              <a:ext uri="{FF2B5EF4-FFF2-40B4-BE49-F238E27FC236}">
                <a16:creationId xmlns:a16="http://schemas.microsoft.com/office/drawing/2014/main" id="{A06CE19E-17FC-6F77-5504-5FC246527331}"/>
              </a:ext>
            </a:extLst>
          </p:cNvPr>
          <p:cNvSpPr>
            <a:spLocks noGrp="1"/>
          </p:cNvSpPr>
          <p:nvPr>
            <p:ph type="sldNum" sz="quarter" idx="50"/>
          </p:nvPr>
        </p:nvSpPr>
        <p:spPr/>
        <p:txBody>
          <a:bodyPr/>
          <a:lstStyle/>
          <a:p>
            <a:fld id="{E4C2AD82-1025-4508-97C1-6F7EE5C92734}" type="slidenum">
              <a:rPr lang="en-AU" smtClean="0"/>
              <a:pPr/>
              <a:t>‹#›</a:t>
            </a:fld>
            <a:endParaRPr lang="en-AU" dirty="0"/>
          </a:p>
        </p:txBody>
      </p:sp>
      <p:sp>
        <p:nvSpPr>
          <p:cNvPr id="11" name="Text Placeholder 10">
            <a:extLst>
              <a:ext uri="{FF2B5EF4-FFF2-40B4-BE49-F238E27FC236}">
                <a16:creationId xmlns:a16="http://schemas.microsoft.com/office/drawing/2014/main" id="{AEFDFB79-50ED-7D98-A80E-3D0F0C1B5FD4}"/>
              </a:ext>
            </a:extLst>
          </p:cNvPr>
          <p:cNvSpPr>
            <a:spLocks noGrp="1"/>
          </p:cNvSpPr>
          <p:nvPr>
            <p:ph type="body" sz="quarter" idx="51"/>
          </p:nvPr>
        </p:nvSpPr>
        <p:spPr>
          <a:xfrm>
            <a:off x="479425" y="2097088"/>
            <a:ext cx="5387975" cy="3795712"/>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4" name="Title 13">
            <a:extLst>
              <a:ext uri="{FF2B5EF4-FFF2-40B4-BE49-F238E27FC236}">
                <a16:creationId xmlns:a16="http://schemas.microsoft.com/office/drawing/2014/main" id="{340CF644-3CD0-A3D7-7082-D1F70F313D96}"/>
              </a:ext>
            </a:extLst>
          </p:cNvPr>
          <p:cNvSpPr>
            <a:spLocks noGrp="1"/>
          </p:cNvSpPr>
          <p:nvPr>
            <p:ph type="title"/>
          </p:nvPr>
        </p:nvSpPr>
        <p:spPr>
          <a:xfrm>
            <a:off x="479425" y="604203"/>
            <a:ext cx="5387975" cy="746695"/>
          </a:xfrm>
          <a:prstGeom prst="rect">
            <a:avLst/>
          </a:prstGeom>
        </p:spPr>
        <p:txBody>
          <a:bodyPr/>
          <a:lstStyle/>
          <a:p>
            <a:r>
              <a:rPr lang="en-US"/>
              <a:t>Click to edit Master title style</a:t>
            </a:r>
            <a:endParaRPr lang="en-AU" dirty="0"/>
          </a:p>
        </p:txBody>
      </p:sp>
      <p:sp>
        <p:nvSpPr>
          <p:cNvPr id="2" name="Text Placeholder 5">
            <a:extLst>
              <a:ext uri="{FF2B5EF4-FFF2-40B4-BE49-F238E27FC236}">
                <a16:creationId xmlns:a16="http://schemas.microsoft.com/office/drawing/2014/main" id="{B7C9AC36-F786-5770-4BC3-DBF17D24D8FD}"/>
              </a:ext>
            </a:extLst>
          </p:cNvPr>
          <p:cNvSpPr>
            <a:spLocks noGrp="1" noChangeAspect="1"/>
          </p:cNvSpPr>
          <p:nvPr>
            <p:ph type="body" sz="quarter" idx="35" hasCustomPrompt="1"/>
          </p:nvPr>
        </p:nvSpPr>
        <p:spPr>
          <a:xfrm>
            <a:off x="10904437" y="6170930"/>
            <a:ext cx="825600" cy="28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5" name="Footer Placeholder 4">
            <a:extLst>
              <a:ext uri="{FF2B5EF4-FFF2-40B4-BE49-F238E27FC236}">
                <a16:creationId xmlns:a16="http://schemas.microsoft.com/office/drawing/2014/main" id="{F266F571-E920-921F-6658-87C248074EA6}"/>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1775435440"/>
      </p:ext>
    </p:extLst>
  </p:cSld>
  <p:clrMapOvr>
    <a:masterClrMapping/>
  </p:clrMapOvr>
  <p:extLst>
    <p:ext uri="{DCECCB84-F9BA-43D5-87BE-67443E8EF086}">
      <p15:sldGuideLst xmlns:p15="http://schemas.microsoft.com/office/powerpoint/2012/main">
        <p15:guide id="3" pos="3960">
          <p15:clr>
            <a:srgbClr val="FBAE40"/>
          </p15:clr>
        </p15:guide>
        <p15:guide id="4" pos="3696">
          <p15:clr>
            <a:srgbClr val="FBAE40"/>
          </p15:clr>
        </p15:guide>
      </p15:sldGuideLst>
    </p:ext>
  </p:extLst>
</p:sldLayout>
</file>

<file path=ppt/slideLayouts/slideLayout329.xml><?xml version="1.0" encoding="utf-8"?>
<p:sldLayout xmlns:a="http://schemas.openxmlformats.org/drawingml/2006/main" xmlns:r="http://schemas.openxmlformats.org/officeDocument/2006/relationships" xmlns:p="http://schemas.openxmlformats.org/presentationml/2006/main" preserve="1" userDrawn="1">
  <p:cSld name="1 Column + 4  stats_image">
    <p:spTree>
      <p:nvGrpSpPr>
        <p:cNvPr id="1" name=""/>
        <p:cNvGrpSpPr/>
        <p:nvPr/>
      </p:nvGrpSpPr>
      <p:grpSpPr>
        <a:xfrm>
          <a:off x="0" y="0"/>
          <a:ext cx="0" cy="0"/>
          <a:chOff x="0" y="0"/>
          <a:chExt cx="0" cy="0"/>
        </a:xfrm>
      </p:grpSpPr>
      <p:sp>
        <p:nvSpPr>
          <p:cNvPr id="4" name="Picture Placeholder 10">
            <a:extLst>
              <a:ext uri="{FF2B5EF4-FFF2-40B4-BE49-F238E27FC236}">
                <a16:creationId xmlns:a16="http://schemas.microsoft.com/office/drawing/2014/main" id="{26AF362E-0C64-5A7B-97BC-7BC191E4FA55}"/>
              </a:ext>
            </a:extLst>
          </p:cNvPr>
          <p:cNvSpPr>
            <a:spLocks noGrp="1"/>
          </p:cNvSpPr>
          <p:nvPr>
            <p:ph type="pic" sz="quarter" idx="54" hasCustomPrompt="1"/>
          </p:nvPr>
        </p:nvSpPr>
        <p:spPr>
          <a:xfrm>
            <a:off x="0" y="3997960"/>
            <a:ext cx="12192001" cy="286004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tx1">
              <a:alpha val="20000"/>
            </a:schemeClr>
          </a:solidFill>
        </p:spPr>
        <p:txBody>
          <a:bodyPr wrap="square" lIns="0" rIns="0" anchor="b" anchorCtr="1">
            <a:noAutofit/>
          </a:bodyPr>
          <a:lstStyle>
            <a:lvl1pPr algn="ctr">
              <a:defRPr/>
            </a:lvl1pPr>
          </a:lstStyle>
          <a:p>
            <a:r>
              <a:rPr lang="en-AU" dirty="0"/>
              <a:t> </a:t>
            </a:r>
          </a:p>
        </p:txBody>
      </p:sp>
      <p:sp>
        <p:nvSpPr>
          <p:cNvPr id="8" name="Picture Placeholder 10">
            <a:extLst>
              <a:ext uri="{FF2B5EF4-FFF2-40B4-BE49-F238E27FC236}">
                <a16:creationId xmlns:a16="http://schemas.microsoft.com/office/drawing/2014/main" id="{8AAE1BA5-EA96-2CA9-0103-C09C7104CFC0}"/>
              </a:ext>
            </a:extLst>
          </p:cNvPr>
          <p:cNvSpPr>
            <a:spLocks noGrp="1"/>
          </p:cNvSpPr>
          <p:nvPr>
            <p:ph type="pic" sz="quarter" idx="34" hasCustomPrompt="1"/>
          </p:nvPr>
        </p:nvSpPr>
        <p:spPr>
          <a:xfrm>
            <a:off x="0" y="3997960"/>
            <a:ext cx="12192001" cy="286004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20" name="Text Placeholder 19">
            <a:extLst>
              <a:ext uri="{FF2B5EF4-FFF2-40B4-BE49-F238E27FC236}">
                <a16:creationId xmlns:a16="http://schemas.microsoft.com/office/drawing/2014/main" id="{340BA62A-590F-4C2C-BBD5-5A53EA82F37E}"/>
              </a:ext>
            </a:extLst>
          </p:cNvPr>
          <p:cNvSpPr>
            <a:spLocks noGrp="1"/>
          </p:cNvSpPr>
          <p:nvPr>
            <p:ph type="body" sz="quarter" idx="19" hasCustomPrompt="1"/>
          </p:nvPr>
        </p:nvSpPr>
        <p:spPr>
          <a:xfrm>
            <a:off x="443681" y="4885705"/>
            <a:ext cx="1915477" cy="1007095"/>
          </a:xfrm>
          <a:prstGeom prst="rect">
            <a:avLst/>
          </a:prstGeom>
        </p:spPr>
        <p:txBody>
          <a:bodyPr/>
          <a:lstStyle>
            <a:lvl1pPr>
              <a:lnSpc>
                <a:spcPct val="100000"/>
              </a:lnSpc>
              <a:spcBef>
                <a:spcPts val="0"/>
              </a:spcBef>
              <a:spcAft>
                <a:spcPts val="0"/>
              </a:spcAft>
              <a:defRPr lang="en-US" sz="4000" b="1" kern="1200" dirty="0" smtClean="0">
                <a:solidFill>
                  <a:schemeClr val="bg1"/>
                </a:solidFill>
                <a:latin typeface="+mj-lt"/>
                <a:ea typeface="+mn-ea"/>
                <a:cs typeface="+mn-cs"/>
              </a:defRPr>
            </a:lvl1pPr>
            <a:lvl2pPr marL="0" indent="0">
              <a:lnSpc>
                <a:spcPct val="100000"/>
              </a:lnSpc>
              <a:spcBef>
                <a:spcPts val="0"/>
              </a:spcBef>
              <a:spcAft>
                <a:spcPts val="0"/>
              </a:spcAft>
              <a:buNone/>
              <a:defRPr lang="en-US" sz="1400" kern="1200" dirty="0" smtClean="0">
                <a:solidFill>
                  <a:schemeClr val="bg1"/>
                </a:solidFill>
                <a:latin typeface="+mn-lt"/>
                <a:ea typeface="+mn-ea"/>
                <a:cs typeface="+mn-cs"/>
              </a:defRPr>
            </a:lvl2pPr>
          </a:lstStyle>
          <a:p>
            <a:pPr lvl="0"/>
            <a:r>
              <a:rPr lang="en-US" dirty="0"/>
              <a:t>##</a:t>
            </a:r>
          </a:p>
          <a:p>
            <a:pPr lvl="1"/>
            <a:r>
              <a:rPr lang="en-US" dirty="0"/>
              <a:t>Second level</a:t>
            </a:r>
            <a:endParaRPr lang="en-AU" dirty="0"/>
          </a:p>
        </p:txBody>
      </p:sp>
      <p:sp>
        <p:nvSpPr>
          <p:cNvPr id="22" name="Text Placeholder 19">
            <a:extLst>
              <a:ext uri="{FF2B5EF4-FFF2-40B4-BE49-F238E27FC236}">
                <a16:creationId xmlns:a16="http://schemas.microsoft.com/office/drawing/2014/main" id="{4E934AF0-667D-4EFD-9E56-14D14E492C4C}"/>
              </a:ext>
            </a:extLst>
          </p:cNvPr>
          <p:cNvSpPr>
            <a:spLocks noGrp="1"/>
          </p:cNvSpPr>
          <p:nvPr>
            <p:ph type="body" sz="quarter" idx="21" hasCustomPrompt="1"/>
          </p:nvPr>
        </p:nvSpPr>
        <p:spPr>
          <a:xfrm>
            <a:off x="2928331" y="4885705"/>
            <a:ext cx="1915477" cy="1007095"/>
          </a:xfrm>
          <a:prstGeom prst="rect">
            <a:avLst/>
          </a:prstGeom>
        </p:spPr>
        <p:txBody>
          <a:bodyPr/>
          <a:lstStyle>
            <a:lvl1pPr>
              <a:lnSpc>
                <a:spcPct val="100000"/>
              </a:lnSpc>
              <a:spcBef>
                <a:spcPts val="0"/>
              </a:spcBef>
              <a:spcAft>
                <a:spcPts val="0"/>
              </a:spcAft>
              <a:defRPr lang="en-US" sz="4000" b="1" kern="1200" dirty="0" smtClean="0">
                <a:solidFill>
                  <a:schemeClr val="bg1"/>
                </a:solidFill>
                <a:latin typeface="+mj-lt"/>
                <a:ea typeface="+mn-ea"/>
                <a:cs typeface="+mn-cs"/>
              </a:defRPr>
            </a:lvl1pPr>
            <a:lvl2pPr marL="0" indent="0">
              <a:lnSpc>
                <a:spcPct val="100000"/>
              </a:lnSpc>
              <a:spcBef>
                <a:spcPts val="0"/>
              </a:spcBef>
              <a:spcAft>
                <a:spcPts val="0"/>
              </a:spcAft>
              <a:buNone/>
              <a:defRPr lang="en-US" sz="1400" kern="1200" dirty="0" smtClean="0">
                <a:solidFill>
                  <a:schemeClr val="bg1"/>
                </a:solidFill>
                <a:latin typeface="+mn-lt"/>
                <a:ea typeface="+mn-ea"/>
                <a:cs typeface="+mn-cs"/>
              </a:defRPr>
            </a:lvl2pPr>
          </a:lstStyle>
          <a:p>
            <a:pPr lvl="0"/>
            <a:r>
              <a:rPr lang="en-US" dirty="0"/>
              <a:t>##</a:t>
            </a:r>
          </a:p>
          <a:p>
            <a:pPr lvl="1"/>
            <a:r>
              <a:rPr lang="en-US" dirty="0"/>
              <a:t>Second level</a:t>
            </a:r>
            <a:endParaRPr lang="en-AU" dirty="0"/>
          </a:p>
        </p:txBody>
      </p:sp>
      <p:sp>
        <p:nvSpPr>
          <p:cNvPr id="24" name="Text Placeholder 19">
            <a:extLst>
              <a:ext uri="{FF2B5EF4-FFF2-40B4-BE49-F238E27FC236}">
                <a16:creationId xmlns:a16="http://schemas.microsoft.com/office/drawing/2014/main" id="{8C15FB2A-52D1-4976-B95C-A8335C5CEA69}"/>
              </a:ext>
            </a:extLst>
          </p:cNvPr>
          <p:cNvSpPr>
            <a:spLocks noGrp="1"/>
          </p:cNvSpPr>
          <p:nvPr>
            <p:ph type="body" sz="quarter" idx="23" hasCustomPrompt="1"/>
          </p:nvPr>
        </p:nvSpPr>
        <p:spPr>
          <a:xfrm>
            <a:off x="5383303" y="4885705"/>
            <a:ext cx="1915477" cy="1007095"/>
          </a:xfrm>
          <a:prstGeom prst="rect">
            <a:avLst/>
          </a:prstGeom>
        </p:spPr>
        <p:txBody>
          <a:bodyPr/>
          <a:lstStyle>
            <a:lvl1pPr>
              <a:lnSpc>
                <a:spcPct val="100000"/>
              </a:lnSpc>
              <a:spcBef>
                <a:spcPts val="0"/>
              </a:spcBef>
              <a:spcAft>
                <a:spcPts val="0"/>
              </a:spcAft>
              <a:defRPr lang="en-US" sz="4000" b="1" kern="1200" dirty="0" smtClean="0">
                <a:solidFill>
                  <a:schemeClr val="bg1"/>
                </a:solidFill>
                <a:latin typeface="+mj-lt"/>
                <a:ea typeface="+mn-ea"/>
                <a:cs typeface="+mn-cs"/>
              </a:defRPr>
            </a:lvl1pPr>
            <a:lvl2pPr marL="0" indent="0">
              <a:lnSpc>
                <a:spcPct val="100000"/>
              </a:lnSpc>
              <a:spcBef>
                <a:spcPts val="0"/>
              </a:spcBef>
              <a:spcAft>
                <a:spcPts val="0"/>
              </a:spcAft>
              <a:buNone/>
              <a:defRPr lang="en-US" sz="1400" kern="1200" dirty="0" smtClean="0">
                <a:solidFill>
                  <a:schemeClr val="bg1"/>
                </a:solidFill>
                <a:latin typeface="+mn-lt"/>
                <a:ea typeface="+mn-ea"/>
                <a:cs typeface="+mn-cs"/>
              </a:defRPr>
            </a:lvl2pPr>
          </a:lstStyle>
          <a:p>
            <a:pPr lvl="0"/>
            <a:r>
              <a:rPr lang="en-US" dirty="0"/>
              <a:t>##</a:t>
            </a:r>
          </a:p>
          <a:p>
            <a:pPr lvl="1"/>
            <a:r>
              <a:rPr lang="en-US" dirty="0"/>
              <a:t>Second level</a:t>
            </a:r>
            <a:endParaRPr lang="en-AU" dirty="0"/>
          </a:p>
        </p:txBody>
      </p:sp>
      <p:sp>
        <p:nvSpPr>
          <p:cNvPr id="31" name="Text Placeholder 19">
            <a:extLst>
              <a:ext uri="{FF2B5EF4-FFF2-40B4-BE49-F238E27FC236}">
                <a16:creationId xmlns:a16="http://schemas.microsoft.com/office/drawing/2014/main" id="{E10F307D-AA6D-4390-AFBD-EA5C9846CD80}"/>
              </a:ext>
            </a:extLst>
          </p:cNvPr>
          <p:cNvSpPr>
            <a:spLocks noGrp="1"/>
          </p:cNvSpPr>
          <p:nvPr>
            <p:ph type="body" sz="quarter" idx="31" hasCustomPrompt="1"/>
          </p:nvPr>
        </p:nvSpPr>
        <p:spPr>
          <a:xfrm>
            <a:off x="7897631" y="4885705"/>
            <a:ext cx="1915477" cy="1007095"/>
          </a:xfrm>
          <a:prstGeom prst="rect">
            <a:avLst/>
          </a:prstGeom>
        </p:spPr>
        <p:txBody>
          <a:bodyPr/>
          <a:lstStyle>
            <a:lvl1pPr>
              <a:lnSpc>
                <a:spcPct val="100000"/>
              </a:lnSpc>
              <a:spcBef>
                <a:spcPts val="0"/>
              </a:spcBef>
              <a:spcAft>
                <a:spcPts val="0"/>
              </a:spcAft>
              <a:defRPr lang="en-US" sz="4000" b="1" kern="1200" dirty="0" smtClean="0">
                <a:solidFill>
                  <a:schemeClr val="bg1"/>
                </a:solidFill>
                <a:latin typeface="+mj-lt"/>
                <a:ea typeface="+mn-ea"/>
                <a:cs typeface="+mn-cs"/>
              </a:defRPr>
            </a:lvl1pPr>
            <a:lvl2pPr marL="0" indent="0">
              <a:lnSpc>
                <a:spcPct val="100000"/>
              </a:lnSpc>
              <a:spcBef>
                <a:spcPts val="0"/>
              </a:spcBef>
              <a:spcAft>
                <a:spcPts val="0"/>
              </a:spcAft>
              <a:buNone/>
              <a:defRPr lang="en-US" sz="1400" kern="1200" dirty="0" smtClean="0">
                <a:solidFill>
                  <a:schemeClr val="bg1"/>
                </a:solidFill>
                <a:latin typeface="+mn-lt"/>
                <a:ea typeface="+mn-ea"/>
                <a:cs typeface="+mn-cs"/>
              </a:defRPr>
            </a:lvl2pPr>
          </a:lstStyle>
          <a:p>
            <a:pPr lvl="0"/>
            <a:r>
              <a:rPr lang="en-US" dirty="0"/>
              <a:t>##</a:t>
            </a:r>
          </a:p>
          <a:p>
            <a:pPr lvl="1"/>
            <a:r>
              <a:rPr lang="en-US" dirty="0"/>
              <a:t>Second level</a:t>
            </a:r>
            <a:endParaRPr lang="en-AU" dirty="0"/>
          </a:p>
        </p:txBody>
      </p:sp>
      <p:sp>
        <p:nvSpPr>
          <p:cNvPr id="2" name="Title 1">
            <a:extLst>
              <a:ext uri="{FF2B5EF4-FFF2-40B4-BE49-F238E27FC236}">
                <a16:creationId xmlns:a16="http://schemas.microsoft.com/office/drawing/2014/main" id="{89552DE1-1916-C2A7-CFEE-218026B1186B}"/>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dirty="0"/>
          </a:p>
        </p:txBody>
      </p:sp>
      <p:sp>
        <p:nvSpPr>
          <p:cNvPr id="6" name="Text Placeholder 5">
            <a:extLst>
              <a:ext uri="{FF2B5EF4-FFF2-40B4-BE49-F238E27FC236}">
                <a16:creationId xmlns:a16="http://schemas.microsoft.com/office/drawing/2014/main" id="{8253C086-39CE-916D-A665-76566F3CAF57}"/>
              </a:ext>
            </a:extLst>
          </p:cNvPr>
          <p:cNvSpPr>
            <a:spLocks noGrp="1"/>
          </p:cNvSpPr>
          <p:nvPr>
            <p:ph type="body" sz="quarter" idx="45"/>
          </p:nvPr>
        </p:nvSpPr>
        <p:spPr>
          <a:xfrm>
            <a:off x="482600" y="2097088"/>
            <a:ext cx="10977563" cy="1658938"/>
          </a:xfrm>
          <a:prstGeom prst="rect">
            <a:avLst/>
          </a:prstGeom>
        </p:spPr>
        <p:txBody>
          <a:bodyPr/>
          <a:lstStyle>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38" name="Freeform: Shape 37">
            <a:extLst>
              <a:ext uri="{FF2B5EF4-FFF2-40B4-BE49-F238E27FC236}">
                <a16:creationId xmlns:a16="http://schemas.microsoft.com/office/drawing/2014/main" id="{715CE2AD-6A0D-3A91-6D27-336BC601CA6F}"/>
              </a:ext>
            </a:extLst>
          </p:cNvPr>
          <p:cNvSpPr txBox="1">
            <a:spLocks/>
          </p:cNvSpPr>
          <p:nvPr/>
        </p:nvSpPr>
        <p:spPr>
          <a:xfrm>
            <a:off x="12192000" y="1736725"/>
            <a:ext cx="1625" cy="1223"/>
          </a:xfrm>
          <a:custGeom>
            <a:avLst/>
            <a:gdLst>
              <a:gd name="connsiteX0" fmla="*/ 1625 w 1625"/>
              <a:gd name="connsiteY0" fmla="*/ 0 h 1223"/>
              <a:gd name="connsiteX1" fmla="*/ 0 w 1625"/>
              <a:gd name="connsiteY1" fmla="*/ 1223 h 1223"/>
              <a:gd name="connsiteX2" fmla="*/ 0 w 1625"/>
              <a:gd name="connsiteY2" fmla="*/ 85 h 1223"/>
              <a:gd name="connsiteX3" fmla="*/ 1625 w 1625"/>
              <a:gd name="connsiteY3" fmla="*/ 0 h 1223"/>
            </a:gdLst>
            <a:ahLst/>
            <a:cxnLst>
              <a:cxn ang="0">
                <a:pos x="connsiteX0" y="connsiteY0"/>
              </a:cxn>
              <a:cxn ang="0">
                <a:pos x="connsiteX1" y="connsiteY1"/>
              </a:cxn>
              <a:cxn ang="0">
                <a:pos x="connsiteX2" y="connsiteY2"/>
              </a:cxn>
              <a:cxn ang="0">
                <a:pos x="connsiteX3" y="connsiteY3"/>
              </a:cxn>
            </a:cxnLst>
            <a:rect l="l" t="t" r="r" b="b"/>
            <a:pathLst>
              <a:path w="1625" h="1223">
                <a:moveTo>
                  <a:pt x="1625" y="0"/>
                </a:moveTo>
                <a:lnTo>
                  <a:pt x="0" y="1223"/>
                </a:lnTo>
                <a:lnTo>
                  <a:pt x="0" y="85"/>
                </a:lnTo>
                <a:lnTo>
                  <a:pt x="1625" y="0"/>
                </a:lnTo>
                <a:close/>
              </a:path>
            </a:pathLst>
          </a:custGeom>
          <a:solidFill>
            <a:schemeClr val="accent1"/>
          </a:solidFill>
        </p:spPr>
        <p:txBody>
          <a:bodyPr vert="horz" wrap="square" lIns="0" tIns="0" rIns="0" bIns="0" rtlCol="0">
            <a:no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1700" b="1" kern="1200">
                <a:solidFill>
                  <a:schemeClr val="accent1"/>
                </a:solidFill>
                <a:latin typeface="+mn-lt"/>
                <a:ea typeface="+mn-ea"/>
                <a:cs typeface="+mn-cs"/>
              </a:defRPr>
            </a:lvl1pPr>
            <a:lvl2pPr marL="0" indent="0" algn="l" defTabSz="914400" rtl="0" eaLnBrk="1" latinLnBrk="0" hangingPunct="1">
              <a:lnSpc>
                <a:spcPct val="100000"/>
              </a:lnSpc>
              <a:spcBef>
                <a:spcPts val="0"/>
              </a:spcBef>
              <a:spcAft>
                <a:spcPts val="1200"/>
              </a:spcAft>
              <a:buFont typeface="Arial" panose="020B0604020202020204" pitchFamily="34" charset="0"/>
              <a:buNone/>
              <a:defRPr sz="1400" kern="1200">
                <a:solidFill>
                  <a:schemeClr val="tx1"/>
                </a:solidFill>
                <a:latin typeface="+mn-lt"/>
                <a:ea typeface="+mn-ea"/>
                <a:cs typeface="+mn-cs"/>
              </a:defRPr>
            </a:lvl2pPr>
            <a:lvl3pPr marL="180975" indent="-180975" algn="l" defTabSz="914400" rtl="0" eaLnBrk="1" latinLnBrk="0" hangingPunct="1">
              <a:lnSpc>
                <a:spcPct val="100000"/>
              </a:lnSpc>
              <a:spcBef>
                <a:spcPts val="300"/>
              </a:spcBef>
              <a:spcAft>
                <a:spcPts val="300"/>
              </a:spcAft>
              <a:buFont typeface="Arial" panose="020B0604020202020204" pitchFamily="34" charset="0"/>
              <a:buChar char="•"/>
              <a:defRPr sz="1400" kern="1200">
                <a:solidFill>
                  <a:schemeClr val="tx1"/>
                </a:solidFill>
                <a:latin typeface="+mn-lt"/>
                <a:ea typeface="+mn-ea"/>
                <a:cs typeface="+mn-cs"/>
              </a:defRPr>
            </a:lvl3pPr>
            <a:lvl4pPr marL="361950" indent="-180975" algn="l" defTabSz="914400" rtl="0" eaLnBrk="1" latinLnBrk="0" hangingPunct="1">
              <a:lnSpc>
                <a:spcPct val="100000"/>
              </a:lnSpc>
              <a:spcBef>
                <a:spcPts val="300"/>
              </a:spcBef>
              <a:spcAft>
                <a:spcPts val="300"/>
              </a:spcAft>
              <a:buFontTx/>
              <a:buChar char="–"/>
              <a:defRPr sz="1400" kern="1200">
                <a:solidFill>
                  <a:schemeClr val="tx1"/>
                </a:solidFill>
                <a:latin typeface="+mn-lt"/>
                <a:ea typeface="+mn-ea"/>
                <a:cs typeface="+mn-cs"/>
              </a:defRPr>
            </a:lvl4pPr>
            <a:lvl5pPr marL="0" indent="0" algn="l" defTabSz="914400" rtl="0" eaLnBrk="1" latinLnBrk="0" hangingPunct="1">
              <a:lnSpc>
                <a:spcPct val="100000"/>
              </a:lnSpc>
              <a:spcBef>
                <a:spcPts val="300"/>
              </a:spcBef>
              <a:spcAft>
                <a:spcPts val="300"/>
              </a:spcAft>
              <a:buFont typeface="Arial" panose="020B0604020202020204" pitchFamily="34" charset="0"/>
              <a:buNone/>
              <a:defRPr sz="1200" 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 </a:t>
            </a:r>
            <a:endParaRPr lang="en-AU" dirty="0"/>
          </a:p>
        </p:txBody>
      </p:sp>
      <p:sp>
        <p:nvSpPr>
          <p:cNvPr id="37" name="Freeform: Shape 36">
            <a:extLst>
              <a:ext uri="{FF2B5EF4-FFF2-40B4-BE49-F238E27FC236}">
                <a16:creationId xmlns:a16="http://schemas.microsoft.com/office/drawing/2014/main" id="{C2C32356-74BA-EC3A-3544-22F61ACA2816}"/>
              </a:ext>
            </a:extLst>
          </p:cNvPr>
          <p:cNvSpPr txBox="1">
            <a:spLocks/>
          </p:cNvSpPr>
          <p:nvPr/>
        </p:nvSpPr>
        <p:spPr>
          <a:xfrm>
            <a:off x="12191197" y="1737948"/>
            <a:ext cx="803" cy="605"/>
          </a:xfrm>
          <a:custGeom>
            <a:avLst/>
            <a:gdLst>
              <a:gd name="connsiteX0" fmla="*/ 803 w 803"/>
              <a:gd name="connsiteY0" fmla="*/ 0 h 605"/>
              <a:gd name="connsiteX1" fmla="*/ 803 w 803"/>
              <a:gd name="connsiteY1" fmla="*/ 605 h 605"/>
              <a:gd name="connsiteX2" fmla="*/ 0 w 803"/>
              <a:gd name="connsiteY2" fmla="*/ 605 h 605"/>
              <a:gd name="connsiteX3" fmla="*/ 803 w 803"/>
              <a:gd name="connsiteY3" fmla="*/ 0 h 605"/>
            </a:gdLst>
            <a:ahLst/>
            <a:cxnLst>
              <a:cxn ang="0">
                <a:pos x="connsiteX0" y="connsiteY0"/>
              </a:cxn>
              <a:cxn ang="0">
                <a:pos x="connsiteX1" y="connsiteY1"/>
              </a:cxn>
              <a:cxn ang="0">
                <a:pos x="connsiteX2" y="connsiteY2"/>
              </a:cxn>
              <a:cxn ang="0">
                <a:pos x="connsiteX3" y="connsiteY3"/>
              </a:cxn>
            </a:cxnLst>
            <a:rect l="l" t="t" r="r" b="b"/>
            <a:pathLst>
              <a:path w="803" h="605">
                <a:moveTo>
                  <a:pt x="803" y="0"/>
                </a:moveTo>
                <a:lnTo>
                  <a:pt x="803" y="605"/>
                </a:lnTo>
                <a:lnTo>
                  <a:pt x="0" y="605"/>
                </a:lnTo>
                <a:lnTo>
                  <a:pt x="803" y="0"/>
                </a:lnTo>
                <a:close/>
              </a:path>
            </a:pathLst>
          </a:custGeom>
          <a:solidFill>
            <a:schemeClr val="accent1"/>
          </a:solidFill>
        </p:spPr>
        <p:txBody>
          <a:bodyPr vert="horz" wrap="square" lIns="0" tIns="0" rIns="0" bIns="0" rtlCol="0">
            <a:no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1700" b="1" kern="1200">
                <a:solidFill>
                  <a:schemeClr val="accent1"/>
                </a:solidFill>
                <a:latin typeface="+mn-lt"/>
                <a:ea typeface="+mn-ea"/>
                <a:cs typeface="+mn-cs"/>
              </a:defRPr>
            </a:lvl1pPr>
            <a:lvl2pPr marL="0" indent="0" algn="l" defTabSz="914400" rtl="0" eaLnBrk="1" latinLnBrk="0" hangingPunct="1">
              <a:lnSpc>
                <a:spcPct val="100000"/>
              </a:lnSpc>
              <a:spcBef>
                <a:spcPts val="0"/>
              </a:spcBef>
              <a:spcAft>
                <a:spcPts val="1200"/>
              </a:spcAft>
              <a:buFont typeface="Arial" panose="020B0604020202020204" pitchFamily="34" charset="0"/>
              <a:buNone/>
              <a:defRPr sz="1400" kern="1200">
                <a:solidFill>
                  <a:schemeClr val="tx1"/>
                </a:solidFill>
                <a:latin typeface="+mn-lt"/>
                <a:ea typeface="+mn-ea"/>
                <a:cs typeface="+mn-cs"/>
              </a:defRPr>
            </a:lvl2pPr>
            <a:lvl3pPr marL="180975" indent="-180975" algn="l" defTabSz="914400" rtl="0" eaLnBrk="1" latinLnBrk="0" hangingPunct="1">
              <a:lnSpc>
                <a:spcPct val="100000"/>
              </a:lnSpc>
              <a:spcBef>
                <a:spcPts val="300"/>
              </a:spcBef>
              <a:spcAft>
                <a:spcPts val="300"/>
              </a:spcAft>
              <a:buFont typeface="Arial" panose="020B0604020202020204" pitchFamily="34" charset="0"/>
              <a:buChar char="•"/>
              <a:defRPr sz="1400" kern="1200">
                <a:solidFill>
                  <a:schemeClr val="tx1"/>
                </a:solidFill>
                <a:latin typeface="+mn-lt"/>
                <a:ea typeface="+mn-ea"/>
                <a:cs typeface="+mn-cs"/>
              </a:defRPr>
            </a:lvl3pPr>
            <a:lvl4pPr marL="361950" indent="-180975" algn="l" defTabSz="914400" rtl="0" eaLnBrk="1" latinLnBrk="0" hangingPunct="1">
              <a:lnSpc>
                <a:spcPct val="100000"/>
              </a:lnSpc>
              <a:spcBef>
                <a:spcPts val="300"/>
              </a:spcBef>
              <a:spcAft>
                <a:spcPts val="300"/>
              </a:spcAft>
              <a:buFontTx/>
              <a:buChar char="–"/>
              <a:defRPr sz="1400" kern="1200">
                <a:solidFill>
                  <a:schemeClr val="tx1"/>
                </a:solidFill>
                <a:latin typeface="+mn-lt"/>
                <a:ea typeface="+mn-ea"/>
                <a:cs typeface="+mn-cs"/>
              </a:defRPr>
            </a:lvl4pPr>
            <a:lvl5pPr marL="0" indent="0" algn="l" defTabSz="914400" rtl="0" eaLnBrk="1" latinLnBrk="0" hangingPunct="1">
              <a:lnSpc>
                <a:spcPct val="100000"/>
              </a:lnSpc>
              <a:spcBef>
                <a:spcPts val="300"/>
              </a:spcBef>
              <a:spcAft>
                <a:spcPts val="300"/>
              </a:spcAft>
              <a:buFont typeface="Arial" panose="020B0604020202020204" pitchFamily="34" charset="0"/>
              <a:buNone/>
              <a:defRPr sz="1200" 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 </a:t>
            </a:r>
            <a:endParaRPr lang="en-AU" dirty="0"/>
          </a:p>
        </p:txBody>
      </p:sp>
      <p:sp>
        <p:nvSpPr>
          <p:cNvPr id="5" name="Slide Number Placeholder 4">
            <a:extLst>
              <a:ext uri="{FF2B5EF4-FFF2-40B4-BE49-F238E27FC236}">
                <a16:creationId xmlns:a16="http://schemas.microsoft.com/office/drawing/2014/main" id="{63CE5F13-5902-5B22-8E1F-7EE207133FF7}"/>
              </a:ext>
            </a:extLst>
          </p:cNvPr>
          <p:cNvSpPr>
            <a:spLocks noGrp="1"/>
          </p:cNvSpPr>
          <p:nvPr>
            <p:ph type="sldNum" sz="quarter" idx="53"/>
          </p:nvPr>
        </p:nvSpPr>
        <p:spPr/>
        <p:txBody>
          <a:bodyPr/>
          <a:lstStyle>
            <a:lvl1pPr>
              <a:defRPr>
                <a:solidFill>
                  <a:schemeClr val="bg1"/>
                </a:solidFill>
              </a:defRPr>
            </a:lvl1pPr>
          </a:lstStyle>
          <a:p>
            <a:fld id="{E4C2AD82-1025-4508-97C1-6F7EE5C92734}" type="slidenum">
              <a:rPr lang="en-AU" smtClean="0"/>
              <a:pPr/>
              <a:t>‹#›</a:t>
            </a:fld>
            <a:endParaRPr lang="en-AU" dirty="0"/>
          </a:p>
        </p:txBody>
      </p:sp>
      <p:sp>
        <p:nvSpPr>
          <p:cNvPr id="9" name="Text Placeholder 5">
            <a:extLst>
              <a:ext uri="{FF2B5EF4-FFF2-40B4-BE49-F238E27FC236}">
                <a16:creationId xmlns:a16="http://schemas.microsoft.com/office/drawing/2014/main" id="{5EB385AE-211C-C46B-21D0-952F377A1188}"/>
              </a:ext>
            </a:extLst>
          </p:cNvPr>
          <p:cNvSpPr>
            <a:spLocks noGrp="1" noChangeAspect="1"/>
          </p:cNvSpPr>
          <p:nvPr>
            <p:ph type="body" sz="quarter" idx="36" hasCustomPrompt="1"/>
          </p:nvPr>
        </p:nvSpPr>
        <p:spPr>
          <a:xfrm>
            <a:off x="10873321" y="6170930"/>
            <a:ext cx="825600" cy="28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7" name="Picture Placeholder 5">
            <a:extLst>
              <a:ext uri="{FF2B5EF4-FFF2-40B4-BE49-F238E27FC236}">
                <a16:creationId xmlns:a16="http://schemas.microsoft.com/office/drawing/2014/main" id="{9506383C-06C7-1EFF-E3B2-8949B6AB75D2}"/>
              </a:ext>
            </a:extLst>
          </p:cNvPr>
          <p:cNvSpPr>
            <a:spLocks noGrp="1"/>
          </p:cNvSpPr>
          <p:nvPr>
            <p:ph type="pic" sz="quarter" idx="42"/>
          </p:nvPr>
        </p:nvSpPr>
        <p:spPr>
          <a:xfrm>
            <a:off x="443681" y="4159991"/>
            <a:ext cx="504000" cy="504000"/>
          </a:xfrm>
          <a:prstGeom prst="rect">
            <a:avLst/>
          </a:prstGeom>
        </p:spPr>
        <p:txBody>
          <a:bodyPr/>
          <a:lstStyle>
            <a:lvl1pPr>
              <a:defRPr sz="800"/>
            </a:lvl1pPr>
          </a:lstStyle>
          <a:p>
            <a:endParaRPr lang="en-GB" dirty="0"/>
          </a:p>
        </p:txBody>
      </p:sp>
      <p:sp>
        <p:nvSpPr>
          <p:cNvPr id="10" name="Picture Placeholder 5">
            <a:extLst>
              <a:ext uri="{FF2B5EF4-FFF2-40B4-BE49-F238E27FC236}">
                <a16:creationId xmlns:a16="http://schemas.microsoft.com/office/drawing/2014/main" id="{3E4A84B4-6B0B-20E7-7467-DDAB41C66C31}"/>
              </a:ext>
            </a:extLst>
          </p:cNvPr>
          <p:cNvSpPr>
            <a:spLocks noGrp="1"/>
          </p:cNvSpPr>
          <p:nvPr>
            <p:ph type="pic" sz="quarter" idx="43"/>
          </p:nvPr>
        </p:nvSpPr>
        <p:spPr>
          <a:xfrm>
            <a:off x="5383303" y="4159991"/>
            <a:ext cx="504000" cy="504000"/>
          </a:xfrm>
          <a:prstGeom prst="rect">
            <a:avLst/>
          </a:prstGeom>
        </p:spPr>
        <p:txBody>
          <a:bodyPr/>
          <a:lstStyle>
            <a:lvl1pPr>
              <a:defRPr sz="800"/>
            </a:lvl1pPr>
          </a:lstStyle>
          <a:p>
            <a:endParaRPr lang="en-GB" dirty="0"/>
          </a:p>
        </p:txBody>
      </p:sp>
      <p:sp>
        <p:nvSpPr>
          <p:cNvPr id="11" name="Picture Placeholder 5">
            <a:extLst>
              <a:ext uri="{FF2B5EF4-FFF2-40B4-BE49-F238E27FC236}">
                <a16:creationId xmlns:a16="http://schemas.microsoft.com/office/drawing/2014/main" id="{A4C9A676-EA0F-A171-70A7-0F2D566CD817}"/>
              </a:ext>
            </a:extLst>
          </p:cNvPr>
          <p:cNvSpPr>
            <a:spLocks noGrp="1"/>
          </p:cNvSpPr>
          <p:nvPr>
            <p:ph type="pic" sz="quarter" idx="44"/>
          </p:nvPr>
        </p:nvSpPr>
        <p:spPr>
          <a:xfrm>
            <a:off x="7897631" y="4159991"/>
            <a:ext cx="504000" cy="504000"/>
          </a:xfrm>
          <a:prstGeom prst="rect">
            <a:avLst/>
          </a:prstGeom>
        </p:spPr>
        <p:txBody>
          <a:bodyPr/>
          <a:lstStyle>
            <a:lvl1pPr>
              <a:defRPr sz="800"/>
            </a:lvl1pPr>
          </a:lstStyle>
          <a:p>
            <a:endParaRPr lang="en-GB" dirty="0"/>
          </a:p>
        </p:txBody>
      </p:sp>
      <p:sp>
        <p:nvSpPr>
          <p:cNvPr id="12" name="Picture Placeholder 5">
            <a:extLst>
              <a:ext uri="{FF2B5EF4-FFF2-40B4-BE49-F238E27FC236}">
                <a16:creationId xmlns:a16="http://schemas.microsoft.com/office/drawing/2014/main" id="{965109F7-7C31-6127-4C3B-D6A476D04EB3}"/>
              </a:ext>
            </a:extLst>
          </p:cNvPr>
          <p:cNvSpPr>
            <a:spLocks noGrp="1"/>
          </p:cNvSpPr>
          <p:nvPr>
            <p:ph type="pic" sz="quarter" idx="55"/>
          </p:nvPr>
        </p:nvSpPr>
        <p:spPr>
          <a:xfrm>
            <a:off x="2928331" y="4159991"/>
            <a:ext cx="504000" cy="504000"/>
          </a:xfrm>
          <a:prstGeom prst="rect">
            <a:avLst/>
          </a:prstGeom>
        </p:spPr>
        <p:txBody>
          <a:bodyPr/>
          <a:lstStyle>
            <a:lvl1pPr>
              <a:defRPr sz="800"/>
            </a:lvl1pPr>
          </a:lstStyle>
          <a:p>
            <a:endParaRPr lang="en-GB" dirty="0"/>
          </a:p>
        </p:txBody>
      </p:sp>
      <p:sp>
        <p:nvSpPr>
          <p:cNvPr id="13" name="Footer Placeholder 4">
            <a:extLst>
              <a:ext uri="{FF2B5EF4-FFF2-40B4-BE49-F238E27FC236}">
                <a16:creationId xmlns:a16="http://schemas.microsoft.com/office/drawing/2014/main" id="{B0D3F8FC-957D-8D9C-D30D-CE34BBE87F2F}"/>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dirty="0"/>
          </a:p>
        </p:txBody>
      </p:sp>
    </p:spTree>
    <p:extLst>
      <p:ext uri="{BB962C8B-B14F-4D97-AF65-F5344CB8AC3E}">
        <p14:creationId xmlns:p14="http://schemas.microsoft.com/office/powerpoint/2010/main" val="20725254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4_content_6_colums_background image">
    <p:spTree>
      <p:nvGrpSpPr>
        <p:cNvPr id="1" name=""/>
        <p:cNvGrpSpPr/>
        <p:nvPr/>
      </p:nvGrpSpPr>
      <p:grpSpPr>
        <a:xfrm>
          <a:off x="0" y="0"/>
          <a:ext cx="0" cy="0"/>
          <a:chOff x="0" y="0"/>
          <a:chExt cx="0" cy="0"/>
        </a:xfrm>
      </p:grpSpPr>
      <p:sp>
        <p:nvSpPr>
          <p:cNvPr id="8" name="Picture Placeholder 4">
            <a:extLst>
              <a:ext uri="{FF2B5EF4-FFF2-40B4-BE49-F238E27FC236}">
                <a16:creationId xmlns:a16="http://schemas.microsoft.com/office/drawing/2014/main" id="{92C76B2C-BE7A-5904-AD3A-4FDCC69AB0C6}"/>
              </a:ext>
            </a:extLst>
          </p:cNvPr>
          <p:cNvSpPr>
            <a:spLocks noGrp="1"/>
          </p:cNvSpPr>
          <p:nvPr>
            <p:ph type="pic" sz="quarter" idx="15"/>
          </p:nvPr>
        </p:nvSpPr>
        <p:spPr>
          <a:xfrm>
            <a:off x="0" y="0"/>
            <a:ext cx="12192000" cy="6858000"/>
          </a:xfrm>
          <a:prstGeom prst="rect">
            <a:avLst/>
          </a:prstGeom>
          <a:solidFill>
            <a:schemeClr val="tx1"/>
          </a:solidFill>
        </p:spPr>
        <p:txBody>
          <a:bodyPr/>
          <a:lstStyle>
            <a:lvl1pPr marL="0" indent="0">
              <a:buNone/>
              <a:defRPr/>
            </a:lvl1pPr>
          </a:lstStyle>
          <a:p>
            <a:r>
              <a:rPr lang="en-US"/>
              <a:t>Click icon to add picture</a:t>
            </a:r>
            <a:endParaRPr lang="en-GB"/>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018237"/>
            <a:ext cx="3600000" cy="762266"/>
          </a:xfrm>
          <a:prstGeom prst="rect">
            <a:avLst/>
          </a:prstGeom>
        </p:spPr>
        <p:txBody>
          <a:bodyPr lIns="0" tIns="0" rIns="0" bIns="0"/>
          <a:lstStyle>
            <a:lvl1pPr marL="0" indent="0">
              <a:buNone/>
              <a:defRPr sz="1800">
                <a:latin typeface="+mj-lt"/>
              </a:defRPr>
            </a:lvl1pPr>
            <a:lvl2pPr marL="252000" indent="0">
              <a:buNone/>
              <a:defRPr/>
            </a:lvl2pPr>
          </a:lstStyle>
          <a:p>
            <a:pPr lvl="0"/>
            <a:r>
              <a:rPr lang="en-US"/>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4295999" y="2018237"/>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8112575" y="2018237"/>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124988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4295999" y="124988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8111609" y="124988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4295999"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8112575"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4295999"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8112575"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3" name="Text Placeholder 14">
            <a:extLst>
              <a:ext uri="{FF2B5EF4-FFF2-40B4-BE49-F238E27FC236}">
                <a16:creationId xmlns:a16="http://schemas.microsoft.com/office/drawing/2014/main" id="{D684247A-543C-7484-33BE-7AC32B458A7B}"/>
              </a:ext>
            </a:extLst>
          </p:cNvPr>
          <p:cNvSpPr>
            <a:spLocks noGrp="1"/>
          </p:cNvSpPr>
          <p:nvPr>
            <p:ph type="body" sz="quarter" idx="34" hasCustomPrompt="1"/>
          </p:nvPr>
        </p:nvSpPr>
        <p:spPr>
          <a:xfrm>
            <a:off x="479424" y="4359227"/>
            <a:ext cx="3600000" cy="762266"/>
          </a:xfrm>
          <a:prstGeom prst="rect">
            <a:avLst/>
          </a:prstGeom>
        </p:spPr>
        <p:txBody>
          <a:bodyPr lIns="0" tIns="0" rIns="0" bIns="0"/>
          <a:lstStyle>
            <a:lvl1pPr marL="0" indent="0">
              <a:buNone/>
              <a:defRPr sz="1800">
                <a:latin typeface="+mj-lt"/>
              </a:defRPr>
            </a:lvl1pPr>
            <a:lvl2pPr marL="252000" indent="0">
              <a:buNone/>
              <a:defRPr/>
            </a:lvl2pPr>
          </a:lstStyle>
          <a:p>
            <a:pPr lvl="0"/>
            <a:r>
              <a:rPr lang="en-US"/>
              <a:t>Click to edit master text styles over two lines</a:t>
            </a:r>
          </a:p>
        </p:txBody>
      </p:sp>
      <p:sp>
        <p:nvSpPr>
          <p:cNvPr id="5" name="Text Placeholder 14">
            <a:extLst>
              <a:ext uri="{FF2B5EF4-FFF2-40B4-BE49-F238E27FC236}">
                <a16:creationId xmlns:a16="http://schemas.microsoft.com/office/drawing/2014/main" id="{8D153C37-A886-01D9-B197-B30E0FB81E09}"/>
              </a:ext>
            </a:extLst>
          </p:cNvPr>
          <p:cNvSpPr>
            <a:spLocks noGrp="1"/>
          </p:cNvSpPr>
          <p:nvPr>
            <p:ph type="body" sz="quarter" idx="35" hasCustomPrompt="1"/>
          </p:nvPr>
        </p:nvSpPr>
        <p:spPr>
          <a:xfrm>
            <a:off x="4295999" y="4359227"/>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6" name="Text Placeholder 14">
            <a:extLst>
              <a:ext uri="{FF2B5EF4-FFF2-40B4-BE49-F238E27FC236}">
                <a16:creationId xmlns:a16="http://schemas.microsoft.com/office/drawing/2014/main" id="{B6ED339A-4C3F-CB2F-0FC3-86E335BD2A27}"/>
              </a:ext>
            </a:extLst>
          </p:cNvPr>
          <p:cNvSpPr>
            <a:spLocks noGrp="1"/>
          </p:cNvSpPr>
          <p:nvPr>
            <p:ph type="body" sz="quarter" idx="36" hasCustomPrompt="1"/>
          </p:nvPr>
        </p:nvSpPr>
        <p:spPr>
          <a:xfrm>
            <a:off x="8112575" y="4359227"/>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a:t>Click to edit master text styles over two lines</a:t>
            </a:r>
          </a:p>
        </p:txBody>
      </p:sp>
      <p:sp>
        <p:nvSpPr>
          <p:cNvPr id="9" name="Picture Placeholder 18">
            <a:extLst>
              <a:ext uri="{FF2B5EF4-FFF2-40B4-BE49-F238E27FC236}">
                <a16:creationId xmlns:a16="http://schemas.microsoft.com/office/drawing/2014/main" id="{2FAB7B98-CD18-5A37-EF3C-EF1073FE1CE6}"/>
              </a:ext>
            </a:extLst>
          </p:cNvPr>
          <p:cNvSpPr>
            <a:spLocks noGrp="1"/>
          </p:cNvSpPr>
          <p:nvPr>
            <p:ph type="pic" sz="quarter" idx="37"/>
          </p:nvPr>
        </p:nvSpPr>
        <p:spPr>
          <a:xfrm>
            <a:off x="480389" y="359087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11" name="Picture Placeholder 18">
            <a:extLst>
              <a:ext uri="{FF2B5EF4-FFF2-40B4-BE49-F238E27FC236}">
                <a16:creationId xmlns:a16="http://schemas.microsoft.com/office/drawing/2014/main" id="{0997FAD5-C456-F598-34F0-83D2E679DDB6}"/>
              </a:ext>
            </a:extLst>
          </p:cNvPr>
          <p:cNvSpPr>
            <a:spLocks noGrp="1"/>
          </p:cNvSpPr>
          <p:nvPr>
            <p:ph type="pic" sz="quarter" idx="38"/>
          </p:nvPr>
        </p:nvSpPr>
        <p:spPr>
          <a:xfrm>
            <a:off x="4295999" y="359087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12" name="Picture Placeholder 18">
            <a:extLst>
              <a:ext uri="{FF2B5EF4-FFF2-40B4-BE49-F238E27FC236}">
                <a16:creationId xmlns:a16="http://schemas.microsoft.com/office/drawing/2014/main" id="{03949915-1651-39CF-8CEE-A76CA82C73E0}"/>
              </a:ext>
            </a:extLst>
          </p:cNvPr>
          <p:cNvSpPr>
            <a:spLocks noGrp="1"/>
          </p:cNvSpPr>
          <p:nvPr>
            <p:ph type="pic" sz="quarter" idx="39"/>
          </p:nvPr>
        </p:nvSpPr>
        <p:spPr>
          <a:xfrm>
            <a:off x="8111609" y="359087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13" name="Content Placeholder 28">
            <a:extLst>
              <a:ext uri="{FF2B5EF4-FFF2-40B4-BE49-F238E27FC236}">
                <a16:creationId xmlns:a16="http://schemas.microsoft.com/office/drawing/2014/main" id="{E4B853BA-A9A2-A4DC-EA66-2A9B2667FE69}"/>
              </a:ext>
            </a:extLst>
          </p:cNvPr>
          <p:cNvSpPr>
            <a:spLocks noGrp="1"/>
          </p:cNvSpPr>
          <p:nvPr>
            <p:ph sz="quarter" idx="40"/>
          </p:nvPr>
        </p:nvSpPr>
        <p:spPr>
          <a:xfrm>
            <a:off x="479424"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14" name="Content Placeholder 28">
            <a:extLst>
              <a:ext uri="{FF2B5EF4-FFF2-40B4-BE49-F238E27FC236}">
                <a16:creationId xmlns:a16="http://schemas.microsoft.com/office/drawing/2014/main" id="{9F1FC562-AE7F-D81F-1B25-21E5389C187C}"/>
              </a:ext>
            </a:extLst>
          </p:cNvPr>
          <p:cNvSpPr>
            <a:spLocks noGrp="1"/>
          </p:cNvSpPr>
          <p:nvPr>
            <p:ph sz="quarter" idx="41"/>
          </p:nvPr>
        </p:nvSpPr>
        <p:spPr>
          <a:xfrm>
            <a:off x="4295999"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18" name="Content Placeholder 28">
            <a:extLst>
              <a:ext uri="{FF2B5EF4-FFF2-40B4-BE49-F238E27FC236}">
                <a16:creationId xmlns:a16="http://schemas.microsoft.com/office/drawing/2014/main" id="{EE353D80-D77C-95B7-374F-66E95FEDED91}"/>
              </a:ext>
            </a:extLst>
          </p:cNvPr>
          <p:cNvSpPr>
            <a:spLocks noGrp="1"/>
          </p:cNvSpPr>
          <p:nvPr>
            <p:ph sz="quarter" idx="42"/>
          </p:nvPr>
        </p:nvSpPr>
        <p:spPr>
          <a:xfrm>
            <a:off x="8112575"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21" name="Text Placeholder 14">
            <a:extLst>
              <a:ext uri="{FF2B5EF4-FFF2-40B4-BE49-F238E27FC236}">
                <a16:creationId xmlns:a16="http://schemas.microsoft.com/office/drawing/2014/main" id="{0E68ADCB-7B65-3D9C-B27A-9151487F63F1}"/>
              </a:ext>
            </a:extLst>
          </p:cNvPr>
          <p:cNvSpPr>
            <a:spLocks noGrp="1"/>
          </p:cNvSpPr>
          <p:nvPr>
            <p:ph type="body" sz="quarter" idx="43" hasCustomPrompt="1"/>
          </p:nvPr>
        </p:nvSpPr>
        <p:spPr>
          <a:xfrm>
            <a:off x="479424"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22" name="Text Placeholder 14">
            <a:extLst>
              <a:ext uri="{FF2B5EF4-FFF2-40B4-BE49-F238E27FC236}">
                <a16:creationId xmlns:a16="http://schemas.microsoft.com/office/drawing/2014/main" id="{C4040692-32B9-6386-6CFF-F4B17BABF768}"/>
              </a:ext>
            </a:extLst>
          </p:cNvPr>
          <p:cNvSpPr>
            <a:spLocks noGrp="1"/>
          </p:cNvSpPr>
          <p:nvPr>
            <p:ph type="body" sz="quarter" idx="44" hasCustomPrompt="1"/>
          </p:nvPr>
        </p:nvSpPr>
        <p:spPr>
          <a:xfrm>
            <a:off x="4295999"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24" name="Text Placeholder 14">
            <a:extLst>
              <a:ext uri="{FF2B5EF4-FFF2-40B4-BE49-F238E27FC236}">
                <a16:creationId xmlns:a16="http://schemas.microsoft.com/office/drawing/2014/main" id="{F5152067-B44A-0A94-46AB-7FE3EDC18583}"/>
              </a:ext>
            </a:extLst>
          </p:cNvPr>
          <p:cNvSpPr>
            <a:spLocks noGrp="1"/>
          </p:cNvSpPr>
          <p:nvPr>
            <p:ph type="body" sz="quarter" idx="45" hasCustomPrompt="1"/>
          </p:nvPr>
        </p:nvSpPr>
        <p:spPr>
          <a:xfrm>
            <a:off x="8112575"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4" name="logo_white">
            <a:extLst>
              <a:ext uri="{FF2B5EF4-FFF2-40B4-BE49-F238E27FC236}">
                <a16:creationId xmlns:a16="http://schemas.microsoft.com/office/drawing/2014/main" id="{1953FD42-DEDB-4884-FD33-C72FA481B6C0}"/>
              </a:ext>
            </a:extLst>
          </p:cNvPr>
          <p:cNvSpPr>
            <a:spLocks noGrp="1"/>
          </p:cNvSpPr>
          <p:nvPr>
            <p:ph type="body" sz="quarter" idx="46"/>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25" name="Text Placeholder 4">
            <a:extLst>
              <a:ext uri="{FF2B5EF4-FFF2-40B4-BE49-F238E27FC236}">
                <a16:creationId xmlns:a16="http://schemas.microsoft.com/office/drawing/2014/main" id="{A428C3DE-B601-2C44-25BA-FF42FD25E8B7}"/>
              </a:ext>
            </a:extLst>
          </p:cNvPr>
          <p:cNvSpPr>
            <a:spLocks noGrp="1"/>
          </p:cNvSpPr>
          <p:nvPr>
            <p:ph type="body" sz="quarter" idx="47"/>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167220144"/>
      </p:ext>
    </p:extLst>
  </p:cSld>
  <p:clrMapOvr>
    <a:masterClrMapping/>
  </p:clrMapOvr>
  <p:extLst>
    <p:ext uri="{DCECCB84-F9BA-43D5-87BE-67443E8EF086}">
      <p15:sldGuideLst xmlns:p15="http://schemas.microsoft.com/office/powerpoint/2012/main"/>
    </p:ext>
  </p:extLst>
</p:sldLayout>
</file>

<file path=ppt/slideLayouts/slideLayout330.xml><?xml version="1.0" encoding="utf-8"?>
<p:sldLayout xmlns:a="http://schemas.openxmlformats.org/drawingml/2006/main" xmlns:r="http://schemas.openxmlformats.org/officeDocument/2006/relationships" xmlns:p="http://schemas.openxmlformats.org/presentationml/2006/main" preserve="1" userDrawn="1">
  <p:cSld name="Team page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8A1EB3-6CC1-5280-453B-1234822BE5AD}"/>
              </a:ext>
            </a:extLst>
          </p:cNvPr>
          <p:cNvSpPr>
            <a:spLocks noGrp="1"/>
          </p:cNvSpPr>
          <p:nvPr>
            <p:ph type="title"/>
          </p:nvPr>
        </p:nvSpPr>
        <p:spPr>
          <a:xfrm>
            <a:off x="479425" y="604203"/>
            <a:ext cx="11233150" cy="746695"/>
          </a:xfrm>
          <a:prstGeom prst="rect">
            <a:avLst/>
          </a:prstGeom>
        </p:spPr>
        <p:txBody>
          <a:bodyPr/>
          <a:lstStyle/>
          <a:p>
            <a:r>
              <a:rPr lang="en-US"/>
              <a:t>Click to edit Master title style</a:t>
            </a:r>
            <a:endParaRPr lang="en-AU"/>
          </a:p>
        </p:txBody>
      </p:sp>
      <p:sp>
        <p:nvSpPr>
          <p:cNvPr id="10" name="Picture Placeholder 9">
            <a:extLst>
              <a:ext uri="{FF2B5EF4-FFF2-40B4-BE49-F238E27FC236}">
                <a16:creationId xmlns:a16="http://schemas.microsoft.com/office/drawing/2014/main" id="{AA4CF962-EF4B-7935-DBC7-D5BF55036010}"/>
              </a:ext>
            </a:extLst>
          </p:cNvPr>
          <p:cNvSpPr>
            <a:spLocks noGrp="1"/>
          </p:cNvSpPr>
          <p:nvPr>
            <p:ph type="pic" sz="quarter" idx="43"/>
          </p:nvPr>
        </p:nvSpPr>
        <p:spPr>
          <a:xfrm>
            <a:off x="479425" y="1812608"/>
            <a:ext cx="1440000" cy="1440000"/>
          </a:xfrm>
          <a:prstGeom prst="ellipse">
            <a:avLst/>
          </a:prstGeom>
          <a:solidFill>
            <a:schemeClr val="bg1">
              <a:lumMod val="85000"/>
            </a:schemeClr>
          </a:solidFill>
        </p:spPr>
        <p:txBody>
          <a:bodyPr wrap="square" anchor="ctr" anchorCtr="1">
            <a:noAutofit/>
          </a:bodyPr>
          <a:lstStyle/>
          <a:p>
            <a:r>
              <a:rPr lang="en-US"/>
              <a:t>Click icon to add picture</a:t>
            </a:r>
            <a:endParaRPr lang="en-AU"/>
          </a:p>
        </p:txBody>
      </p:sp>
      <p:sp>
        <p:nvSpPr>
          <p:cNvPr id="11" name="Picture Placeholder 10">
            <a:extLst>
              <a:ext uri="{FF2B5EF4-FFF2-40B4-BE49-F238E27FC236}">
                <a16:creationId xmlns:a16="http://schemas.microsoft.com/office/drawing/2014/main" id="{068C090C-06EA-B09D-C552-B2DCDCF6A11F}"/>
              </a:ext>
            </a:extLst>
          </p:cNvPr>
          <p:cNvSpPr>
            <a:spLocks noGrp="1"/>
          </p:cNvSpPr>
          <p:nvPr>
            <p:ph type="pic" sz="quarter" idx="44"/>
          </p:nvPr>
        </p:nvSpPr>
        <p:spPr>
          <a:xfrm>
            <a:off x="4394795" y="1812608"/>
            <a:ext cx="1440000" cy="1440000"/>
          </a:xfrm>
          <a:prstGeom prst="ellipse">
            <a:avLst/>
          </a:prstGeom>
          <a:solidFill>
            <a:schemeClr val="bg1">
              <a:lumMod val="85000"/>
            </a:schemeClr>
          </a:solidFill>
        </p:spPr>
        <p:txBody>
          <a:bodyPr wrap="square" anchor="ctr" anchorCtr="1">
            <a:noAutofit/>
          </a:bodyPr>
          <a:lstStyle/>
          <a:p>
            <a:r>
              <a:rPr lang="en-US"/>
              <a:t>Click icon to add picture</a:t>
            </a:r>
            <a:endParaRPr lang="en-AU"/>
          </a:p>
        </p:txBody>
      </p:sp>
      <p:sp>
        <p:nvSpPr>
          <p:cNvPr id="12" name="Picture Placeholder 11">
            <a:extLst>
              <a:ext uri="{FF2B5EF4-FFF2-40B4-BE49-F238E27FC236}">
                <a16:creationId xmlns:a16="http://schemas.microsoft.com/office/drawing/2014/main" id="{C4D78195-4C67-76F1-A75E-D0F87A64BF31}"/>
              </a:ext>
            </a:extLst>
          </p:cNvPr>
          <p:cNvSpPr>
            <a:spLocks noGrp="1"/>
          </p:cNvSpPr>
          <p:nvPr>
            <p:ph type="pic" sz="quarter" idx="45"/>
          </p:nvPr>
        </p:nvSpPr>
        <p:spPr>
          <a:xfrm>
            <a:off x="8279700" y="1812608"/>
            <a:ext cx="1440000" cy="1440000"/>
          </a:xfrm>
          <a:prstGeom prst="ellipse">
            <a:avLst/>
          </a:prstGeom>
          <a:solidFill>
            <a:schemeClr val="bg1">
              <a:lumMod val="85000"/>
            </a:schemeClr>
          </a:solidFill>
        </p:spPr>
        <p:txBody>
          <a:bodyPr wrap="square" anchor="ctr" anchorCtr="1">
            <a:noAutofit/>
          </a:bodyPr>
          <a:lstStyle/>
          <a:p>
            <a:r>
              <a:rPr lang="en-US"/>
              <a:t>Click icon to add picture</a:t>
            </a:r>
            <a:endParaRPr lang="en-AU"/>
          </a:p>
        </p:txBody>
      </p:sp>
      <p:sp>
        <p:nvSpPr>
          <p:cNvPr id="3" name="Slide Number Placeholder 2">
            <a:extLst>
              <a:ext uri="{FF2B5EF4-FFF2-40B4-BE49-F238E27FC236}">
                <a16:creationId xmlns:a16="http://schemas.microsoft.com/office/drawing/2014/main" id="{4978B75F-8596-C551-9150-335E50FD9FF6}"/>
              </a:ext>
            </a:extLst>
          </p:cNvPr>
          <p:cNvSpPr>
            <a:spLocks noGrp="1"/>
          </p:cNvSpPr>
          <p:nvPr>
            <p:ph type="sldNum" sz="quarter" idx="46"/>
          </p:nvPr>
        </p:nvSpPr>
        <p:spPr/>
        <p:txBody>
          <a:bodyPr/>
          <a:lstStyle/>
          <a:p>
            <a:fld id="{E4C2AD82-1025-4508-97C1-6F7EE5C92734}" type="slidenum">
              <a:rPr lang="en-AU" smtClean="0"/>
              <a:pPr/>
              <a:t>‹#›</a:t>
            </a:fld>
            <a:endParaRPr lang="en-AU" dirty="0"/>
          </a:p>
        </p:txBody>
      </p:sp>
      <p:sp>
        <p:nvSpPr>
          <p:cNvPr id="13" name="Text Placeholder 7">
            <a:extLst>
              <a:ext uri="{FF2B5EF4-FFF2-40B4-BE49-F238E27FC236}">
                <a16:creationId xmlns:a16="http://schemas.microsoft.com/office/drawing/2014/main" id="{EC3546C6-FF97-A9DD-45B0-E21F7C99A104}"/>
              </a:ext>
            </a:extLst>
          </p:cNvPr>
          <p:cNvSpPr>
            <a:spLocks noGrp="1"/>
          </p:cNvSpPr>
          <p:nvPr>
            <p:ph type="body" sz="quarter" idx="49" hasCustomPrompt="1"/>
          </p:nvPr>
        </p:nvSpPr>
        <p:spPr>
          <a:xfrm>
            <a:off x="1928813" y="2781935"/>
            <a:ext cx="1876425" cy="438150"/>
          </a:xfrm>
          <a:prstGeom prst="rect">
            <a:avLst/>
          </a:prstGeom>
        </p:spPr>
        <p:txBody>
          <a:bodyPr anchor="b" anchorCtr="0"/>
          <a:lstStyle>
            <a:lvl1pPr>
              <a:spcAft>
                <a:spcPts val="0"/>
              </a:spcAft>
              <a:defRPr sz="1200" b="1">
                <a:solidFill>
                  <a:schemeClr val="accent1"/>
                </a:solidFill>
                <a:latin typeface="+mn-lt"/>
                <a:cs typeface="Arial" panose="020B0604020202020204" pitchFamily="34" charset="0"/>
              </a:defRPr>
            </a:lvl1pPr>
            <a:lvl2pPr marL="0" indent="0">
              <a:spcAft>
                <a:spcPts val="0"/>
              </a:spcAft>
              <a:buNone/>
              <a:defRPr sz="1200" b="1">
                <a:latin typeface="+mn-lt"/>
              </a:defRPr>
            </a:lvl2pPr>
          </a:lstStyle>
          <a:p>
            <a:pPr lvl="0"/>
            <a:r>
              <a:rPr lang="en-US" dirty="0"/>
              <a:t>Name Surname</a:t>
            </a:r>
          </a:p>
          <a:p>
            <a:pPr lvl="1"/>
            <a:r>
              <a:rPr lang="en-US" dirty="0"/>
              <a:t>Position</a:t>
            </a:r>
            <a:endParaRPr lang="en-AU" dirty="0"/>
          </a:p>
        </p:txBody>
      </p:sp>
      <p:sp>
        <p:nvSpPr>
          <p:cNvPr id="5" name="Text Placeholder 7">
            <a:extLst>
              <a:ext uri="{FF2B5EF4-FFF2-40B4-BE49-F238E27FC236}">
                <a16:creationId xmlns:a16="http://schemas.microsoft.com/office/drawing/2014/main" id="{0E4AEDDC-73BD-3E43-6648-CE97BD51E8B5}"/>
              </a:ext>
            </a:extLst>
          </p:cNvPr>
          <p:cNvSpPr>
            <a:spLocks noGrp="1"/>
          </p:cNvSpPr>
          <p:nvPr>
            <p:ph type="body" sz="quarter" idx="50" hasCustomPrompt="1"/>
          </p:nvPr>
        </p:nvSpPr>
        <p:spPr>
          <a:xfrm>
            <a:off x="5890285" y="2781935"/>
            <a:ext cx="1876425" cy="438150"/>
          </a:xfrm>
          <a:prstGeom prst="rect">
            <a:avLst/>
          </a:prstGeom>
        </p:spPr>
        <p:txBody>
          <a:bodyPr anchor="b" anchorCtr="0"/>
          <a:lstStyle>
            <a:lvl1pPr>
              <a:spcAft>
                <a:spcPts val="0"/>
              </a:spcAft>
              <a:defRPr sz="1200" b="1">
                <a:solidFill>
                  <a:schemeClr val="accent1"/>
                </a:solidFill>
                <a:latin typeface="+mn-lt"/>
                <a:cs typeface="Arial" panose="020B0604020202020204" pitchFamily="34" charset="0"/>
              </a:defRPr>
            </a:lvl1pPr>
            <a:lvl2pPr marL="0" indent="0">
              <a:spcAft>
                <a:spcPts val="0"/>
              </a:spcAft>
              <a:buNone/>
              <a:defRPr sz="1200" b="1">
                <a:latin typeface="+mn-lt"/>
              </a:defRPr>
            </a:lvl2pPr>
          </a:lstStyle>
          <a:p>
            <a:pPr lvl="0"/>
            <a:r>
              <a:rPr lang="en-US" dirty="0"/>
              <a:t>Name Surname</a:t>
            </a:r>
          </a:p>
          <a:p>
            <a:pPr lvl="1"/>
            <a:r>
              <a:rPr lang="en-US" dirty="0"/>
              <a:t>Position</a:t>
            </a:r>
            <a:endParaRPr lang="en-AU" dirty="0"/>
          </a:p>
        </p:txBody>
      </p:sp>
      <p:sp>
        <p:nvSpPr>
          <p:cNvPr id="6" name="Text Placeholder 7">
            <a:extLst>
              <a:ext uri="{FF2B5EF4-FFF2-40B4-BE49-F238E27FC236}">
                <a16:creationId xmlns:a16="http://schemas.microsoft.com/office/drawing/2014/main" id="{F3977470-8E46-61D8-B78B-4956491B32F6}"/>
              </a:ext>
            </a:extLst>
          </p:cNvPr>
          <p:cNvSpPr>
            <a:spLocks noGrp="1"/>
          </p:cNvSpPr>
          <p:nvPr>
            <p:ph type="body" sz="quarter" idx="51" hasCustomPrompt="1"/>
          </p:nvPr>
        </p:nvSpPr>
        <p:spPr>
          <a:xfrm>
            <a:off x="9836150" y="2781935"/>
            <a:ext cx="1876425" cy="438150"/>
          </a:xfrm>
          <a:prstGeom prst="rect">
            <a:avLst/>
          </a:prstGeom>
        </p:spPr>
        <p:txBody>
          <a:bodyPr anchor="b" anchorCtr="0"/>
          <a:lstStyle>
            <a:lvl1pPr>
              <a:spcAft>
                <a:spcPts val="0"/>
              </a:spcAft>
              <a:defRPr sz="1200" b="1">
                <a:solidFill>
                  <a:schemeClr val="accent1"/>
                </a:solidFill>
                <a:latin typeface="+mn-lt"/>
                <a:cs typeface="Arial" panose="020B0604020202020204" pitchFamily="34" charset="0"/>
              </a:defRPr>
            </a:lvl1pPr>
            <a:lvl2pPr marL="0" indent="0">
              <a:spcAft>
                <a:spcPts val="0"/>
              </a:spcAft>
              <a:buNone/>
              <a:defRPr sz="1200" b="1">
                <a:latin typeface="+mn-lt"/>
              </a:defRPr>
            </a:lvl2pPr>
          </a:lstStyle>
          <a:p>
            <a:pPr lvl="0"/>
            <a:r>
              <a:rPr lang="en-US" dirty="0"/>
              <a:t>Name Surname</a:t>
            </a:r>
          </a:p>
          <a:p>
            <a:pPr lvl="1"/>
            <a:r>
              <a:rPr lang="en-US" dirty="0"/>
              <a:t>Position</a:t>
            </a:r>
            <a:endParaRPr lang="en-AU" dirty="0"/>
          </a:p>
        </p:txBody>
      </p:sp>
      <p:sp>
        <p:nvSpPr>
          <p:cNvPr id="14" name="Content Placeholder 13">
            <a:extLst>
              <a:ext uri="{FF2B5EF4-FFF2-40B4-BE49-F238E27FC236}">
                <a16:creationId xmlns:a16="http://schemas.microsoft.com/office/drawing/2014/main" id="{D15C3E74-8C81-0244-8C2A-5AF745517554}"/>
              </a:ext>
            </a:extLst>
          </p:cNvPr>
          <p:cNvSpPr>
            <a:spLocks noGrp="1"/>
          </p:cNvSpPr>
          <p:nvPr>
            <p:ph sz="quarter" idx="52"/>
          </p:nvPr>
        </p:nvSpPr>
        <p:spPr>
          <a:xfrm>
            <a:off x="479883" y="3530278"/>
            <a:ext cx="2921000" cy="2362522"/>
          </a:xfrm>
          <a:custGeom>
            <a:avLst/>
            <a:gdLst>
              <a:gd name="connsiteX0" fmla="*/ 0 w 2921000"/>
              <a:gd name="connsiteY0" fmla="*/ 0 h 2362522"/>
              <a:gd name="connsiteX1" fmla="*/ 2921000 w 2921000"/>
              <a:gd name="connsiteY1" fmla="*/ 0 h 2362522"/>
              <a:gd name="connsiteX2" fmla="*/ 2921000 w 2921000"/>
              <a:gd name="connsiteY2" fmla="*/ 2362522 h 2362522"/>
              <a:gd name="connsiteX3" fmla="*/ 0 w 2921000"/>
              <a:gd name="connsiteY3" fmla="*/ 2362522 h 2362522"/>
            </a:gdLst>
            <a:ahLst/>
            <a:cxnLst>
              <a:cxn ang="0">
                <a:pos x="connsiteX0" y="connsiteY0"/>
              </a:cxn>
              <a:cxn ang="0">
                <a:pos x="connsiteX1" y="connsiteY1"/>
              </a:cxn>
              <a:cxn ang="0">
                <a:pos x="connsiteX2" y="connsiteY2"/>
              </a:cxn>
              <a:cxn ang="0">
                <a:pos x="connsiteX3" y="connsiteY3"/>
              </a:cxn>
            </a:cxnLst>
            <a:rect l="l" t="t" r="r" b="b"/>
            <a:pathLst>
              <a:path w="2921000" h="2362522">
                <a:moveTo>
                  <a:pt x="0" y="0"/>
                </a:moveTo>
                <a:lnTo>
                  <a:pt x="2921000" y="0"/>
                </a:lnTo>
                <a:lnTo>
                  <a:pt x="2921000" y="2362522"/>
                </a:lnTo>
                <a:lnTo>
                  <a:pt x="0" y="2362522"/>
                </a:lnTo>
                <a:close/>
              </a:path>
            </a:pathLst>
          </a:custGeom>
          <a:solidFill>
            <a:schemeClr val="bg1"/>
          </a:solidFill>
          <a:effectLst>
            <a:outerShdw dist="38100" dir="5400000" algn="t" rotWithShape="0">
              <a:prstClr val="black"/>
            </a:outerShdw>
          </a:effectLst>
        </p:spPr>
        <p:txBody>
          <a:bodyPr wrap="square">
            <a:noAutofit/>
          </a:bodyPr>
          <a:lstStyle>
            <a:lvl1pPr>
              <a:defRPr sz="1200"/>
            </a:lvl1pPr>
            <a:lvl2pPr marL="180000" indent="-180000">
              <a:spcAft>
                <a:spcPts val="600"/>
              </a:spcAft>
              <a:buFont typeface="Arial" panose="020B0604020202020204" pitchFamily="34" charset="0"/>
              <a:buChar char="•"/>
              <a:defRPr sz="1200"/>
            </a:lvl2pPr>
            <a:lvl3pPr marL="360363" indent="-180000">
              <a:spcAft>
                <a:spcPts val="600"/>
              </a:spcAft>
              <a:buFont typeface="Arial" panose="020B0604020202020204" pitchFamily="34" charset="0"/>
              <a:buChar char="•"/>
              <a:defRPr sz="1200"/>
            </a:lvl3pPr>
            <a:lvl4pPr>
              <a:spcAft>
                <a:spcPts val="600"/>
              </a:spcAft>
              <a:defRPr sz="1100"/>
            </a:lvl4pPr>
            <a:lvl5pPr>
              <a:spcAft>
                <a:spcPts val="600"/>
              </a:spcAft>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6" name="Content Placeholder 15">
            <a:extLst>
              <a:ext uri="{FF2B5EF4-FFF2-40B4-BE49-F238E27FC236}">
                <a16:creationId xmlns:a16="http://schemas.microsoft.com/office/drawing/2014/main" id="{6480613F-29FB-48CF-07F1-780352E17ABC}"/>
              </a:ext>
            </a:extLst>
          </p:cNvPr>
          <p:cNvSpPr>
            <a:spLocks noGrp="1"/>
          </p:cNvSpPr>
          <p:nvPr>
            <p:ph sz="quarter" idx="53"/>
          </p:nvPr>
        </p:nvSpPr>
        <p:spPr>
          <a:xfrm>
            <a:off x="4438205" y="3530278"/>
            <a:ext cx="2921000" cy="2362522"/>
          </a:xfrm>
          <a:custGeom>
            <a:avLst/>
            <a:gdLst>
              <a:gd name="connsiteX0" fmla="*/ 0 w 2921000"/>
              <a:gd name="connsiteY0" fmla="*/ 0 h 2362522"/>
              <a:gd name="connsiteX1" fmla="*/ 2921000 w 2921000"/>
              <a:gd name="connsiteY1" fmla="*/ 0 h 2362522"/>
              <a:gd name="connsiteX2" fmla="*/ 2921000 w 2921000"/>
              <a:gd name="connsiteY2" fmla="*/ 2362522 h 2362522"/>
              <a:gd name="connsiteX3" fmla="*/ 2175778 w 2921000"/>
              <a:gd name="connsiteY3" fmla="*/ 2362522 h 2362522"/>
              <a:gd name="connsiteX4" fmla="*/ 244412 w 2921000"/>
              <a:gd name="connsiteY4" fmla="*/ 2362522 h 2362522"/>
              <a:gd name="connsiteX5" fmla="*/ 0 w 2921000"/>
              <a:gd name="connsiteY5" fmla="*/ 2362522 h 2362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21000" h="2362522">
                <a:moveTo>
                  <a:pt x="0" y="0"/>
                </a:moveTo>
                <a:lnTo>
                  <a:pt x="2921000" y="0"/>
                </a:lnTo>
                <a:lnTo>
                  <a:pt x="2921000" y="2362522"/>
                </a:lnTo>
                <a:lnTo>
                  <a:pt x="2175778" y="2362522"/>
                </a:lnTo>
                <a:lnTo>
                  <a:pt x="244412" y="2362522"/>
                </a:lnTo>
                <a:lnTo>
                  <a:pt x="0" y="2362522"/>
                </a:lnTo>
                <a:close/>
              </a:path>
            </a:pathLst>
          </a:custGeom>
          <a:solidFill>
            <a:schemeClr val="bg1"/>
          </a:solidFill>
          <a:effectLst>
            <a:outerShdw dist="38100" dir="5400000" algn="t" rotWithShape="0">
              <a:prstClr val="black"/>
            </a:outerShdw>
          </a:effectLst>
        </p:spPr>
        <p:txBody>
          <a:bodyPr wrap="square">
            <a:noAutofit/>
          </a:bodyPr>
          <a:lstStyle>
            <a:lvl1pPr>
              <a:defRPr sz="1200"/>
            </a:lvl1pPr>
            <a:lvl2pPr marL="180000" indent="-180000">
              <a:spcAft>
                <a:spcPts val="600"/>
              </a:spcAft>
              <a:buFont typeface="Arial" panose="020B0604020202020204" pitchFamily="34" charset="0"/>
              <a:buChar char="•"/>
              <a:defRPr sz="1200"/>
            </a:lvl2pPr>
            <a:lvl3pPr marL="360363" indent="-180000">
              <a:spcAft>
                <a:spcPts val="600"/>
              </a:spcAft>
              <a:buFont typeface="Arial" panose="020B0604020202020204" pitchFamily="34" charset="0"/>
              <a:buChar char="•"/>
              <a:defRPr sz="1200"/>
            </a:lvl3pPr>
            <a:lvl4pPr>
              <a:spcAft>
                <a:spcPts val="600"/>
              </a:spcAft>
              <a:defRPr sz="1100"/>
            </a:lvl4pPr>
            <a:lvl5pPr>
              <a:spcAft>
                <a:spcPts val="600"/>
              </a:spcAft>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18" name="Content Placeholder 17">
            <a:extLst>
              <a:ext uri="{FF2B5EF4-FFF2-40B4-BE49-F238E27FC236}">
                <a16:creationId xmlns:a16="http://schemas.microsoft.com/office/drawing/2014/main" id="{4BC81D9F-ABB5-F3D5-F5E6-26FE542CD11D}"/>
              </a:ext>
            </a:extLst>
          </p:cNvPr>
          <p:cNvSpPr>
            <a:spLocks noGrp="1"/>
          </p:cNvSpPr>
          <p:nvPr>
            <p:ph sz="quarter" idx="54"/>
          </p:nvPr>
        </p:nvSpPr>
        <p:spPr>
          <a:xfrm>
            <a:off x="8384070" y="3530278"/>
            <a:ext cx="2921000" cy="2362522"/>
          </a:xfrm>
          <a:custGeom>
            <a:avLst/>
            <a:gdLst>
              <a:gd name="connsiteX0" fmla="*/ 0 w 2921000"/>
              <a:gd name="connsiteY0" fmla="*/ 0 h 2362522"/>
              <a:gd name="connsiteX1" fmla="*/ 2921000 w 2921000"/>
              <a:gd name="connsiteY1" fmla="*/ 0 h 2362522"/>
              <a:gd name="connsiteX2" fmla="*/ 2921000 w 2921000"/>
              <a:gd name="connsiteY2" fmla="*/ 2362522 h 2362522"/>
              <a:gd name="connsiteX3" fmla="*/ 2810535 w 2921000"/>
              <a:gd name="connsiteY3" fmla="*/ 2362522 h 2362522"/>
              <a:gd name="connsiteX4" fmla="*/ 2165565 w 2921000"/>
              <a:gd name="connsiteY4" fmla="*/ 2362522 h 2362522"/>
              <a:gd name="connsiteX5" fmla="*/ 494019 w 2921000"/>
              <a:gd name="connsiteY5" fmla="*/ 2362522 h 2362522"/>
              <a:gd name="connsiteX6" fmla="*/ 282487 w 2921000"/>
              <a:gd name="connsiteY6" fmla="*/ 2362522 h 2362522"/>
              <a:gd name="connsiteX7" fmla="*/ 0 w 2921000"/>
              <a:gd name="connsiteY7" fmla="*/ 2362522 h 2362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1000" h="2362522">
                <a:moveTo>
                  <a:pt x="0" y="0"/>
                </a:moveTo>
                <a:lnTo>
                  <a:pt x="2921000" y="0"/>
                </a:lnTo>
                <a:lnTo>
                  <a:pt x="2921000" y="2362522"/>
                </a:lnTo>
                <a:lnTo>
                  <a:pt x="2810535" y="2362522"/>
                </a:lnTo>
                <a:lnTo>
                  <a:pt x="2165565" y="2362522"/>
                </a:lnTo>
                <a:lnTo>
                  <a:pt x="494019" y="2362522"/>
                </a:lnTo>
                <a:lnTo>
                  <a:pt x="282487" y="2362522"/>
                </a:lnTo>
                <a:lnTo>
                  <a:pt x="0" y="2362522"/>
                </a:lnTo>
                <a:close/>
              </a:path>
            </a:pathLst>
          </a:custGeom>
          <a:solidFill>
            <a:schemeClr val="bg1"/>
          </a:solidFill>
          <a:effectLst>
            <a:outerShdw dist="38100" dir="5400000" algn="t" rotWithShape="0">
              <a:prstClr val="black"/>
            </a:outerShdw>
          </a:effectLst>
        </p:spPr>
        <p:txBody>
          <a:bodyPr wrap="square">
            <a:noAutofit/>
          </a:bodyPr>
          <a:lstStyle>
            <a:lvl1pPr>
              <a:defRPr sz="1200"/>
            </a:lvl1pPr>
            <a:lvl2pPr marL="180000" indent="-180000">
              <a:spcAft>
                <a:spcPts val="600"/>
              </a:spcAft>
              <a:buFont typeface="Arial" panose="020B0604020202020204" pitchFamily="34" charset="0"/>
              <a:buChar char="•"/>
              <a:defRPr sz="1200"/>
            </a:lvl2pPr>
            <a:lvl3pPr marL="360363" indent="-180000">
              <a:spcAft>
                <a:spcPts val="600"/>
              </a:spcAft>
              <a:buFont typeface="Arial" panose="020B0604020202020204" pitchFamily="34" charset="0"/>
              <a:buChar char="•"/>
              <a:defRPr sz="1200"/>
            </a:lvl3pPr>
            <a:lvl4pPr>
              <a:spcAft>
                <a:spcPts val="600"/>
              </a:spcAft>
              <a:defRPr sz="1100"/>
            </a:lvl4pPr>
            <a:lvl5pPr>
              <a:spcAft>
                <a:spcPts val="600"/>
              </a:spcAft>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7" name="Footer Placeholder 4">
            <a:extLst>
              <a:ext uri="{FF2B5EF4-FFF2-40B4-BE49-F238E27FC236}">
                <a16:creationId xmlns:a16="http://schemas.microsoft.com/office/drawing/2014/main" id="{F45D439A-08C9-D742-4047-31170CE30D80}"/>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2037224308"/>
      </p:ext>
    </p:extLst>
  </p:cSld>
  <p:clrMapOvr>
    <a:masterClrMapping/>
  </p:clrMapOvr>
</p:sldLayout>
</file>

<file path=ppt/slideLayouts/slideLayout331.xml><?xml version="1.0" encoding="utf-8"?>
<p:sldLayout xmlns:a="http://schemas.openxmlformats.org/drawingml/2006/main" xmlns:r="http://schemas.openxmlformats.org/officeDocument/2006/relationships" xmlns:p="http://schemas.openxmlformats.org/presentationml/2006/main" preserve="1" userDrawn="1">
  <p:cSld name="4_1 Column">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484784"/>
            <a:ext cx="11233150" cy="297717"/>
          </a:xfrm>
          <a:prstGeom prst="rect">
            <a:avLst/>
          </a:prstGeom>
        </p:spPr>
        <p:txBody>
          <a:bodyPr/>
          <a:lstStyle>
            <a:lvl1pPr>
              <a:defRPr sz="1800">
                <a:solidFill>
                  <a:schemeClr val="accent1"/>
                </a:solidFill>
              </a:defRPr>
            </a:lvl1pPr>
          </a:lstStyle>
          <a:p>
            <a:pPr lvl="0"/>
            <a:r>
              <a:rPr lang="en-US" dirty="0"/>
              <a:t>Subheading Goes Here</a:t>
            </a:r>
            <a:endParaRPr lang="en-AU" dirty="0"/>
          </a:p>
        </p:txBody>
      </p:sp>
      <p:sp>
        <p:nvSpPr>
          <p:cNvPr id="6" name="Title 5">
            <a:extLst>
              <a:ext uri="{FF2B5EF4-FFF2-40B4-BE49-F238E27FC236}">
                <a16:creationId xmlns:a16="http://schemas.microsoft.com/office/drawing/2014/main" id="{B6BFDE06-550D-8511-74E2-ABBE9E6CFA7F}"/>
              </a:ext>
            </a:extLst>
          </p:cNvPr>
          <p:cNvSpPr>
            <a:spLocks noGrp="1"/>
          </p:cNvSpPr>
          <p:nvPr>
            <p:ph type="title"/>
          </p:nvPr>
        </p:nvSpPr>
        <p:spPr>
          <a:xfrm>
            <a:off x="479425" y="604203"/>
            <a:ext cx="11233150" cy="746695"/>
          </a:xfrm>
          <a:prstGeom prst="rect">
            <a:avLst/>
          </a:prstGeom>
        </p:spPr>
        <p:txBody>
          <a:bodyPr/>
          <a:lstStyle/>
          <a:p>
            <a:r>
              <a:rPr lang="en-US" dirty="0"/>
              <a:t>Click to edit Master title style</a:t>
            </a:r>
            <a:endParaRPr lang="en-AU" dirty="0"/>
          </a:p>
        </p:txBody>
      </p:sp>
      <p:sp>
        <p:nvSpPr>
          <p:cNvPr id="19" name="Content Placeholder 89">
            <a:extLst>
              <a:ext uri="{FF2B5EF4-FFF2-40B4-BE49-F238E27FC236}">
                <a16:creationId xmlns:a16="http://schemas.microsoft.com/office/drawing/2014/main" id="{CE105CEB-5C59-BE35-37CC-93952A71A1DF}"/>
              </a:ext>
            </a:extLst>
          </p:cNvPr>
          <p:cNvSpPr>
            <a:spLocks noGrp="1"/>
          </p:cNvSpPr>
          <p:nvPr userDrawn="1">
            <p:ph sz="quarter" idx="54"/>
          </p:nvPr>
        </p:nvSpPr>
        <p:spPr>
          <a:xfrm>
            <a:off x="479425" y="2609287"/>
            <a:ext cx="3589200" cy="140400"/>
          </a:xfrm>
          <a:prstGeom prst="rect">
            <a:avLst/>
          </a:prstGeom>
          <a:solidFill>
            <a:schemeClr val="tx1"/>
          </a:solidFill>
        </p:spPr>
        <p:txBody>
          <a:bodyPr/>
          <a:lstStyle>
            <a:lvl1pPr>
              <a:defRPr>
                <a:noFill/>
              </a:defRPr>
            </a:lvl1pPr>
          </a:lstStyle>
          <a:p>
            <a:pPr lvl="0"/>
            <a:endParaRPr lang="en-GB" dirty="0"/>
          </a:p>
        </p:txBody>
      </p:sp>
      <p:sp>
        <p:nvSpPr>
          <p:cNvPr id="20" name="Content Placeholder 89">
            <a:extLst>
              <a:ext uri="{FF2B5EF4-FFF2-40B4-BE49-F238E27FC236}">
                <a16:creationId xmlns:a16="http://schemas.microsoft.com/office/drawing/2014/main" id="{3F083E6A-394F-2F11-9ADC-9353D3CCF977}"/>
              </a:ext>
            </a:extLst>
          </p:cNvPr>
          <p:cNvSpPr>
            <a:spLocks noGrp="1"/>
          </p:cNvSpPr>
          <p:nvPr userDrawn="1">
            <p:ph sz="quarter" idx="55"/>
          </p:nvPr>
        </p:nvSpPr>
        <p:spPr>
          <a:xfrm>
            <a:off x="4301399" y="2609287"/>
            <a:ext cx="3589200" cy="140400"/>
          </a:xfrm>
          <a:prstGeom prst="rect">
            <a:avLst/>
          </a:prstGeom>
          <a:solidFill>
            <a:schemeClr val="tx1"/>
          </a:solidFill>
        </p:spPr>
        <p:txBody>
          <a:bodyPr/>
          <a:lstStyle>
            <a:lvl1pPr>
              <a:defRPr>
                <a:noFill/>
              </a:defRPr>
            </a:lvl1pPr>
          </a:lstStyle>
          <a:p>
            <a:pPr lvl="0"/>
            <a:endParaRPr lang="en-GB" dirty="0"/>
          </a:p>
        </p:txBody>
      </p:sp>
      <p:sp>
        <p:nvSpPr>
          <p:cNvPr id="21" name="Content Placeholder 89">
            <a:extLst>
              <a:ext uri="{FF2B5EF4-FFF2-40B4-BE49-F238E27FC236}">
                <a16:creationId xmlns:a16="http://schemas.microsoft.com/office/drawing/2014/main" id="{3B4197A3-366D-56D2-A23F-C2738CC76C1B}"/>
              </a:ext>
            </a:extLst>
          </p:cNvPr>
          <p:cNvSpPr>
            <a:spLocks noGrp="1"/>
          </p:cNvSpPr>
          <p:nvPr userDrawn="1">
            <p:ph sz="quarter" idx="56"/>
          </p:nvPr>
        </p:nvSpPr>
        <p:spPr>
          <a:xfrm>
            <a:off x="8123375" y="2609287"/>
            <a:ext cx="3589200" cy="140400"/>
          </a:xfrm>
          <a:prstGeom prst="rect">
            <a:avLst/>
          </a:prstGeom>
          <a:solidFill>
            <a:schemeClr val="tx1"/>
          </a:solidFill>
        </p:spPr>
        <p:txBody>
          <a:bodyPr/>
          <a:lstStyle>
            <a:lvl1pPr>
              <a:defRPr>
                <a:noFill/>
              </a:defRPr>
            </a:lvl1pPr>
          </a:lstStyle>
          <a:p>
            <a:pPr lvl="0"/>
            <a:endParaRPr lang="en-GB" dirty="0"/>
          </a:p>
        </p:txBody>
      </p:sp>
      <p:sp>
        <p:nvSpPr>
          <p:cNvPr id="22" name="Content Placeholder 11">
            <a:extLst>
              <a:ext uri="{FF2B5EF4-FFF2-40B4-BE49-F238E27FC236}">
                <a16:creationId xmlns:a16="http://schemas.microsoft.com/office/drawing/2014/main" id="{F61B57C4-DA76-F895-EA19-A197CDFCEFD1}"/>
              </a:ext>
            </a:extLst>
          </p:cNvPr>
          <p:cNvSpPr>
            <a:spLocks noGrp="1"/>
          </p:cNvSpPr>
          <p:nvPr userDrawn="1">
            <p:ph sz="quarter" idx="20" hasCustomPrompt="1"/>
          </p:nvPr>
        </p:nvSpPr>
        <p:spPr>
          <a:xfrm>
            <a:off x="479425" y="2849650"/>
            <a:ext cx="1855561" cy="497707"/>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a:noAutofit/>
          </a:bodyPr>
          <a:lstStyle>
            <a:lvl1pPr>
              <a:defRPr sz="1800" b="1">
                <a:solidFill>
                  <a:schemeClr val="tx2"/>
                </a:solidFill>
              </a:defRPr>
            </a:lvl1pPr>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a:t>
            </a:r>
          </a:p>
        </p:txBody>
      </p:sp>
      <p:sp>
        <p:nvSpPr>
          <p:cNvPr id="23" name="Content Placeholder 11">
            <a:extLst>
              <a:ext uri="{FF2B5EF4-FFF2-40B4-BE49-F238E27FC236}">
                <a16:creationId xmlns:a16="http://schemas.microsoft.com/office/drawing/2014/main" id="{CBB83583-57C5-260D-D24C-6372E51B0BB7}"/>
              </a:ext>
            </a:extLst>
          </p:cNvPr>
          <p:cNvSpPr>
            <a:spLocks noGrp="1"/>
          </p:cNvSpPr>
          <p:nvPr userDrawn="1">
            <p:ph sz="quarter" idx="57" hasCustomPrompt="1"/>
          </p:nvPr>
        </p:nvSpPr>
        <p:spPr>
          <a:xfrm>
            <a:off x="4301401" y="2849650"/>
            <a:ext cx="1855561" cy="497707"/>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a:noAutofit/>
          </a:bodyPr>
          <a:lstStyle>
            <a:lvl1pPr>
              <a:defRPr sz="1800" b="1">
                <a:solidFill>
                  <a:schemeClr val="tx2"/>
                </a:solidFill>
              </a:defRPr>
            </a:lvl1pPr>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a:t>
            </a:r>
          </a:p>
        </p:txBody>
      </p:sp>
      <p:sp>
        <p:nvSpPr>
          <p:cNvPr id="24" name="Content Placeholder 11">
            <a:extLst>
              <a:ext uri="{FF2B5EF4-FFF2-40B4-BE49-F238E27FC236}">
                <a16:creationId xmlns:a16="http://schemas.microsoft.com/office/drawing/2014/main" id="{41D22D39-D14C-ACFA-CC56-51DFF4A514B6}"/>
              </a:ext>
            </a:extLst>
          </p:cNvPr>
          <p:cNvSpPr>
            <a:spLocks noGrp="1"/>
          </p:cNvSpPr>
          <p:nvPr userDrawn="1">
            <p:ph sz="quarter" idx="58" hasCustomPrompt="1"/>
          </p:nvPr>
        </p:nvSpPr>
        <p:spPr>
          <a:xfrm>
            <a:off x="8123375" y="2849650"/>
            <a:ext cx="1855561" cy="497707"/>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a:noAutofit/>
          </a:bodyPr>
          <a:lstStyle>
            <a:lvl1pPr>
              <a:defRPr sz="1800" b="1">
                <a:solidFill>
                  <a:schemeClr val="tx2"/>
                </a:solidFill>
              </a:defRPr>
            </a:lvl1pPr>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a:t>
            </a:r>
          </a:p>
        </p:txBody>
      </p:sp>
      <p:sp>
        <p:nvSpPr>
          <p:cNvPr id="26" name="Text Placeholder 25">
            <a:extLst>
              <a:ext uri="{FF2B5EF4-FFF2-40B4-BE49-F238E27FC236}">
                <a16:creationId xmlns:a16="http://schemas.microsoft.com/office/drawing/2014/main" id="{F0BBD79E-B4EF-F797-C676-3BC92C59F3E4}"/>
              </a:ext>
            </a:extLst>
          </p:cNvPr>
          <p:cNvSpPr>
            <a:spLocks noGrp="1"/>
          </p:cNvSpPr>
          <p:nvPr userDrawn="1">
            <p:ph type="body" sz="quarter" idx="59"/>
          </p:nvPr>
        </p:nvSpPr>
        <p:spPr>
          <a:xfrm>
            <a:off x="479425" y="3522692"/>
            <a:ext cx="3499301" cy="2322937"/>
          </a:xfrm>
          <a:prstGeom prst="rect">
            <a:avLst/>
          </a:prstGeom>
        </p:spPr>
        <p:txBody>
          <a:bodyPr/>
          <a:lstStyle>
            <a:lvl1pPr>
              <a:defRPr sz="2000"/>
            </a:lvl1pPr>
          </a:lstStyle>
          <a:p>
            <a:pPr lvl="0"/>
            <a:r>
              <a:rPr lang="en-US" dirty="0"/>
              <a:t>Click to edit Master text styles</a:t>
            </a:r>
          </a:p>
        </p:txBody>
      </p:sp>
      <p:sp>
        <p:nvSpPr>
          <p:cNvPr id="27" name="Text Placeholder 25">
            <a:extLst>
              <a:ext uri="{FF2B5EF4-FFF2-40B4-BE49-F238E27FC236}">
                <a16:creationId xmlns:a16="http://schemas.microsoft.com/office/drawing/2014/main" id="{4EEE285A-B6D5-5172-A8C5-AB9C4EF21A8F}"/>
              </a:ext>
            </a:extLst>
          </p:cNvPr>
          <p:cNvSpPr>
            <a:spLocks noGrp="1"/>
          </p:cNvSpPr>
          <p:nvPr userDrawn="1">
            <p:ph type="body" sz="quarter" idx="60"/>
          </p:nvPr>
        </p:nvSpPr>
        <p:spPr>
          <a:xfrm>
            <a:off x="4301401" y="3522692"/>
            <a:ext cx="3499301" cy="2322937"/>
          </a:xfrm>
          <a:prstGeom prst="rect">
            <a:avLst/>
          </a:prstGeom>
        </p:spPr>
        <p:txBody>
          <a:bodyPr/>
          <a:lstStyle>
            <a:lvl1pPr>
              <a:defRPr sz="2000"/>
            </a:lvl1pPr>
          </a:lstStyle>
          <a:p>
            <a:pPr lvl="0"/>
            <a:r>
              <a:rPr lang="en-US" dirty="0"/>
              <a:t>Click to edit Master text styles</a:t>
            </a:r>
          </a:p>
        </p:txBody>
      </p:sp>
      <p:sp>
        <p:nvSpPr>
          <p:cNvPr id="29" name="Text Placeholder 25">
            <a:extLst>
              <a:ext uri="{FF2B5EF4-FFF2-40B4-BE49-F238E27FC236}">
                <a16:creationId xmlns:a16="http://schemas.microsoft.com/office/drawing/2014/main" id="{7BF5FB76-98C4-F44D-D34F-7AD17A4FF36D}"/>
              </a:ext>
            </a:extLst>
          </p:cNvPr>
          <p:cNvSpPr>
            <a:spLocks noGrp="1"/>
          </p:cNvSpPr>
          <p:nvPr userDrawn="1">
            <p:ph type="body" sz="quarter" idx="61"/>
          </p:nvPr>
        </p:nvSpPr>
        <p:spPr>
          <a:xfrm>
            <a:off x="8123375" y="3522692"/>
            <a:ext cx="3589198" cy="2322937"/>
          </a:xfrm>
          <a:prstGeom prst="rect">
            <a:avLst/>
          </a:prstGeom>
        </p:spPr>
        <p:txBody>
          <a:bodyPr/>
          <a:lstStyle>
            <a:lvl1pPr>
              <a:defRPr sz="2000"/>
            </a:lvl1pPr>
          </a:lstStyle>
          <a:p>
            <a:pPr lvl="0"/>
            <a:r>
              <a:rPr lang="en-US" dirty="0"/>
              <a:t>Click to edit Master text styles</a:t>
            </a:r>
          </a:p>
        </p:txBody>
      </p:sp>
      <p:sp>
        <p:nvSpPr>
          <p:cNvPr id="30" name="Content Placeholder 89">
            <a:extLst>
              <a:ext uri="{FF2B5EF4-FFF2-40B4-BE49-F238E27FC236}">
                <a16:creationId xmlns:a16="http://schemas.microsoft.com/office/drawing/2014/main" id="{1974933D-E249-CF87-4D7F-460523602B18}"/>
              </a:ext>
            </a:extLst>
          </p:cNvPr>
          <p:cNvSpPr>
            <a:spLocks noGrp="1"/>
          </p:cNvSpPr>
          <p:nvPr>
            <p:ph sz="quarter" idx="62"/>
          </p:nvPr>
        </p:nvSpPr>
        <p:spPr>
          <a:xfrm>
            <a:off x="4181412" y="2609287"/>
            <a:ext cx="7200" cy="3236400"/>
          </a:xfrm>
          <a:prstGeom prst="rect">
            <a:avLst/>
          </a:prstGeom>
          <a:solidFill>
            <a:schemeClr val="tx1"/>
          </a:solidFill>
        </p:spPr>
        <p:txBody>
          <a:bodyPr/>
          <a:lstStyle>
            <a:lvl1pPr>
              <a:defRPr>
                <a:noFill/>
              </a:defRPr>
            </a:lvl1pPr>
          </a:lstStyle>
          <a:p>
            <a:pPr lvl="0"/>
            <a:endParaRPr lang="en-GB" dirty="0"/>
          </a:p>
        </p:txBody>
      </p:sp>
      <p:sp>
        <p:nvSpPr>
          <p:cNvPr id="31" name="Content Placeholder 89">
            <a:extLst>
              <a:ext uri="{FF2B5EF4-FFF2-40B4-BE49-F238E27FC236}">
                <a16:creationId xmlns:a16="http://schemas.microsoft.com/office/drawing/2014/main" id="{91660A77-4B6D-9B76-41F8-73FD63E2B13B}"/>
              </a:ext>
            </a:extLst>
          </p:cNvPr>
          <p:cNvSpPr>
            <a:spLocks noGrp="1"/>
          </p:cNvSpPr>
          <p:nvPr>
            <p:ph sz="quarter" idx="63"/>
          </p:nvPr>
        </p:nvSpPr>
        <p:spPr>
          <a:xfrm>
            <a:off x="8003386" y="2609287"/>
            <a:ext cx="7200" cy="3236400"/>
          </a:xfrm>
          <a:prstGeom prst="rect">
            <a:avLst/>
          </a:prstGeom>
          <a:solidFill>
            <a:schemeClr val="tx1"/>
          </a:solidFill>
        </p:spPr>
        <p:txBody>
          <a:bodyPr/>
          <a:lstStyle>
            <a:lvl1pPr>
              <a:defRPr>
                <a:noFill/>
              </a:defRPr>
            </a:lvl1pPr>
          </a:lstStyle>
          <a:p>
            <a:pPr lvl="0"/>
            <a:endParaRPr lang="en-GB" dirty="0"/>
          </a:p>
        </p:txBody>
      </p:sp>
      <p:sp>
        <p:nvSpPr>
          <p:cNvPr id="3" name="Footer Placeholder 4">
            <a:extLst>
              <a:ext uri="{FF2B5EF4-FFF2-40B4-BE49-F238E27FC236}">
                <a16:creationId xmlns:a16="http://schemas.microsoft.com/office/drawing/2014/main" id="{EA0F1775-A767-20CD-CC6F-AB450D1D6919}"/>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Tree>
    <p:extLst>
      <p:ext uri="{BB962C8B-B14F-4D97-AF65-F5344CB8AC3E}">
        <p14:creationId xmlns:p14="http://schemas.microsoft.com/office/powerpoint/2010/main" val="1942220911"/>
      </p:ext>
    </p:extLst>
  </p:cSld>
  <p:clrMapOvr>
    <a:masterClrMapping/>
  </p:clrMapOvr>
  <p:extLst>
    <p:ext uri="{DCECCB84-F9BA-43D5-87BE-67443E8EF086}">
      <p15:sldGuideLst xmlns:p15="http://schemas.microsoft.com/office/powerpoint/2012/main"/>
    </p:ext>
  </p:extLst>
</p:sldLayout>
</file>

<file path=ppt/slideLayouts/slideLayout332.xml><?xml version="1.0" encoding="utf-8"?>
<p:sldLayout xmlns:a="http://schemas.openxmlformats.org/drawingml/2006/main" xmlns:r="http://schemas.openxmlformats.org/officeDocument/2006/relationships" xmlns:p="http://schemas.openxmlformats.org/presentationml/2006/main" userDrawn="1">
  <p:cSld name="11_content_background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B0D303CC-B431-CE9A-59A7-B762B46BCF95}"/>
              </a:ext>
            </a:extLst>
          </p:cNvPr>
          <p:cNvSpPr>
            <a:spLocks noGrp="1"/>
          </p:cNvSpPr>
          <p:nvPr>
            <p:ph type="pic" sz="quarter" idx="15"/>
          </p:nvPr>
        </p:nvSpPr>
        <p:spPr>
          <a:xfrm>
            <a:off x="0" y="0"/>
            <a:ext cx="12192000" cy="6858000"/>
          </a:xfrm>
          <a:prstGeom prst="rect">
            <a:avLst/>
          </a:prstGeom>
          <a:solidFill>
            <a:schemeClr val="tx1"/>
          </a:solidFill>
        </p:spPr>
        <p:txBody>
          <a:bodyPr/>
          <a:lstStyle>
            <a:lvl1pPr marL="0" indent="0">
              <a:buNone/>
              <a:defRPr/>
            </a:lvl1pPr>
          </a:lstStyle>
          <a:p>
            <a:r>
              <a:rPr lang="en-US"/>
              <a:t>Click icon to add picture</a:t>
            </a:r>
            <a:endParaRPr lang="en-GB"/>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6" name="Title 5">
            <a:extLst>
              <a:ext uri="{FF2B5EF4-FFF2-40B4-BE49-F238E27FC236}">
                <a16:creationId xmlns:a16="http://schemas.microsoft.com/office/drawing/2014/main" id="{B6BFDE06-550D-8511-74E2-ABBE9E6CFA7F}"/>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a:p>
        </p:txBody>
      </p:sp>
      <p:sp>
        <p:nvSpPr>
          <p:cNvPr id="3" name="Footer Placeholder 4">
            <a:extLst>
              <a:ext uri="{FF2B5EF4-FFF2-40B4-BE49-F238E27FC236}">
                <a16:creationId xmlns:a16="http://schemas.microsoft.com/office/drawing/2014/main" id="{290DBB55-66DE-2469-744D-4FD91747388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4" name="Text Placeholder 3">
            <a:extLst>
              <a:ext uri="{FF2B5EF4-FFF2-40B4-BE49-F238E27FC236}">
                <a16:creationId xmlns:a16="http://schemas.microsoft.com/office/drawing/2014/main" id="{00FD7897-FC6C-7BDC-28BB-5065F0091576}"/>
              </a:ext>
            </a:extLst>
          </p:cNvPr>
          <p:cNvSpPr>
            <a:spLocks noGrp="1"/>
          </p:cNvSpPr>
          <p:nvPr>
            <p:ph type="body" sz="quarter" idx="16"/>
          </p:nvPr>
        </p:nvSpPr>
        <p:spPr>
          <a:xfrm>
            <a:off x="480575" y="1484784"/>
            <a:ext cx="1123200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logo_white">
            <a:extLst>
              <a:ext uri="{FF2B5EF4-FFF2-40B4-BE49-F238E27FC236}">
                <a16:creationId xmlns:a16="http://schemas.microsoft.com/office/drawing/2014/main" id="{FF3DB9E0-D2B0-3421-54D0-39FD96CB42BD}"/>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7" name="Text Placeholder 4">
            <a:extLst>
              <a:ext uri="{FF2B5EF4-FFF2-40B4-BE49-F238E27FC236}">
                <a16:creationId xmlns:a16="http://schemas.microsoft.com/office/drawing/2014/main" id="{429DD484-EF4F-8CF8-83DA-18BCFC7556B0}"/>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3949050267"/>
      </p:ext>
    </p:extLst>
  </p:cSld>
  <p:clrMapOvr>
    <a:masterClrMapping/>
  </p:clrMapOvr>
  <p:extLst>
    <p:ext uri="{DCECCB84-F9BA-43D5-87BE-67443E8EF086}">
      <p15:sldGuideLst xmlns:p15="http://schemas.microsoft.com/office/powerpoint/2012/main"/>
    </p:ext>
  </p:extLst>
</p:sldLayout>
</file>

<file path=ppt/slideLayouts/slideLayout333.xml><?xml version="1.0" encoding="utf-8"?>
<p:sldLayout xmlns:a="http://schemas.openxmlformats.org/drawingml/2006/main" xmlns:r="http://schemas.openxmlformats.org/officeDocument/2006/relationships" xmlns:p="http://schemas.openxmlformats.org/presentationml/2006/main" userDrawn="1">
  <p:cSld name="7_image_full">
    <p:bg>
      <p:bgPr>
        <a:solidFill>
          <a:schemeClr val="bg1"/>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6D74F4C3-42CC-4821-6AFC-4F4F3FA470C5}"/>
              </a:ext>
            </a:extLst>
          </p:cNvPr>
          <p:cNvSpPr>
            <a:spLocks noGrp="1"/>
          </p:cNvSpPr>
          <p:nvPr>
            <p:ph type="pic" sz="quarter" idx="34" hasCustomPrompt="1"/>
          </p:nvPr>
        </p:nvSpPr>
        <p:spPr>
          <a:xfrm>
            <a:off x="0" y="1"/>
            <a:ext cx="12204000" cy="6857999"/>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a:t>Click on icon to insert image and send to back</a:t>
            </a:r>
          </a:p>
        </p:txBody>
      </p:sp>
      <p:sp>
        <p:nvSpPr>
          <p:cNvPr id="2" name="Text Placeholder 4">
            <a:extLst>
              <a:ext uri="{FF2B5EF4-FFF2-40B4-BE49-F238E27FC236}">
                <a16:creationId xmlns:a16="http://schemas.microsoft.com/office/drawing/2014/main" id="{C7EACDE9-A256-4443-2203-3563CF6A053F}"/>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319790501"/>
      </p:ext>
    </p:extLst>
  </p:cSld>
  <p:clrMapOvr>
    <a:masterClrMapping/>
  </p:clrMapOvr>
</p:sldLayout>
</file>

<file path=ppt/slideLayouts/slideLayout334.xml><?xml version="1.0" encoding="utf-8"?>
<p:sldLayout xmlns:a="http://schemas.openxmlformats.org/drawingml/2006/main" xmlns:r="http://schemas.openxmlformats.org/officeDocument/2006/relationships" xmlns:p="http://schemas.openxmlformats.org/presentationml/2006/main" showMasterSp="0" preserve="1" userDrawn="1">
  <p:cSld name="1_Cover_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674578" y="853544"/>
            <a:ext cx="10842844" cy="589626"/>
          </a:xfrm>
          <a:prstGeom prst="rect">
            <a:avLst/>
          </a:prstGeom>
        </p:spPr>
        <p:txBody>
          <a:bodyPr lIns="0" tIns="0" rIns="0" bIns="0" anchor="t" anchorCtr="0"/>
          <a:lstStyle>
            <a:lvl1pPr algn="l">
              <a:defRPr sz="3600">
                <a:solidFill>
                  <a:schemeClr val="bg1"/>
                </a:solidFill>
              </a:defRPr>
            </a:lvl1pPr>
          </a:lstStyle>
          <a:p>
            <a:r>
              <a:rPr lang="en-US" dirty="0"/>
              <a:t>Your text here</a:t>
            </a:r>
            <a:endParaRPr lang="en-AU" dirty="0"/>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674578" y="6147435"/>
            <a:ext cx="8620506" cy="371892"/>
          </a:xfrm>
          <a:prstGeom prst="rect">
            <a:avLst/>
          </a:prstGeom>
        </p:spPr>
        <p:txBody>
          <a:bodyPr lIns="0" tIns="0" rIns="0" bIns="0"/>
          <a:lstStyle>
            <a:lvl1pPr marL="0" indent="0" algn="l">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Date</a:t>
            </a:r>
            <a:endParaRPr lang="en-AU" dirty="0"/>
          </a:p>
        </p:txBody>
      </p:sp>
      <p:sp>
        <p:nvSpPr>
          <p:cNvPr id="7" name="Rectangle 6">
            <a:extLst>
              <a:ext uri="{FF2B5EF4-FFF2-40B4-BE49-F238E27FC236}">
                <a16:creationId xmlns:a16="http://schemas.microsoft.com/office/drawing/2014/main" id="{7159C2EE-9035-3D22-C580-198AB83783D4}"/>
              </a:ext>
            </a:extLst>
          </p:cNvPr>
          <p:cNvSpPr/>
          <p:nvPr userDrawn="1"/>
        </p:nvSpPr>
        <p:spPr>
          <a:xfrm>
            <a:off x="0" y="0"/>
            <a:ext cx="12192000" cy="136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6" name="Graphic 5">
            <a:extLst>
              <a:ext uri="{FF2B5EF4-FFF2-40B4-BE49-F238E27FC236}">
                <a16:creationId xmlns:a16="http://schemas.microsoft.com/office/drawing/2014/main" id="{BE717366-6BA1-7EF1-D6C0-B14DF27DE08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74578" y="1890060"/>
            <a:ext cx="10842844" cy="3810485"/>
          </a:xfrm>
          <a:prstGeom prst="rect">
            <a:avLst/>
          </a:prstGeom>
        </p:spPr>
      </p:pic>
      <p:sp>
        <p:nvSpPr>
          <p:cNvPr id="4" name="Rectangle 3">
            <a:extLst>
              <a:ext uri="{FF2B5EF4-FFF2-40B4-BE49-F238E27FC236}">
                <a16:creationId xmlns:a16="http://schemas.microsoft.com/office/drawing/2014/main" id="{3335AFBB-5158-CAAF-8C61-EC76D01F7FB3}"/>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183633911"/>
      </p:ext>
    </p:extLst>
  </p:cSld>
  <p:clrMapOvr>
    <a:masterClrMapping/>
  </p:clrMapOvr>
  <p:extLst>
    <p:ext uri="{DCECCB84-F9BA-43D5-87BE-67443E8EF086}">
      <p15:sldGuideLst xmlns:p15="http://schemas.microsoft.com/office/powerpoint/2012/main">
        <p15:guide id="1" orient="horz" pos="3566">
          <p15:clr>
            <a:srgbClr val="FBAE40"/>
          </p15:clr>
        </p15:guide>
      </p15:sldGuideLst>
    </p:ext>
  </p:extLst>
</p:sldLayout>
</file>

<file path=ppt/slideLayouts/slideLayout335.xml><?xml version="1.0" encoding="utf-8"?>
<p:sldLayout xmlns:a="http://schemas.openxmlformats.org/drawingml/2006/main" xmlns:r="http://schemas.openxmlformats.org/officeDocument/2006/relationships" xmlns:p="http://schemas.openxmlformats.org/presentationml/2006/main" showMasterSp="0" preserve="1" userDrawn="1">
  <p:cSld name="1_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479425" y="3643376"/>
            <a:ext cx="10842844" cy="645610"/>
          </a:xfrm>
          <a:prstGeom prst="rect">
            <a:avLst/>
          </a:prstGeom>
        </p:spPr>
        <p:txBody>
          <a:bodyPr lIns="0" tIns="0" rIns="0" bIns="0" anchor="t" anchorCtr="0"/>
          <a:lstStyle>
            <a:lvl1pPr algn="l">
              <a:defRPr sz="3400">
                <a:solidFill>
                  <a:schemeClr val="bg1"/>
                </a:solidFill>
              </a:defRPr>
            </a:lvl1pPr>
          </a:lstStyle>
          <a:p>
            <a:r>
              <a:rPr lang="en-US" dirty="0"/>
              <a:t>Your text here</a:t>
            </a:r>
            <a:endParaRPr lang="en-AU" dirty="0"/>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479425" y="5971667"/>
            <a:ext cx="3600000" cy="252000"/>
          </a:xfrm>
          <a:prstGeom prst="rect">
            <a:avLst/>
          </a:prstGeom>
        </p:spPr>
        <p:txBody>
          <a:bodyPr lIns="0" tIns="0" rIns="0" bIns="0"/>
          <a:lstStyle>
            <a:lvl1pPr marL="0" indent="0" algn="l">
              <a:buNone/>
              <a:defRPr sz="15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Date</a:t>
            </a:r>
            <a:endParaRPr lang="en-AU" dirty="0"/>
          </a:p>
        </p:txBody>
      </p:sp>
      <p:sp>
        <p:nvSpPr>
          <p:cNvPr id="21" name="Text Placeholder 20">
            <a:extLst>
              <a:ext uri="{FF2B5EF4-FFF2-40B4-BE49-F238E27FC236}">
                <a16:creationId xmlns:a16="http://schemas.microsoft.com/office/drawing/2014/main" id="{448993CC-D7E4-12D5-5827-680DDF8329FD}"/>
              </a:ext>
            </a:extLst>
          </p:cNvPr>
          <p:cNvSpPr>
            <a:spLocks noGrp="1"/>
          </p:cNvSpPr>
          <p:nvPr>
            <p:ph type="body" sz="quarter" idx="12" hasCustomPrompt="1"/>
          </p:nvPr>
        </p:nvSpPr>
        <p:spPr>
          <a:xfrm>
            <a:off x="479424" y="5748020"/>
            <a:ext cx="3600000" cy="252000"/>
          </a:xfrm>
          <a:prstGeom prst="rect">
            <a:avLst/>
          </a:prstGeom>
        </p:spPr>
        <p:txBody>
          <a:bodyPr lIns="0" tIns="0" rIns="0" bIns="0"/>
          <a:lstStyle>
            <a:lvl1pPr marL="0" indent="0">
              <a:buNone/>
              <a:defRPr sz="1500" b="1">
                <a:solidFill>
                  <a:schemeClr val="bg1"/>
                </a:solidFill>
              </a:defRPr>
            </a:lvl1pPr>
          </a:lstStyle>
          <a:p>
            <a:pPr lvl="0"/>
            <a:r>
              <a:rPr lang="en-US" dirty="0"/>
              <a:t>Subtitle</a:t>
            </a:r>
          </a:p>
        </p:txBody>
      </p:sp>
      <p:pic>
        <p:nvPicPr>
          <p:cNvPr id="5" name="Graphic 4">
            <a:extLst>
              <a:ext uri="{FF2B5EF4-FFF2-40B4-BE49-F238E27FC236}">
                <a16:creationId xmlns:a16="http://schemas.microsoft.com/office/drawing/2014/main" id="{226B1E24-00EB-B156-8548-6467093849BD}"/>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79425" y="885953"/>
            <a:ext cx="5727600" cy="2012842"/>
          </a:xfrm>
          <a:prstGeom prst="rect">
            <a:avLst/>
          </a:prstGeom>
        </p:spPr>
      </p:pic>
      <p:cxnSp>
        <p:nvCxnSpPr>
          <p:cNvPr id="6" name="Straight Connector 5">
            <a:extLst>
              <a:ext uri="{FF2B5EF4-FFF2-40B4-BE49-F238E27FC236}">
                <a16:creationId xmlns:a16="http://schemas.microsoft.com/office/drawing/2014/main" id="{3E4ABF62-85EF-C227-010A-229E75E9E85E}"/>
              </a:ext>
            </a:extLst>
          </p:cNvPr>
          <p:cNvCxnSpPr>
            <a:cxnSpLocks/>
          </p:cNvCxnSpPr>
          <p:nvPr userDrawn="1"/>
        </p:nvCxnSpPr>
        <p:spPr>
          <a:xfrm>
            <a:off x="479424" y="3438016"/>
            <a:ext cx="1123315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FB13B0BB-B4AA-DFE3-AC67-9FD86FA544E5}"/>
              </a:ext>
            </a:extLst>
          </p:cNvPr>
          <p:cNvCxnSpPr>
            <a:cxnSpLocks/>
          </p:cNvCxnSpPr>
          <p:nvPr userDrawn="1"/>
        </p:nvCxnSpPr>
        <p:spPr>
          <a:xfrm>
            <a:off x="479424" y="5533648"/>
            <a:ext cx="11233151"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B5C9C264-1DE6-56D2-AA37-45EBBD9D4819}"/>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089902895"/>
      </p:ext>
    </p:extLst>
  </p:cSld>
  <p:clrMapOvr>
    <a:masterClrMapping/>
  </p:clrMapOvr>
</p:sldLayout>
</file>

<file path=ppt/slideLayouts/slideLayout336.xml><?xml version="1.0" encoding="utf-8"?>
<p:sldLayout xmlns:a="http://schemas.openxmlformats.org/drawingml/2006/main" xmlns:r="http://schemas.openxmlformats.org/officeDocument/2006/relationships" xmlns:p="http://schemas.openxmlformats.org/presentationml/2006/main" showMasterSp="0" preserve="1" userDrawn="1">
  <p:cSld name="1_Title_inverted">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EAC886F-EC3D-B0EF-F10E-45895CBFC708}"/>
              </a:ext>
            </a:extLst>
          </p:cNvPr>
          <p:cNvSpPr>
            <a:spLocks noGrp="1"/>
          </p:cNvSpPr>
          <p:nvPr>
            <p:ph type="pic" sz="quarter" idx="34" hasCustomPrompt="1"/>
          </p:nvPr>
        </p:nvSpPr>
        <p:spPr>
          <a:xfrm>
            <a:off x="0" y="1"/>
            <a:ext cx="12204000" cy="6858000"/>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479425" y="3643376"/>
            <a:ext cx="10842844" cy="645610"/>
          </a:xfrm>
          <a:prstGeom prst="rect">
            <a:avLst/>
          </a:prstGeom>
        </p:spPr>
        <p:txBody>
          <a:bodyPr lIns="0" tIns="0" rIns="0" bIns="0" anchor="t" anchorCtr="0"/>
          <a:lstStyle>
            <a:lvl1pPr algn="l">
              <a:defRPr sz="3400">
                <a:solidFill>
                  <a:schemeClr val="bg1"/>
                </a:solidFill>
              </a:defRPr>
            </a:lvl1pPr>
          </a:lstStyle>
          <a:p>
            <a:r>
              <a:rPr lang="en-US" dirty="0"/>
              <a:t>Your text here</a:t>
            </a:r>
            <a:endParaRPr lang="en-AU" dirty="0"/>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479425" y="5971667"/>
            <a:ext cx="3600000" cy="252000"/>
          </a:xfrm>
          <a:prstGeom prst="rect">
            <a:avLst/>
          </a:prstGeom>
        </p:spPr>
        <p:txBody>
          <a:bodyPr lIns="0" tIns="0" rIns="0" bIns="0"/>
          <a:lstStyle>
            <a:lvl1pPr marL="0" indent="0" algn="l">
              <a:buNone/>
              <a:defRPr sz="15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Date</a:t>
            </a:r>
            <a:endParaRPr lang="en-AU" dirty="0"/>
          </a:p>
        </p:txBody>
      </p:sp>
      <p:sp>
        <p:nvSpPr>
          <p:cNvPr id="9" name="Text Placeholder 8">
            <a:extLst>
              <a:ext uri="{FF2B5EF4-FFF2-40B4-BE49-F238E27FC236}">
                <a16:creationId xmlns:a16="http://schemas.microsoft.com/office/drawing/2014/main" id="{B0697358-839B-D5D6-EB0F-627FBD488A49}"/>
              </a:ext>
            </a:extLst>
          </p:cNvPr>
          <p:cNvSpPr>
            <a:spLocks noGrp="1"/>
          </p:cNvSpPr>
          <p:nvPr>
            <p:ph type="body" sz="quarter" idx="10" hasCustomPrompt="1"/>
          </p:nvPr>
        </p:nvSpPr>
        <p:spPr>
          <a:xfrm>
            <a:off x="479425" y="3438016"/>
            <a:ext cx="11268000" cy="10800"/>
          </a:xfrm>
          <a:prstGeom prst="rect">
            <a:avLst/>
          </a:prstGeom>
          <a:solidFill>
            <a:schemeClr val="bg1"/>
          </a:solidFill>
        </p:spPr>
        <p:txBody>
          <a:bodyPr/>
          <a:lstStyle>
            <a:lvl1pPr marL="0" indent="0">
              <a:buNone/>
              <a:defRPr/>
            </a:lvl1pPr>
          </a:lstStyle>
          <a:p>
            <a:pPr lvl="0"/>
            <a:r>
              <a:rPr lang="en-US" dirty="0"/>
              <a:t> </a:t>
            </a:r>
            <a:endParaRPr lang="en-AU" dirty="0"/>
          </a:p>
        </p:txBody>
      </p:sp>
      <p:sp>
        <p:nvSpPr>
          <p:cNvPr id="10" name="Text Placeholder 8">
            <a:extLst>
              <a:ext uri="{FF2B5EF4-FFF2-40B4-BE49-F238E27FC236}">
                <a16:creationId xmlns:a16="http://schemas.microsoft.com/office/drawing/2014/main" id="{C1A15EDA-4756-C16A-4B18-DED8C97F5836}"/>
              </a:ext>
            </a:extLst>
          </p:cNvPr>
          <p:cNvSpPr>
            <a:spLocks noGrp="1"/>
          </p:cNvSpPr>
          <p:nvPr>
            <p:ph type="body" sz="quarter" idx="11" hasCustomPrompt="1"/>
          </p:nvPr>
        </p:nvSpPr>
        <p:spPr>
          <a:xfrm>
            <a:off x="479425" y="5522848"/>
            <a:ext cx="11268000" cy="10800"/>
          </a:xfrm>
          <a:prstGeom prst="rect">
            <a:avLst/>
          </a:prstGeom>
          <a:solidFill>
            <a:schemeClr val="bg1"/>
          </a:solidFill>
        </p:spPr>
        <p:txBody>
          <a:bodyPr/>
          <a:lstStyle>
            <a:lvl1pPr marL="0" indent="0">
              <a:buNone/>
              <a:defRPr/>
            </a:lvl1pPr>
          </a:lstStyle>
          <a:p>
            <a:pPr lvl="0"/>
            <a:r>
              <a:rPr lang="en-US" dirty="0"/>
              <a:t> </a:t>
            </a:r>
            <a:endParaRPr lang="en-AU" dirty="0"/>
          </a:p>
        </p:txBody>
      </p:sp>
      <p:sp>
        <p:nvSpPr>
          <p:cNvPr id="21" name="Text Placeholder 20">
            <a:extLst>
              <a:ext uri="{FF2B5EF4-FFF2-40B4-BE49-F238E27FC236}">
                <a16:creationId xmlns:a16="http://schemas.microsoft.com/office/drawing/2014/main" id="{448993CC-D7E4-12D5-5827-680DDF8329FD}"/>
              </a:ext>
            </a:extLst>
          </p:cNvPr>
          <p:cNvSpPr>
            <a:spLocks noGrp="1"/>
          </p:cNvSpPr>
          <p:nvPr>
            <p:ph type="body" sz="quarter" idx="12" hasCustomPrompt="1"/>
          </p:nvPr>
        </p:nvSpPr>
        <p:spPr>
          <a:xfrm>
            <a:off x="479424" y="5748020"/>
            <a:ext cx="3600000" cy="252000"/>
          </a:xfrm>
          <a:prstGeom prst="rect">
            <a:avLst/>
          </a:prstGeom>
        </p:spPr>
        <p:txBody>
          <a:bodyPr lIns="0" tIns="0" rIns="0" bIns="0"/>
          <a:lstStyle>
            <a:lvl1pPr marL="0" indent="0">
              <a:buNone/>
              <a:defRPr sz="1500" b="1">
                <a:solidFill>
                  <a:schemeClr val="bg1"/>
                </a:solidFill>
              </a:defRPr>
            </a:lvl1pPr>
          </a:lstStyle>
          <a:p>
            <a:pPr lvl="0"/>
            <a:r>
              <a:rPr lang="en-US" dirty="0"/>
              <a:t>Subtitle</a:t>
            </a:r>
          </a:p>
        </p:txBody>
      </p:sp>
      <p:sp>
        <p:nvSpPr>
          <p:cNvPr id="13" name="logo_white">
            <a:extLst>
              <a:ext uri="{FF2B5EF4-FFF2-40B4-BE49-F238E27FC236}">
                <a16:creationId xmlns:a16="http://schemas.microsoft.com/office/drawing/2014/main" id="{6DBA5F04-FA09-0D1B-3CE8-985F861DB6D0}"/>
              </a:ext>
            </a:extLst>
          </p:cNvPr>
          <p:cNvSpPr>
            <a:spLocks noGrp="1"/>
          </p:cNvSpPr>
          <p:nvPr>
            <p:ph type="pic" sz="quarter" idx="13"/>
          </p:nvPr>
        </p:nvSpPr>
        <p:spPr>
          <a:xfrm>
            <a:off x="479425" y="885953"/>
            <a:ext cx="5727600" cy="20124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marL="0" indent="0">
              <a:buNone/>
              <a:defRPr>
                <a:noFill/>
              </a:defRPr>
            </a:lvl1pPr>
          </a:lstStyle>
          <a:p>
            <a:r>
              <a:rPr lang="en-US"/>
              <a:t>Click icon to add picture</a:t>
            </a:r>
            <a:endParaRPr lang="en-GB" dirty="0"/>
          </a:p>
        </p:txBody>
      </p:sp>
      <p:sp>
        <p:nvSpPr>
          <p:cNvPr id="5" name="Text Placeholder 4">
            <a:extLst>
              <a:ext uri="{FF2B5EF4-FFF2-40B4-BE49-F238E27FC236}">
                <a16:creationId xmlns:a16="http://schemas.microsoft.com/office/drawing/2014/main" id="{A9F10DCB-FE49-C896-9684-DD0DC55DD736}"/>
              </a:ext>
            </a:extLst>
          </p:cNvPr>
          <p:cNvSpPr>
            <a:spLocks noGrp="1" noRot="1" noMove="1" noResize="1" noEditPoints="1" noAdjustHandles="1" noChangeArrowheads="1" noChangeShapeType="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961953354"/>
      </p:ext>
    </p:extLst>
  </p:cSld>
  <p:clrMapOvr>
    <a:masterClrMapping/>
  </p:clrMapOvr>
</p:sldLayout>
</file>

<file path=ppt/slideLayouts/slideLayout337.xml><?xml version="1.0" encoding="utf-8"?>
<p:sldLayout xmlns:a="http://schemas.openxmlformats.org/drawingml/2006/main" xmlns:r="http://schemas.openxmlformats.org/officeDocument/2006/relationships" xmlns:p="http://schemas.openxmlformats.org/presentationml/2006/main" preserve="1" userDrawn="1">
  <p:cSld name="2_Title_Hell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11867A0-8BD8-39FE-0A5D-B5B294E0053F}"/>
              </a:ext>
            </a:extLst>
          </p:cNvPr>
          <p:cNvSpPr>
            <a:spLocks noGrp="1"/>
          </p:cNvSpPr>
          <p:nvPr>
            <p:ph type="pic" sz="quarter" idx="34" hasCustomPrompt="1"/>
          </p:nvPr>
        </p:nvSpPr>
        <p:spPr>
          <a:xfrm>
            <a:off x="0" y="1"/>
            <a:ext cx="12204000" cy="6858000"/>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39" name="Text Placeholder 38">
            <a:extLst>
              <a:ext uri="{FF2B5EF4-FFF2-40B4-BE49-F238E27FC236}">
                <a16:creationId xmlns:a16="http://schemas.microsoft.com/office/drawing/2014/main" id="{56389369-8C5C-4567-A3BE-CD8E2B052ABB}"/>
              </a:ext>
            </a:extLst>
          </p:cNvPr>
          <p:cNvSpPr>
            <a:spLocks noGrp="1"/>
          </p:cNvSpPr>
          <p:nvPr>
            <p:ph type="body" sz="quarter" idx="37" hasCustomPrompt="1"/>
          </p:nvPr>
        </p:nvSpPr>
        <p:spPr>
          <a:xfrm>
            <a:off x="950590" y="1545587"/>
            <a:ext cx="10188000" cy="3636000"/>
          </a:xfrm>
          <a:custGeom>
            <a:avLst/>
            <a:gdLst>
              <a:gd name="connsiteX0" fmla="*/ 3019215 w 10188000"/>
              <a:gd name="connsiteY0" fmla="*/ 2258992 h 3636000"/>
              <a:gd name="connsiteX1" fmla="*/ 3019227 w 10188000"/>
              <a:gd name="connsiteY1" fmla="*/ 2259147 h 3636000"/>
              <a:gd name="connsiteX2" fmla="*/ 3019215 w 10188000"/>
              <a:gd name="connsiteY2" fmla="*/ 2259298 h 3636000"/>
              <a:gd name="connsiteX3" fmla="*/ 4312861 w 10188000"/>
              <a:gd name="connsiteY3" fmla="*/ 1499464 h 3636000"/>
              <a:gd name="connsiteX4" fmla="*/ 3802163 w 10188000"/>
              <a:gd name="connsiteY4" fmla="*/ 1992652 h 3636000"/>
              <a:gd name="connsiteX5" fmla="*/ 4784622 w 10188000"/>
              <a:gd name="connsiteY5" fmla="*/ 1992652 h 3636000"/>
              <a:gd name="connsiteX6" fmla="*/ 4312861 w 10188000"/>
              <a:gd name="connsiteY6" fmla="*/ 1499464 h 3636000"/>
              <a:gd name="connsiteX7" fmla="*/ 4298372 w 10188000"/>
              <a:gd name="connsiteY7" fmla="*/ 927291 h 3636000"/>
              <a:gd name="connsiteX8" fmla="*/ 5149536 w 10188000"/>
              <a:gd name="connsiteY8" fmla="*/ 1242919 h 3636000"/>
              <a:gd name="connsiteX9" fmla="*/ 5587190 w 10188000"/>
              <a:gd name="connsiteY9" fmla="*/ 2471146 h 3636000"/>
              <a:gd name="connsiteX10" fmla="*/ 3797333 w 10188000"/>
              <a:gd name="connsiteY10" fmla="*/ 2471146 h 3636000"/>
              <a:gd name="connsiteX11" fmla="*/ 4356626 w 10188000"/>
              <a:gd name="connsiteY11" fmla="*/ 3023724 h 3636000"/>
              <a:gd name="connsiteX12" fmla="*/ 4770134 w 10188000"/>
              <a:gd name="connsiteY12" fmla="*/ 2772079 h 3636000"/>
              <a:gd name="connsiteX13" fmla="*/ 5543425 w 10188000"/>
              <a:gd name="connsiteY13" fmla="*/ 2772079 h 3636000"/>
              <a:gd name="connsiteX14" fmla="*/ 5125087 w 10188000"/>
              <a:gd name="connsiteY14" fmla="*/ 3369048 h 3636000"/>
              <a:gd name="connsiteX15" fmla="*/ 4346967 w 10188000"/>
              <a:gd name="connsiteY15" fmla="*/ 3600794 h 3636000"/>
              <a:gd name="connsiteX16" fmla="*/ 3042556 w 10188000"/>
              <a:gd name="connsiteY16" fmla="*/ 2536209 h 3636000"/>
              <a:gd name="connsiteX17" fmla="*/ 3019227 w 10188000"/>
              <a:gd name="connsiteY17" fmla="*/ 2259147 h 3636000"/>
              <a:gd name="connsiteX18" fmla="*/ 3043055 w 10188000"/>
              <a:gd name="connsiteY18" fmla="*/ 1985401 h 3636000"/>
              <a:gd name="connsiteX19" fmla="*/ 4298372 w 10188000"/>
              <a:gd name="connsiteY19" fmla="*/ 927291 h 3636000"/>
              <a:gd name="connsiteX20" fmla="*/ 8844551 w 10188000"/>
              <a:gd name="connsiteY20" fmla="*/ 910760 h 3636000"/>
              <a:gd name="connsiteX21" fmla="*/ 10188000 w 10188000"/>
              <a:gd name="connsiteY21" fmla="*/ 2273381 h 3636000"/>
              <a:gd name="connsiteX22" fmla="*/ 8844551 w 10188000"/>
              <a:gd name="connsiteY22" fmla="*/ 3636000 h 3636000"/>
              <a:gd name="connsiteX23" fmla="*/ 7501101 w 10188000"/>
              <a:gd name="connsiteY23" fmla="*/ 2273381 h 3636000"/>
              <a:gd name="connsiteX24" fmla="*/ 8844551 w 10188000"/>
              <a:gd name="connsiteY24" fmla="*/ 910760 h 3636000"/>
              <a:gd name="connsiteX25" fmla="*/ 6602851 w 10188000"/>
              <a:gd name="connsiteY25" fmla="*/ 0 h 3636000"/>
              <a:gd name="connsiteX26" fmla="*/ 7405420 w 10188000"/>
              <a:gd name="connsiteY26" fmla="*/ 0 h 3636000"/>
              <a:gd name="connsiteX27" fmla="*/ 7405420 w 10188000"/>
              <a:gd name="connsiteY27" fmla="*/ 3527015 h 3636000"/>
              <a:gd name="connsiteX28" fmla="*/ 6602851 w 10188000"/>
              <a:gd name="connsiteY28" fmla="*/ 3527015 h 3636000"/>
              <a:gd name="connsiteX29" fmla="*/ 5680759 w 10188000"/>
              <a:gd name="connsiteY29" fmla="*/ 0 h 3636000"/>
              <a:gd name="connsiteX30" fmla="*/ 6483327 w 10188000"/>
              <a:gd name="connsiteY30" fmla="*/ 0 h 3636000"/>
              <a:gd name="connsiteX31" fmla="*/ 6483327 w 10188000"/>
              <a:gd name="connsiteY31" fmla="*/ 3527015 h 3636000"/>
              <a:gd name="connsiteX32" fmla="*/ 5680759 w 10188000"/>
              <a:gd name="connsiteY32" fmla="*/ 3527015 h 3636000"/>
              <a:gd name="connsiteX33" fmla="*/ 0 w 10188000"/>
              <a:gd name="connsiteY33" fmla="*/ 0 h 3636000"/>
              <a:gd name="connsiteX34" fmla="*/ 860823 w 10188000"/>
              <a:gd name="connsiteY34" fmla="*/ 0 h 3636000"/>
              <a:gd name="connsiteX35" fmla="*/ 860823 w 10188000"/>
              <a:gd name="connsiteY35" fmla="*/ 1336904 h 3636000"/>
              <a:gd name="connsiteX36" fmla="*/ 2081426 w 10188000"/>
              <a:gd name="connsiteY36" fmla="*/ 1336904 h 3636000"/>
              <a:gd name="connsiteX37" fmla="*/ 2081426 w 10188000"/>
              <a:gd name="connsiteY37" fmla="*/ 0 h 3636000"/>
              <a:gd name="connsiteX38" fmla="*/ 2942549 w 10188000"/>
              <a:gd name="connsiteY38" fmla="*/ 0 h 3636000"/>
              <a:gd name="connsiteX39" fmla="*/ 2942549 w 10188000"/>
              <a:gd name="connsiteY39" fmla="*/ 3527015 h 3636000"/>
              <a:gd name="connsiteX40" fmla="*/ 2081426 w 10188000"/>
              <a:gd name="connsiteY40" fmla="*/ 3527015 h 3636000"/>
              <a:gd name="connsiteX41" fmla="*/ 2081426 w 10188000"/>
              <a:gd name="connsiteY41" fmla="*/ 2056941 h 3636000"/>
              <a:gd name="connsiteX42" fmla="*/ 860823 w 10188000"/>
              <a:gd name="connsiteY42" fmla="*/ 2056941 h 3636000"/>
              <a:gd name="connsiteX43" fmla="*/ 860823 w 10188000"/>
              <a:gd name="connsiteY43" fmla="*/ 3527015 h 3636000"/>
              <a:gd name="connsiteX44" fmla="*/ 0 w 10188000"/>
              <a:gd name="connsiteY44" fmla="*/ 3527015 h 363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0188000" h="3636000">
                <a:moveTo>
                  <a:pt x="3019215" y="2258992"/>
                </a:moveTo>
                <a:lnTo>
                  <a:pt x="3019227" y="2259147"/>
                </a:lnTo>
                <a:lnTo>
                  <a:pt x="3019215" y="2259298"/>
                </a:lnTo>
                <a:close/>
                <a:moveTo>
                  <a:pt x="4312861" y="1499464"/>
                </a:moveTo>
                <a:cubicBezTo>
                  <a:pt x="4011331" y="1499464"/>
                  <a:pt x="3855586" y="1691718"/>
                  <a:pt x="3802163" y="1992652"/>
                </a:cubicBezTo>
                <a:lnTo>
                  <a:pt x="4784622" y="1992652"/>
                </a:lnTo>
                <a:cubicBezTo>
                  <a:pt x="4755345" y="1691718"/>
                  <a:pt x="4570623" y="1499464"/>
                  <a:pt x="4312861" y="1499464"/>
                </a:cubicBezTo>
                <a:close/>
                <a:moveTo>
                  <a:pt x="4298372" y="927291"/>
                </a:moveTo>
                <a:cubicBezTo>
                  <a:pt x="4653326" y="927291"/>
                  <a:pt x="4935538" y="1045766"/>
                  <a:pt x="5149536" y="1242919"/>
                </a:cubicBezTo>
                <a:cubicBezTo>
                  <a:pt x="5446236" y="1519056"/>
                  <a:pt x="5592020" y="1958057"/>
                  <a:pt x="5587190" y="2471146"/>
                </a:cubicBezTo>
                <a:lnTo>
                  <a:pt x="3797333" y="2471146"/>
                </a:lnTo>
                <a:cubicBezTo>
                  <a:pt x="3845928" y="2811571"/>
                  <a:pt x="4030648" y="3023724"/>
                  <a:pt x="4356626" y="3023724"/>
                </a:cubicBezTo>
                <a:cubicBezTo>
                  <a:pt x="4565795" y="3023724"/>
                  <a:pt x="4701920" y="2930046"/>
                  <a:pt x="4770134" y="2772079"/>
                </a:cubicBezTo>
                <a:lnTo>
                  <a:pt x="5543425" y="2772079"/>
                </a:lnTo>
                <a:cubicBezTo>
                  <a:pt x="5490001" y="2998927"/>
                  <a:pt x="5343915" y="3215979"/>
                  <a:pt x="5125087" y="3369048"/>
                </a:cubicBezTo>
                <a:cubicBezTo>
                  <a:pt x="4915918" y="3516912"/>
                  <a:pt x="4662984" y="3600794"/>
                  <a:pt x="4346967" y="3600794"/>
                </a:cubicBezTo>
                <a:cubicBezTo>
                  <a:pt x="3627818" y="3600794"/>
                  <a:pt x="3150619" y="3158975"/>
                  <a:pt x="3042556" y="2536209"/>
                </a:cubicBezTo>
                <a:lnTo>
                  <a:pt x="3019227" y="2259147"/>
                </a:lnTo>
                <a:lnTo>
                  <a:pt x="3043055" y="1985401"/>
                </a:lnTo>
                <a:cubicBezTo>
                  <a:pt x="3153029" y="1369346"/>
                  <a:pt x="3634420" y="927291"/>
                  <a:pt x="4298372" y="927291"/>
                </a:cubicBezTo>
                <a:close/>
                <a:moveTo>
                  <a:pt x="8844551" y="910760"/>
                </a:moveTo>
                <a:cubicBezTo>
                  <a:pt x="9586450" y="910760"/>
                  <a:pt x="10188000" y="1520893"/>
                  <a:pt x="10188000" y="2273381"/>
                </a:cubicBezTo>
                <a:cubicBezTo>
                  <a:pt x="10188000" y="3025867"/>
                  <a:pt x="9586450" y="3636000"/>
                  <a:pt x="8844551" y="3636000"/>
                </a:cubicBezTo>
                <a:cubicBezTo>
                  <a:pt x="8102651" y="3636000"/>
                  <a:pt x="7501101" y="3025867"/>
                  <a:pt x="7501101" y="2273381"/>
                </a:cubicBezTo>
                <a:cubicBezTo>
                  <a:pt x="7501101" y="1520893"/>
                  <a:pt x="8102651" y="910760"/>
                  <a:pt x="8844551" y="910760"/>
                </a:cubicBezTo>
                <a:close/>
                <a:moveTo>
                  <a:pt x="6602851" y="0"/>
                </a:moveTo>
                <a:lnTo>
                  <a:pt x="7405420" y="0"/>
                </a:lnTo>
                <a:lnTo>
                  <a:pt x="7405420" y="3527015"/>
                </a:lnTo>
                <a:lnTo>
                  <a:pt x="6602851" y="3527015"/>
                </a:lnTo>
                <a:close/>
                <a:moveTo>
                  <a:pt x="5680759" y="0"/>
                </a:moveTo>
                <a:lnTo>
                  <a:pt x="6483327" y="0"/>
                </a:lnTo>
                <a:lnTo>
                  <a:pt x="6483327" y="3527015"/>
                </a:lnTo>
                <a:lnTo>
                  <a:pt x="5680759" y="3527015"/>
                </a:lnTo>
                <a:close/>
                <a:moveTo>
                  <a:pt x="0" y="0"/>
                </a:moveTo>
                <a:lnTo>
                  <a:pt x="860823" y="0"/>
                </a:lnTo>
                <a:lnTo>
                  <a:pt x="860823" y="1336904"/>
                </a:lnTo>
                <a:lnTo>
                  <a:pt x="2081426" y="1336904"/>
                </a:lnTo>
                <a:lnTo>
                  <a:pt x="2081426" y="0"/>
                </a:lnTo>
                <a:lnTo>
                  <a:pt x="2942549" y="0"/>
                </a:lnTo>
                <a:lnTo>
                  <a:pt x="2942549" y="3527015"/>
                </a:lnTo>
                <a:lnTo>
                  <a:pt x="2081426" y="3527015"/>
                </a:lnTo>
                <a:lnTo>
                  <a:pt x="2081426" y="2056941"/>
                </a:lnTo>
                <a:lnTo>
                  <a:pt x="860823" y="2056941"/>
                </a:lnTo>
                <a:lnTo>
                  <a:pt x="860823" y="3527015"/>
                </a:lnTo>
                <a:lnTo>
                  <a:pt x="0" y="3527015"/>
                </a:lnTo>
                <a:close/>
              </a:path>
            </a:pathLst>
          </a:custGeom>
          <a:solidFill>
            <a:schemeClr val="bg1"/>
          </a:solidFill>
        </p:spPr>
        <p:txBody>
          <a:bodyPr wrap="square">
            <a:noAutofit/>
          </a:bodyPr>
          <a:lstStyle>
            <a:lvl1pPr>
              <a:defRPr/>
            </a:lvl1pPr>
          </a:lstStyle>
          <a:p>
            <a:pPr lvl="0"/>
            <a:r>
              <a:rPr lang="en-US" dirty="0"/>
              <a:t> </a:t>
            </a:r>
            <a:endParaRPr lang="en-AU" dirty="0"/>
          </a:p>
        </p:txBody>
      </p:sp>
      <p:sp>
        <p:nvSpPr>
          <p:cNvPr id="41" name="Content Placeholder 40">
            <a:extLst>
              <a:ext uri="{FF2B5EF4-FFF2-40B4-BE49-F238E27FC236}">
                <a16:creationId xmlns:a16="http://schemas.microsoft.com/office/drawing/2014/main" id="{E4A7304B-3E1C-436F-4780-88E0FB0E736B}"/>
              </a:ext>
            </a:extLst>
          </p:cNvPr>
          <p:cNvSpPr>
            <a:spLocks noGrp="1"/>
          </p:cNvSpPr>
          <p:nvPr>
            <p:ph sz="quarter" idx="38" hasCustomPrompt="1"/>
          </p:nvPr>
        </p:nvSpPr>
        <p:spPr>
          <a:xfrm flipH="1">
            <a:off x="8727440" y="3322320"/>
            <a:ext cx="2219960" cy="949325"/>
          </a:xfrm>
          <a:prstGeom prst="rect">
            <a:avLst/>
          </a:prstGeom>
        </p:spPr>
        <p:txBody>
          <a:bodyPr/>
          <a:lstStyle>
            <a:lvl1pPr algn="ctr">
              <a:defRPr>
                <a:solidFill>
                  <a:schemeClr val="tx1"/>
                </a:solidFill>
              </a:defRPr>
            </a:lvl1pPr>
          </a:lstStyle>
          <a:p>
            <a:pPr lvl="0"/>
            <a:r>
              <a:rPr lang="en-US" dirty="0"/>
              <a:t>Black logo here</a:t>
            </a:r>
            <a:endParaRPr lang="en-AU" dirty="0"/>
          </a:p>
        </p:txBody>
      </p:sp>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916305" y="5497576"/>
            <a:ext cx="10796270" cy="395224"/>
          </a:xfrm>
          <a:prstGeom prst="rect">
            <a:avLst/>
          </a:prstGeom>
        </p:spPr>
        <p:txBody>
          <a:bodyPr lIns="0" tIns="0" rIns="0" bIns="0" anchor="t" anchorCtr="0"/>
          <a:lstStyle>
            <a:lvl1pPr algn="l">
              <a:defRPr sz="3000">
                <a:solidFill>
                  <a:schemeClr val="bg1"/>
                </a:solidFill>
              </a:defRPr>
            </a:lvl1pPr>
          </a:lstStyle>
          <a:p>
            <a:r>
              <a:rPr lang="en-AU" dirty="0"/>
              <a:t>Title goes here</a:t>
            </a:r>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916305" y="5976747"/>
            <a:ext cx="3600000" cy="252000"/>
          </a:xfrm>
          <a:prstGeom prst="rect">
            <a:avLst/>
          </a:prstGeom>
        </p:spPr>
        <p:txBody>
          <a:bodyPr lIns="0" tIns="0" rIns="0" bIns="0"/>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Date</a:t>
            </a:r>
            <a:endParaRPr lang="en-AU" dirty="0"/>
          </a:p>
        </p:txBody>
      </p:sp>
      <p:sp>
        <p:nvSpPr>
          <p:cNvPr id="25" name="Text Placeholder 23">
            <a:extLst>
              <a:ext uri="{FF2B5EF4-FFF2-40B4-BE49-F238E27FC236}">
                <a16:creationId xmlns:a16="http://schemas.microsoft.com/office/drawing/2014/main" id="{1FE731C3-8128-7CC9-181E-1EE52468E737}"/>
              </a:ext>
            </a:extLst>
          </p:cNvPr>
          <p:cNvSpPr>
            <a:spLocks noGrp="1"/>
          </p:cNvSpPr>
          <p:nvPr>
            <p:ph type="body" sz="quarter" idx="35" hasCustomPrompt="1"/>
          </p:nvPr>
        </p:nvSpPr>
        <p:spPr>
          <a:xfrm>
            <a:off x="903343" y="947722"/>
            <a:ext cx="2318400" cy="4572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lIns="0" tIns="0" rIns="0" bIns="0"/>
          <a:lstStyle>
            <a:lvl1pPr>
              <a:defRPr/>
            </a:lvl1pPr>
          </a:lstStyle>
          <a:p>
            <a:pPr lvl="0"/>
            <a:r>
              <a:rPr lang="en-US" dirty="0"/>
              <a:t> </a:t>
            </a:r>
            <a:endParaRPr lang="en-AU" dirty="0"/>
          </a:p>
        </p:txBody>
      </p:sp>
      <p:sp>
        <p:nvSpPr>
          <p:cNvPr id="4" name="Text Placeholder 4">
            <a:extLst>
              <a:ext uri="{FF2B5EF4-FFF2-40B4-BE49-F238E27FC236}">
                <a16:creationId xmlns:a16="http://schemas.microsoft.com/office/drawing/2014/main" id="{BC5609CD-6DE7-62B5-D1CA-B52A24C84AF9}"/>
              </a:ext>
            </a:extLst>
          </p:cNvPr>
          <p:cNvSpPr>
            <a:spLocks noGrp="1"/>
          </p:cNvSpPr>
          <p:nvPr>
            <p:ph type="body" sz="quarter" idx="39"/>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3511025699"/>
      </p:ext>
    </p:extLst>
  </p:cSld>
  <p:clrMapOvr>
    <a:masterClrMapping/>
  </p:clrMapOvr>
</p:sldLayout>
</file>

<file path=ppt/slideLayouts/slideLayout338.xml><?xml version="1.0" encoding="utf-8"?>
<p:sldLayout xmlns:a="http://schemas.openxmlformats.org/drawingml/2006/main" xmlns:r="http://schemas.openxmlformats.org/officeDocument/2006/relationships" xmlns:p="http://schemas.openxmlformats.org/presentationml/2006/main" preserve="1" userDrawn="1">
  <p:cSld name="2_Title_Welcom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9A1F3392-507F-13C1-4B2B-5222E41FF779}"/>
              </a:ext>
            </a:extLst>
          </p:cNvPr>
          <p:cNvSpPr>
            <a:spLocks noGrp="1"/>
          </p:cNvSpPr>
          <p:nvPr>
            <p:ph type="pic" sz="quarter" idx="34" hasCustomPrompt="1"/>
          </p:nvPr>
        </p:nvSpPr>
        <p:spPr>
          <a:xfrm>
            <a:off x="0" y="1"/>
            <a:ext cx="12204000" cy="6858000"/>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22" name="Text Placeholder 21">
            <a:extLst>
              <a:ext uri="{FF2B5EF4-FFF2-40B4-BE49-F238E27FC236}">
                <a16:creationId xmlns:a16="http://schemas.microsoft.com/office/drawing/2014/main" id="{929DFB1A-CC06-8030-A00E-16F0F23E069B}"/>
              </a:ext>
            </a:extLst>
          </p:cNvPr>
          <p:cNvSpPr>
            <a:spLocks noGrp="1"/>
          </p:cNvSpPr>
          <p:nvPr>
            <p:ph type="body" sz="quarter" idx="39" hasCustomPrompt="1"/>
          </p:nvPr>
        </p:nvSpPr>
        <p:spPr>
          <a:xfrm>
            <a:off x="479427" y="2439671"/>
            <a:ext cx="11223582" cy="2028726"/>
          </a:xfrm>
          <a:custGeom>
            <a:avLst/>
            <a:gdLst>
              <a:gd name="connsiteX0" fmla="*/ 10496360 w 11223582"/>
              <a:gd name="connsiteY0" fmla="*/ 844154 h 2028726"/>
              <a:gd name="connsiteX1" fmla="*/ 10204908 w 11223582"/>
              <a:gd name="connsiteY1" fmla="*/ 1121531 h 2028726"/>
              <a:gd name="connsiteX2" fmla="*/ 10765527 w 11223582"/>
              <a:gd name="connsiteY2" fmla="*/ 1121531 h 2028726"/>
              <a:gd name="connsiteX3" fmla="*/ 10496360 w 11223582"/>
              <a:gd name="connsiteY3" fmla="*/ 844154 h 2028726"/>
              <a:gd name="connsiteX4" fmla="*/ 3108035 w 11223582"/>
              <a:gd name="connsiteY4" fmla="*/ 844154 h 2028726"/>
              <a:gd name="connsiteX5" fmla="*/ 2816583 w 11223582"/>
              <a:gd name="connsiteY5" fmla="*/ 1121531 h 2028726"/>
              <a:gd name="connsiteX6" fmla="*/ 3377202 w 11223582"/>
              <a:gd name="connsiteY6" fmla="*/ 1121531 h 2028726"/>
              <a:gd name="connsiteX7" fmla="*/ 3108035 w 11223582"/>
              <a:gd name="connsiteY7" fmla="*/ 844154 h 2028726"/>
              <a:gd name="connsiteX8" fmla="*/ 5181913 w 11223582"/>
              <a:gd name="connsiteY8" fmla="*/ 524554 h 2028726"/>
              <a:gd name="connsiteX9" fmla="*/ 5856298 w 11223582"/>
              <a:gd name="connsiteY9" fmla="*/ 1068460 h 2028726"/>
              <a:gd name="connsiteX10" fmla="*/ 5420586 w 11223582"/>
              <a:gd name="connsiteY10" fmla="*/ 1068460 h 2028726"/>
              <a:gd name="connsiteX11" fmla="*/ 5187484 w 11223582"/>
              <a:gd name="connsiteY11" fmla="*/ 857642 h 2028726"/>
              <a:gd name="connsiteX12" fmla="*/ 4896032 w 11223582"/>
              <a:gd name="connsiteY12" fmla="*/ 1276640 h 2028726"/>
              <a:gd name="connsiteX13" fmla="*/ 5187484 w 11223582"/>
              <a:gd name="connsiteY13" fmla="*/ 1690067 h 2028726"/>
              <a:gd name="connsiteX14" fmla="*/ 5434367 w 11223582"/>
              <a:gd name="connsiteY14" fmla="*/ 1445823 h 2028726"/>
              <a:gd name="connsiteX15" fmla="*/ 5867440 w 11223582"/>
              <a:gd name="connsiteY15" fmla="*/ 1445823 h 2028726"/>
              <a:gd name="connsiteX16" fmla="*/ 5193055 w 11223582"/>
              <a:gd name="connsiteY16" fmla="*/ 2028726 h 2028726"/>
              <a:gd name="connsiteX17" fmla="*/ 4438330 w 11223582"/>
              <a:gd name="connsiteY17" fmla="*/ 1276640 h 2028726"/>
              <a:gd name="connsiteX18" fmla="*/ 5181913 w 11223582"/>
              <a:gd name="connsiteY18" fmla="*/ 524554 h 2028726"/>
              <a:gd name="connsiteX19" fmla="*/ 10488150 w 11223582"/>
              <a:gd name="connsiteY19" fmla="*/ 521915 h 2028726"/>
              <a:gd name="connsiteX20" fmla="*/ 10973707 w 11223582"/>
              <a:gd name="connsiteY20" fmla="*/ 699601 h 2028726"/>
              <a:gd name="connsiteX21" fmla="*/ 11223522 w 11223582"/>
              <a:gd name="connsiteY21" fmla="*/ 1390699 h 2028726"/>
              <a:gd name="connsiteX22" fmla="*/ 10202269 w 11223582"/>
              <a:gd name="connsiteY22" fmla="*/ 1390699 h 2028726"/>
              <a:gd name="connsiteX23" fmla="*/ 10521282 w 11223582"/>
              <a:gd name="connsiteY23" fmla="*/ 1701502 h 2028726"/>
              <a:gd name="connsiteX24" fmla="*/ 10757023 w 11223582"/>
              <a:gd name="connsiteY24" fmla="*/ 1559882 h 2028726"/>
              <a:gd name="connsiteX25" fmla="*/ 11198306 w 11223582"/>
              <a:gd name="connsiteY25" fmla="*/ 1559882 h 2028726"/>
              <a:gd name="connsiteX26" fmla="*/ 10959632 w 11223582"/>
              <a:gd name="connsiteY26" fmla="*/ 1895608 h 2028726"/>
              <a:gd name="connsiteX27" fmla="*/ 10515712 w 11223582"/>
              <a:gd name="connsiteY27" fmla="*/ 2026087 h 2028726"/>
              <a:gd name="connsiteX28" fmla="*/ 9758054 w 11223582"/>
              <a:gd name="connsiteY28" fmla="*/ 1271362 h 2028726"/>
              <a:gd name="connsiteX29" fmla="*/ 9758347 w 11223582"/>
              <a:gd name="connsiteY29" fmla="*/ 1271069 h 2028726"/>
              <a:gd name="connsiteX30" fmla="*/ 10488150 w 11223582"/>
              <a:gd name="connsiteY30" fmla="*/ 521915 h 2028726"/>
              <a:gd name="connsiteX31" fmla="*/ 3100118 w 11223582"/>
              <a:gd name="connsiteY31" fmla="*/ 521915 h 2028726"/>
              <a:gd name="connsiteX32" fmla="*/ 3585675 w 11223582"/>
              <a:gd name="connsiteY32" fmla="*/ 699601 h 2028726"/>
              <a:gd name="connsiteX33" fmla="*/ 3835490 w 11223582"/>
              <a:gd name="connsiteY33" fmla="*/ 1390699 h 2028726"/>
              <a:gd name="connsiteX34" fmla="*/ 2814237 w 11223582"/>
              <a:gd name="connsiteY34" fmla="*/ 1390699 h 2028726"/>
              <a:gd name="connsiteX35" fmla="*/ 3133250 w 11223582"/>
              <a:gd name="connsiteY35" fmla="*/ 1701502 h 2028726"/>
              <a:gd name="connsiteX36" fmla="*/ 3368992 w 11223582"/>
              <a:gd name="connsiteY36" fmla="*/ 1559882 h 2028726"/>
              <a:gd name="connsiteX37" fmla="*/ 3810273 w 11223582"/>
              <a:gd name="connsiteY37" fmla="*/ 1559882 h 2028726"/>
              <a:gd name="connsiteX38" fmla="*/ 3571600 w 11223582"/>
              <a:gd name="connsiteY38" fmla="*/ 1895608 h 2028726"/>
              <a:gd name="connsiteX39" fmla="*/ 3127680 w 11223582"/>
              <a:gd name="connsiteY39" fmla="*/ 2026087 h 2028726"/>
              <a:gd name="connsiteX40" fmla="*/ 2370023 w 11223582"/>
              <a:gd name="connsiteY40" fmla="*/ 1271362 h 2028726"/>
              <a:gd name="connsiteX41" fmla="*/ 2370316 w 11223582"/>
              <a:gd name="connsiteY41" fmla="*/ 1271069 h 2028726"/>
              <a:gd name="connsiteX42" fmla="*/ 3100118 w 11223582"/>
              <a:gd name="connsiteY42" fmla="*/ 521915 h 2028726"/>
              <a:gd name="connsiteX43" fmla="*/ 8360905 w 11223582"/>
              <a:gd name="connsiteY43" fmla="*/ 521622 h 2028726"/>
              <a:gd name="connsiteX44" fmla="*/ 8760551 w 11223582"/>
              <a:gd name="connsiteY44" fmla="*/ 771438 h 2028726"/>
              <a:gd name="connsiteX45" fmla="*/ 8766122 w 11223582"/>
              <a:gd name="connsiteY45" fmla="*/ 771438 h 2028726"/>
              <a:gd name="connsiteX46" fmla="*/ 9212975 w 11223582"/>
              <a:gd name="connsiteY46" fmla="*/ 521622 h 2028726"/>
              <a:gd name="connsiteX47" fmla="*/ 9695894 w 11223582"/>
              <a:gd name="connsiteY47" fmla="*/ 1059957 h 2028726"/>
              <a:gd name="connsiteX48" fmla="*/ 9695894 w 11223582"/>
              <a:gd name="connsiteY48" fmla="*/ 1983865 h 2028726"/>
              <a:gd name="connsiteX49" fmla="*/ 9243469 w 11223582"/>
              <a:gd name="connsiteY49" fmla="*/ 1983865 h 2028726"/>
              <a:gd name="connsiteX50" fmla="*/ 9243469 w 11223582"/>
              <a:gd name="connsiteY50" fmla="*/ 1140297 h 2028726"/>
              <a:gd name="connsiteX51" fmla="*/ 9043793 w 11223582"/>
              <a:gd name="connsiteY51" fmla="*/ 898984 h 2028726"/>
              <a:gd name="connsiteX52" fmla="*/ 8818900 w 11223582"/>
              <a:gd name="connsiteY52" fmla="*/ 1187504 h 2028726"/>
              <a:gd name="connsiteX53" fmla="*/ 8818900 w 11223582"/>
              <a:gd name="connsiteY53" fmla="*/ 1983865 h 2028726"/>
              <a:gd name="connsiteX54" fmla="*/ 8366476 w 11223582"/>
              <a:gd name="connsiteY54" fmla="*/ 1983865 h 2028726"/>
              <a:gd name="connsiteX55" fmla="*/ 8366476 w 11223582"/>
              <a:gd name="connsiteY55" fmla="*/ 1140297 h 2028726"/>
              <a:gd name="connsiteX56" fmla="*/ 8166506 w 11223582"/>
              <a:gd name="connsiteY56" fmla="*/ 898984 h 2028726"/>
              <a:gd name="connsiteX57" fmla="*/ 7941614 w 11223582"/>
              <a:gd name="connsiteY57" fmla="*/ 1187504 h 2028726"/>
              <a:gd name="connsiteX58" fmla="*/ 7941614 w 11223582"/>
              <a:gd name="connsiteY58" fmla="*/ 1983865 h 2028726"/>
              <a:gd name="connsiteX59" fmla="*/ 7489189 w 11223582"/>
              <a:gd name="connsiteY59" fmla="*/ 1983865 h 2028726"/>
              <a:gd name="connsiteX60" fmla="*/ 7489189 w 11223582"/>
              <a:gd name="connsiteY60" fmla="*/ 563258 h 2028726"/>
              <a:gd name="connsiteX61" fmla="*/ 7489776 w 11223582"/>
              <a:gd name="connsiteY61" fmla="*/ 563258 h 2028726"/>
              <a:gd name="connsiteX62" fmla="*/ 7922555 w 11223582"/>
              <a:gd name="connsiteY62" fmla="*/ 563258 h 2028726"/>
              <a:gd name="connsiteX63" fmla="*/ 7922555 w 11223582"/>
              <a:gd name="connsiteY63" fmla="*/ 765867 h 2028726"/>
              <a:gd name="connsiteX64" fmla="*/ 7930765 w 11223582"/>
              <a:gd name="connsiteY64" fmla="*/ 765867 h 2028726"/>
              <a:gd name="connsiteX65" fmla="*/ 8360905 w 11223582"/>
              <a:gd name="connsiteY65" fmla="*/ 521622 h 2028726"/>
              <a:gd name="connsiteX66" fmla="*/ 6678754 w 11223582"/>
              <a:gd name="connsiteY66" fmla="*/ 515757 h 2028726"/>
              <a:gd name="connsiteX67" fmla="*/ 7424389 w 11223582"/>
              <a:gd name="connsiteY67" fmla="*/ 1261392 h 2028726"/>
              <a:gd name="connsiteX68" fmla="*/ 6678754 w 11223582"/>
              <a:gd name="connsiteY68" fmla="*/ 2007027 h 2028726"/>
              <a:gd name="connsiteX69" fmla="*/ 5933119 w 11223582"/>
              <a:gd name="connsiteY69" fmla="*/ 1261392 h 2028726"/>
              <a:gd name="connsiteX70" fmla="*/ 6678754 w 11223582"/>
              <a:gd name="connsiteY70" fmla="*/ 515757 h 2028726"/>
              <a:gd name="connsiteX71" fmla="*/ 3907912 w 11223582"/>
              <a:gd name="connsiteY71" fmla="*/ 0 h 2028726"/>
              <a:gd name="connsiteX72" fmla="*/ 4365907 w 11223582"/>
              <a:gd name="connsiteY72" fmla="*/ 0 h 2028726"/>
              <a:gd name="connsiteX73" fmla="*/ 4365907 w 11223582"/>
              <a:gd name="connsiteY73" fmla="*/ 1984158 h 2028726"/>
              <a:gd name="connsiteX74" fmla="*/ 3907912 w 11223582"/>
              <a:gd name="connsiteY74" fmla="*/ 1984158 h 2028726"/>
              <a:gd name="connsiteX75" fmla="*/ 0 w 11223582"/>
              <a:gd name="connsiteY75" fmla="*/ 0 h 2028726"/>
              <a:gd name="connsiteX76" fmla="*/ 496699 w 11223582"/>
              <a:gd name="connsiteY76" fmla="*/ 0 h 2028726"/>
              <a:gd name="connsiteX77" fmla="*/ 696375 w 11223582"/>
              <a:gd name="connsiteY77" fmla="*/ 832426 h 2028726"/>
              <a:gd name="connsiteX78" fmla="*/ 787858 w 11223582"/>
              <a:gd name="connsiteY78" fmla="*/ 1323554 h 2028726"/>
              <a:gd name="connsiteX79" fmla="*/ 793428 w 11223582"/>
              <a:gd name="connsiteY79" fmla="*/ 1323554 h 2028726"/>
              <a:gd name="connsiteX80" fmla="*/ 890481 w 11223582"/>
              <a:gd name="connsiteY80" fmla="*/ 851778 h 2028726"/>
              <a:gd name="connsiteX81" fmla="*/ 1076670 w 11223582"/>
              <a:gd name="connsiteY81" fmla="*/ 0 h 2028726"/>
              <a:gd name="connsiteX82" fmla="*/ 1531733 w 11223582"/>
              <a:gd name="connsiteY82" fmla="*/ 0 h 2028726"/>
              <a:gd name="connsiteX83" fmla="*/ 1717629 w 11223582"/>
              <a:gd name="connsiteY83" fmla="*/ 846500 h 2028726"/>
              <a:gd name="connsiteX84" fmla="*/ 1812042 w 11223582"/>
              <a:gd name="connsiteY84" fmla="*/ 1323847 h 2028726"/>
              <a:gd name="connsiteX85" fmla="*/ 1817614 w 11223582"/>
              <a:gd name="connsiteY85" fmla="*/ 1323847 h 2028726"/>
              <a:gd name="connsiteX86" fmla="*/ 1917598 w 11223582"/>
              <a:gd name="connsiteY86" fmla="*/ 827148 h 2028726"/>
              <a:gd name="connsiteX87" fmla="*/ 2114637 w 11223582"/>
              <a:gd name="connsiteY87" fmla="*/ 0 h 2028726"/>
              <a:gd name="connsiteX88" fmla="*/ 2608697 w 11223582"/>
              <a:gd name="connsiteY88" fmla="*/ 0 h 2028726"/>
              <a:gd name="connsiteX89" fmla="*/ 2064791 w 11223582"/>
              <a:gd name="connsiteY89" fmla="*/ 1984158 h 2028726"/>
              <a:gd name="connsiteX90" fmla="*/ 1584804 w 11223582"/>
              <a:gd name="connsiteY90" fmla="*/ 1984158 h 2028726"/>
              <a:gd name="connsiteX91" fmla="*/ 1376625 w 11223582"/>
              <a:gd name="connsiteY91" fmla="*/ 1032395 h 2028726"/>
              <a:gd name="connsiteX92" fmla="*/ 1307134 w 11223582"/>
              <a:gd name="connsiteY92" fmla="*/ 663243 h 2028726"/>
              <a:gd name="connsiteX93" fmla="*/ 1301563 w 11223582"/>
              <a:gd name="connsiteY93" fmla="*/ 663243 h 2028726"/>
              <a:gd name="connsiteX94" fmla="*/ 1235004 w 11223582"/>
              <a:gd name="connsiteY94" fmla="*/ 1032395 h 2028726"/>
              <a:gd name="connsiteX95" fmla="*/ 1026824 w 11223582"/>
              <a:gd name="connsiteY95" fmla="*/ 1984158 h 2028726"/>
              <a:gd name="connsiteX96" fmla="*/ 543906 w 11223582"/>
              <a:gd name="connsiteY96" fmla="*/ 1984158 h 2028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11223582" h="2028726">
                <a:moveTo>
                  <a:pt x="10496360" y="844154"/>
                </a:moveTo>
                <a:cubicBezTo>
                  <a:pt x="10324244" y="844154"/>
                  <a:pt x="10235401" y="952349"/>
                  <a:pt x="10204908" y="1121531"/>
                </a:cubicBezTo>
                <a:lnTo>
                  <a:pt x="10765527" y="1121531"/>
                </a:lnTo>
                <a:cubicBezTo>
                  <a:pt x="10748814" y="952349"/>
                  <a:pt x="10643551" y="844154"/>
                  <a:pt x="10496360" y="844154"/>
                </a:cubicBezTo>
                <a:close/>
                <a:moveTo>
                  <a:pt x="3108035" y="844154"/>
                </a:moveTo>
                <a:cubicBezTo>
                  <a:pt x="2935920" y="844154"/>
                  <a:pt x="2847077" y="952349"/>
                  <a:pt x="2816583" y="1121531"/>
                </a:cubicBezTo>
                <a:lnTo>
                  <a:pt x="3377202" y="1121531"/>
                </a:lnTo>
                <a:cubicBezTo>
                  <a:pt x="3360488" y="952349"/>
                  <a:pt x="3255226" y="844154"/>
                  <a:pt x="3108035" y="844154"/>
                </a:cubicBezTo>
                <a:close/>
                <a:moveTo>
                  <a:pt x="5181913" y="524554"/>
                </a:moveTo>
                <a:cubicBezTo>
                  <a:pt x="5567778" y="524554"/>
                  <a:pt x="5814662" y="749447"/>
                  <a:pt x="5856298" y="1068460"/>
                </a:cubicBezTo>
                <a:lnTo>
                  <a:pt x="5420586" y="1068460"/>
                </a:lnTo>
                <a:cubicBezTo>
                  <a:pt x="5392731" y="940913"/>
                  <a:pt x="5315031" y="857642"/>
                  <a:pt x="5187484" y="857642"/>
                </a:cubicBezTo>
                <a:cubicBezTo>
                  <a:pt x="4993378" y="857642"/>
                  <a:pt x="4896032" y="1018614"/>
                  <a:pt x="4896032" y="1276640"/>
                </a:cubicBezTo>
                <a:cubicBezTo>
                  <a:pt x="4896032" y="1534665"/>
                  <a:pt x="4993085" y="1690067"/>
                  <a:pt x="5187484" y="1690067"/>
                </a:cubicBezTo>
                <a:cubicBezTo>
                  <a:pt x="5329105" y="1690067"/>
                  <a:pt x="5415015" y="1606795"/>
                  <a:pt x="5434367" y="1445823"/>
                </a:cubicBezTo>
                <a:lnTo>
                  <a:pt x="5867440" y="1445823"/>
                </a:lnTo>
                <a:cubicBezTo>
                  <a:pt x="5856298" y="1773339"/>
                  <a:pt x="5595340" y="2028726"/>
                  <a:pt x="5193055" y="2028726"/>
                </a:cubicBezTo>
                <a:cubicBezTo>
                  <a:pt x="4735060" y="2028726"/>
                  <a:pt x="4438330" y="1704141"/>
                  <a:pt x="4438330" y="1276640"/>
                </a:cubicBezTo>
                <a:cubicBezTo>
                  <a:pt x="4438330" y="849432"/>
                  <a:pt x="4732420" y="524554"/>
                  <a:pt x="5181913" y="524554"/>
                </a:cubicBezTo>
                <a:close/>
                <a:moveTo>
                  <a:pt x="10488150" y="521915"/>
                </a:moveTo>
                <a:cubicBezTo>
                  <a:pt x="10690758" y="521915"/>
                  <a:pt x="10851731" y="588474"/>
                  <a:pt x="10973707" y="699601"/>
                </a:cubicBezTo>
                <a:cubicBezTo>
                  <a:pt x="11142889" y="855003"/>
                  <a:pt x="11226161" y="1101886"/>
                  <a:pt x="11223522" y="1390699"/>
                </a:cubicBezTo>
                <a:lnTo>
                  <a:pt x="10202269" y="1390699"/>
                </a:lnTo>
                <a:cubicBezTo>
                  <a:pt x="10230124" y="1582166"/>
                  <a:pt x="10335386" y="1701502"/>
                  <a:pt x="10521282" y="1701502"/>
                </a:cubicBezTo>
                <a:cubicBezTo>
                  <a:pt x="10640619" y="1701502"/>
                  <a:pt x="10718319" y="1648724"/>
                  <a:pt x="10757023" y="1559882"/>
                </a:cubicBezTo>
                <a:lnTo>
                  <a:pt x="11198306" y="1559882"/>
                </a:lnTo>
                <a:cubicBezTo>
                  <a:pt x="11167812" y="1687428"/>
                  <a:pt x="11084540" y="1809697"/>
                  <a:pt x="10959632" y="1895608"/>
                </a:cubicBezTo>
                <a:cubicBezTo>
                  <a:pt x="10840295" y="1978880"/>
                  <a:pt x="10696036" y="2026087"/>
                  <a:pt x="10515712" y="2026087"/>
                </a:cubicBezTo>
                <a:cubicBezTo>
                  <a:pt x="10046867" y="2026087"/>
                  <a:pt x="9758054" y="1701502"/>
                  <a:pt x="9758054" y="1271362"/>
                </a:cubicBezTo>
                <a:lnTo>
                  <a:pt x="9758347" y="1271069"/>
                </a:lnTo>
                <a:cubicBezTo>
                  <a:pt x="9758347" y="846499"/>
                  <a:pt x="10055370" y="521915"/>
                  <a:pt x="10488150" y="521915"/>
                </a:cubicBezTo>
                <a:close/>
                <a:moveTo>
                  <a:pt x="3100118" y="521915"/>
                </a:moveTo>
                <a:cubicBezTo>
                  <a:pt x="3302727" y="521915"/>
                  <a:pt x="3463699" y="588474"/>
                  <a:pt x="3585675" y="699601"/>
                </a:cubicBezTo>
                <a:cubicBezTo>
                  <a:pt x="3754857" y="855003"/>
                  <a:pt x="3838128" y="1101886"/>
                  <a:pt x="3835490" y="1390699"/>
                </a:cubicBezTo>
                <a:lnTo>
                  <a:pt x="2814237" y="1390699"/>
                </a:lnTo>
                <a:cubicBezTo>
                  <a:pt x="2842091" y="1582166"/>
                  <a:pt x="2947354" y="1701502"/>
                  <a:pt x="3133250" y="1701502"/>
                </a:cubicBezTo>
                <a:cubicBezTo>
                  <a:pt x="3252588" y="1701502"/>
                  <a:pt x="3330288" y="1648724"/>
                  <a:pt x="3368992" y="1559882"/>
                </a:cubicBezTo>
                <a:lnTo>
                  <a:pt x="3810273" y="1559882"/>
                </a:lnTo>
                <a:cubicBezTo>
                  <a:pt x="3779780" y="1687428"/>
                  <a:pt x="3696509" y="1809697"/>
                  <a:pt x="3571600" y="1895608"/>
                </a:cubicBezTo>
                <a:cubicBezTo>
                  <a:pt x="3452264" y="1978880"/>
                  <a:pt x="3308004" y="2026087"/>
                  <a:pt x="3127680" y="2026087"/>
                </a:cubicBezTo>
                <a:cubicBezTo>
                  <a:pt x="2658836" y="2026087"/>
                  <a:pt x="2370023" y="1701502"/>
                  <a:pt x="2370023" y="1271362"/>
                </a:cubicBezTo>
                <a:lnTo>
                  <a:pt x="2370316" y="1271069"/>
                </a:lnTo>
                <a:cubicBezTo>
                  <a:pt x="2370316" y="846499"/>
                  <a:pt x="2667044" y="521915"/>
                  <a:pt x="3100118" y="521915"/>
                </a:cubicBezTo>
                <a:close/>
                <a:moveTo>
                  <a:pt x="8360905" y="521622"/>
                </a:moveTo>
                <a:cubicBezTo>
                  <a:pt x="8546800" y="521622"/>
                  <a:pt x="8688422" y="618675"/>
                  <a:pt x="8760551" y="771438"/>
                </a:cubicBezTo>
                <a:lnTo>
                  <a:pt x="8766122" y="771438"/>
                </a:lnTo>
                <a:cubicBezTo>
                  <a:pt x="8877249" y="599323"/>
                  <a:pt x="9029718" y="521622"/>
                  <a:pt x="9212975" y="521622"/>
                </a:cubicBezTo>
                <a:cubicBezTo>
                  <a:pt x="9534921" y="521622"/>
                  <a:pt x="9695894" y="740944"/>
                  <a:pt x="9695894" y="1059957"/>
                </a:cubicBezTo>
                <a:lnTo>
                  <a:pt x="9695894" y="1983865"/>
                </a:lnTo>
                <a:lnTo>
                  <a:pt x="9243469" y="1983865"/>
                </a:lnTo>
                <a:lnTo>
                  <a:pt x="9243469" y="1140297"/>
                </a:lnTo>
                <a:cubicBezTo>
                  <a:pt x="9243469" y="987827"/>
                  <a:pt x="9179550" y="898984"/>
                  <a:pt x="9043793" y="898984"/>
                </a:cubicBezTo>
                <a:cubicBezTo>
                  <a:pt x="8899533" y="898984"/>
                  <a:pt x="8818900" y="1018321"/>
                  <a:pt x="8818900" y="1187504"/>
                </a:cubicBezTo>
                <a:lnTo>
                  <a:pt x="8818900" y="1983865"/>
                </a:lnTo>
                <a:lnTo>
                  <a:pt x="8366476" y="1983865"/>
                </a:lnTo>
                <a:lnTo>
                  <a:pt x="8366476" y="1140297"/>
                </a:lnTo>
                <a:cubicBezTo>
                  <a:pt x="8366476" y="987827"/>
                  <a:pt x="8302556" y="898984"/>
                  <a:pt x="8166506" y="898984"/>
                </a:cubicBezTo>
                <a:cubicBezTo>
                  <a:pt x="8030456" y="898984"/>
                  <a:pt x="7941614" y="1018321"/>
                  <a:pt x="7941614" y="1187504"/>
                </a:cubicBezTo>
                <a:lnTo>
                  <a:pt x="7941614" y="1983865"/>
                </a:lnTo>
                <a:lnTo>
                  <a:pt x="7489189" y="1983865"/>
                </a:lnTo>
                <a:lnTo>
                  <a:pt x="7489189" y="563258"/>
                </a:lnTo>
                <a:lnTo>
                  <a:pt x="7489776" y="563258"/>
                </a:lnTo>
                <a:lnTo>
                  <a:pt x="7922555" y="563258"/>
                </a:lnTo>
                <a:lnTo>
                  <a:pt x="7922555" y="765867"/>
                </a:lnTo>
                <a:lnTo>
                  <a:pt x="7930765" y="765867"/>
                </a:lnTo>
                <a:cubicBezTo>
                  <a:pt x="8019608" y="618675"/>
                  <a:pt x="8155657" y="521622"/>
                  <a:pt x="8360905" y="521622"/>
                </a:cubicBezTo>
                <a:close/>
                <a:moveTo>
                  <a:pt x="6678754" y="515757"/>
                </a:moveTo>
                <a:cubicBezTo>
                  <a:pt x="7090422" y="515757"/>
                  <a:pt x="7424389" y="849724"/>
                  <a:pt x="7424389" y="1261392"/>
                </a:cubicBezTo>
                <a:cubicBezTo>
                  <a:pt x="7424389" y="1673060"/>
                  <a:pt x="7090422" y="2007027"/>
                  <a:pt x="6678754" y="2007027"/>
                </a:cubicBezTo>
                <a:cubicBezTo>
                  <a:pt x="6267086" y="2007027"/>
                  <a:pt x="5933119" y="1673060"/>
                  <a:pt x="5933119" y="1261392"/>
                </a:cubicBezTo>
                <a:cubicBezTo>
                  <a:pt x="5933119" y="849724"/>
                  <a:pt x="6267086" y="515757"/>
                  <a:pt x="6678754" y="515757"/>
                </a:cubicBezTo>
                <a:close/>
                <a:moveTo>
                  <a:pt x="3907912" y="0"/>
                </a:moveTo>
                <a:lnTo>
                  <a:pt x="4365907" y="0"/>
                </a:lnTo>
                <a:lnTo>
                  <a:pt x="4365907" y="1984158"/>
                </a:lnTo>
                <a:lnTo>
                  <a:pt x="3907912" y="1984158"/>
                </a:lnTo>
                <a:close/>
                <a:moveTo>
                  <a:pt x="0" y="0"/>
                </a:moveTo>
                <a:lnTo>
                  <a:pt x="496699" y="0"/>
                </a:lnTo>
                <a:lnTo>
                  <a:pt x="696375" y="832426"/>
                </a:lnTo>
                <a:cubicBezTo>
                  <a:pt x="740651" y="1023892"/>
                  <a:pt x="787858" y="1323554"/>
                  <a:pt x="787858" y="1323554"/>
                </a:cubicBezTo>
                <a:lnTo>
                  <a:pt x="793428" y="1323554"/>
                </a:lnTo>
                <a:cubicBezTo>
                  <a:pt x="793428" y="1323554"/>
                  <a:pt x="846206" y="1051747"/>
                  <a:pt x="890481" y="851778"/>
                </a:cubicBezTo>
                <a:lnTo>
                  <a:pt x="1076670" y="0"/>
                </a:lnTo>
                <a:lnTo>
                  <a:pt x="1531733" y="0"/>
                </a:lnTo>
                <a:lnTo>
                  <a:pt x="1717629" y="846500"/>
                </a:lnTo>
                <a:cubicBezTo>
                  <a:pt x="1761904" y="1049109"/>
                  <a:pt x="1812042" y="1323847"/>
                  <a:pt x="1812042" y="1323847"/>
                </a:cubicBezTo>
                <a:lnTo>
                  <a:pt x="1817614" y="1323847"/>
                </a:lnTo>
                <a:cubicBezTo>
                  <a:pt x="1817614" y="1323847"/>
                  <a:pt x="1873031" y="1024186"/>
                  <a:pt x="1917598" y="827148"/>
                </a:cubicBezTo>
                <a:lnTo>
                  <a:pt x="2114637" y="0"/>
                </a:lnTo>
                <a:lnTo>
                  <a:pt x="2608697" y="0"/>
                </a:lnTo>
                <a:lnTo>
                  <a:pt x="2064791" y="1984158"/>
                </a:lnTo>
                <a:lnTo>
                  <a:pt x="1584804" y="1984158"/>
                </a:lnTo>
                <a:lnTo>
                  <a:pt x="1376625" y="1032395"/>
                </a:lnTo>
                <a:cubicBezTo>
                  <a:pt x="1340560" y="874355"/>
                  <a:pt x="1307134" y="663243"/>
                  <a:pt x="1307134" y="663243"/>
                </a:cubicBezTo>
                <a:lnTo>
                  <a:pt x="1301563" y="663243"/>
                </a:lnTo>
                <a:cubicBezTo>
                  <a:pt x="1301563" y="663243"/>
                  <a:pt x="1268137" y="874062"/>
                  <a:pt x="1235004" y="1032395"/>
                </a:cubicBezTo>
                <a:lnTo>
                  <a:pt x="1026824" y="1984158"/>
                </a:lnTo>
                <a:lnTo>
                  <a:pt x="543906" y="1984158"/>
                </a:lnTo>
                <a:close/>
              </a:path>
            </a:pathLst>
          </a:custGeom>
          <a:solidFill>
            <a:schemeClr val="bg1"/>
          </a:solidFill>
        </p:spPr>
        <p:txBody>
          <a:bodyPr wrap="square">
            <a:noAutofit/>
          </a:bodyPr>
          <a:lstStyle>
            <a:lvl1pPr marL="0" indent="0">
              <a:buNone/>
              <a:defRPr/>
            </a:lvl1pPr>
          </a:lstStyle>
          <a:p>
            <a:pPr lvl="0"/>
            <a:r>
              <a:rPr lang="en-US" dirty="0"/>
              <a:t> </a:t>
            </a:r>
            <a:endParaRPr lang="en-AU" dirty="0"/>
          </a:p>
        </p:txBody>
      </p:sp>
      <p:sp>
        <p:nvSpPr>
          <p:cNvPr id="9" name="Content Placeholder 40">
            <a:extLst>
              <a:ext uri="{FF2B5EF4-FFF2-40B4-BE49-F238E27FC236}">
                <a16:creationId xmlns:a16="http://schemas.microsoft.com/office/drawing/2014/main" id="{F1532452-CC41-4D46-929A-DD7E87248532}"/>
              </a:ext>
            </a:extLst>
          </p:cNvPr>
          <p:cNvSpPr>
            <a:spLocks noGrp="1"/>
          </p:cNvSpPr>
          <p:nvPr>
            <p:ph sz="quarter" idx="38" hasCustomPrompt="1"/>
          </p:nvPr>
        </p:nvSpPr>
        <p:spPr>
          <a:xfrm flipH="1">
            <a:off x="6515100" y="3487421"/>
            <a:ext cx="1305560" cy="426720"/>
          </a:xfrm>
          <a:prstGeom prst="rect">
            <a:avLst/>
          </a:prstGeom>
        </p:spPr>
        <p:txBody>
          <a:bodyPr/>
          <a:lstStyle>
            <a:lvl1pPr marL="0" indent="0" algn="ctr">
              <a:buNone/>
              <a:defRPr>
                <a:solidFill>
                  <a:schemeClr val="tx1"/>
                </a:solidFill>
              </a:defRPr>
            </a:lvl1pPr>
          </a:lstStyle>
          <a:p>
            <a:pPr lvl="0"/>
            <a:r>
              <a:rPr lang="en-US" dirty="0"/>
              <a:t>Black logo here</a:t>
            </a:r>
            <a:endParaRPr lang="en-AU" dirty="0"/>
          </a:p>
        </p:txBody>
      </p:sp>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479425" y="5497576"/>
            <a:ext cx="10796270" cy="395224"/>
          </a:xfrm>
          <a:prstGeom prst="rect">
            <a:avLst/>
          </a:prstGeom>
        </p:spPr>
        <p:txBody>
          <a:bodyPr lIns="0" tIns="0" rIns="0" bIns="0" anchor="t" anchorCtr="0"/>
          <a:lstStyle>
            <a:lvl1pPr algn="l">
              <a:defRPr sz="3000">
                <a:solidFill>
                  <a:schemeClr val="bg1"/>
                </a:solidFill>
              </a:defRPr>
            </a:lvl1pPr>
          </a:lstStyle>
          <a:p>
            <a:r>
              <a:rPr lang="en-AU" dirty="0"/>
              <a:t>Title goes here</a:t>
            </a:r>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479425" y="5976747"/>
            <a:ext cx="3600000" cy="252000"/>
          </a:xfrm>
          <a:prstGeom prst="rect">
            <a:avLst/>
          </a:prstGeom>
        </p:spPr>
        <p:txBody>
          <a:bodyPr lIns="0" tIns="0" rIns="0" bIns="0"/>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Date</a:t>
            </a:r>
            <a:endParaRPr lang="en-AU" dirty="0"/>
          </a:p>
        </p:txBody>
      </p:sp>
      <p:sp>
        <p:nvSpPr>
          <p:cNvPr id="4" name="Text Placeholder 23">
            <a:extLst>
              <a:ext uri="{FF2B5EF4-FFF2-40B4-BE49-F238E27FC236}">
                <a16:creationId xmlns:a16="http://schemas.microsoft.com/office/drawing/2014/main" id="{939F8C7D-4C00-307D-49A5-533A86057913}"/>
              </a:ext>
            </a:extLst>
          </p:cNvPr>
          <p:cNvSpPr>
            <a:spLocks noGrp="1"/>
          </p:cNvSpPr>
          <p:nvPr>
            <p:ph type="body" sz="quarter" idx="40" hasCustomPrompt="1"/>
          </p:nvPr>
        </p:nvSpPr>
        <p:spPr>
          <a:xfrm>
            <a:off x="479427" y="947722"/>
            <a:ext cx="2318400" cy="4572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lIns="0" tIns="0" rIns="0" bIns="0"/>
          <a:lstStyle>
            <a:lvl1pPr>
              <a:defRPr/>
            </a:lvl1pPr>
          </a:lstStyle>
          <a:p>
            <a:pPr lvl="0"/>
            <a:r>
              <a:rPr lang="en-US" dirty="0"/>
              <a:t> </a:t>
            </a:r>
            <a:endParaRPr lang="en-AU" dirty="0"/>
          </a:p>
        </p:txBody>
      </p:sp>
      <p:sp>
        <p:nvSpPr>
          <p:cNvPr id="5" name="Text Placeholder 4">
            <a:extLst>
              <a:ext uri="{FF2B5EF4-FFF2-40B4-BE49-F238E27FC236}">
                <a16:creationId xmlns:a16="http://schemas.microsoft.com/office/drawing/2014/main" id="{C0ABAAB8-3686-1E77-310A-76C8EB896F2B}"/>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600297226"/>
      </p:ext>
    </p:extLst>
  </p:cSld>
  <p:clrMapOvr>
    <a:masterClrMapping/>
  </p:clrMapOvr>
</p:sldLayout>
</file>

<file path=ppt/slideLayouts/slideLayout339.xml><?xml version="1.0" encoding="utf-8"?>
<p:sldLayout xmlns:a="http://schemas.openxmlformats.org/drawingml/2006/main" xmlns:r="http://schemas.openxmlformats.org/officeDocument/2006/relationships" xmlns:p="http://schemas.openxmlformats.org/presentationml/2006/main" showMasterSp="0" preserve="1">
  <p:cSld name="3_Title_Together">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492387" y="5497576"/>
            <a:ext cx="10796270" cy="395224"/>
          </a:xfrm>
          <a:prstGeom prst="rect">
            <a:avLst/>
          </a:prstGeom>
        </p:spPr>
        <p:txBody>
          <a:bodyPr lIns="0" tIns="0" rIns="0" bIns="0" anchor="t" anchorCtr="0"/>
          <a:lstStyle>
            <a:lvl1pPr algn="l">
              <a:defRPr sz="3000">
                <a:solidFill>
                  <a:schemeClr val="bg1"/>
                </a:solidFill>
              </a:defRPr>
            </a:lvl1pPr>
          </a:lstStyle>
          <a:p>
            <a:r>
              <a:rPr lang="en-AU" dirty="0"/>
              <a:t>Title goes here</a:t>
            </a:r>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492387" y="5976747"/>
            <a:ext cx="3600000" cy="252000"/>
          </a:xfrm>
          <a:prstGeom prst="rect">
            <a:avLst/>
          </a:prstGeom>
        </p:spPr>
        <p:txBody>
          <a:bodyPr lIns="0" tIns="0" rIns="0" bIns="0"/>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Date</a:t>
            </a:r>
            <a:endParaRPr lang="en-AU" dirty="0"/>
          </a:p>
        </p:txBody>
      </p:sp>
      <p:sp>
        <p:nvSpPr>
          <p:cNvPr id="25" name="Text Placeholder 23">
            <a:extLst>
              <a:ext uri="{FF2B5EF4-FFF2-40B4-BE49-F238E27FC236}">
                <a16:creationId xmlns:a16="http://schemas.microsoft.com/office/drawing/2014/main" id="{1FE731C3-8128-7CC9-181E-1EE52468E737}"/>
              </a:ext>
            </a:extLst>
          </p:cNvPr>
          <p:cNvSpPr>
            <a:spLocks noGrp="1"/>
          </p:cNvSpPr>
          <p:nvPr>
            <p:ph type="body" sz="quarter" idx="35" hasCustomPrompt="1"/>
          </p:nvPr>
        </p:nvSpPr>
        <p:spPr>
          <a:xfrm>
            <a:off x="479425" y="947722"/>
            <a:ext cx="2318400" cy="4572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lIns="0" tIns="0" rIns="0" bIns="0"/>
          <a:lstStyle>
            <a:lvl1pPr marL="0" indent="0">
              <a:buNone/>
              <a:defRPr/>
            </a:lvl1pPr>
          </a:lstStyle>
          <a:p>
            <a:pPr lvl="0"/>
            <a:r>
              <a:rPr lang="en-US" dirty="0"/>
              <a:t> </a:t>
            </a:r>
            <a:endParaRPr lang="en-AU" dirty="0"/>
          </a:p>
        </p:txBody>
      </p:sp>
      <p:sp>
        <p:nvSpPr>
          <p:cNvPr id="21" name="Text Placeholder 20">
            <a:extLst>
              <a:ext uri="{FF2B5EF4-FFF2-40B4-BE49-F238E27FC236}">
                <a16:creationId xmlns:a16="http://schemas.microsoft.com/office/drawing/2014/main" id="{561FD153-AAE6-ACB8-0298-56640AE34860}"/>
              </a:ext>
            </a:extLst>
          </p:cNvPr>
          <p:cNvSpPr>
            <a:spLocks noGrp="1"/>
          </p:cNvSpPr>
          <p:nvPr>
            <p:ph type="body" sz="quarter" idx="36" hasCustomPrompt="1"/>
          </p:nvPr>
        </p:nvSpPr>
        <p:spPr>
          <a:xfrm>
            <a:off x="476568" y="2189120"/>
            <a:ext cx="11225849" cy="2525176"/>
          </a:xfrm>
          <a:custGeom>
            <a:avLst/>
            <a:gdLst>
              <a:gd name="connsiteX0" fmla="*/ 3749439 w 11225849"/>
              <a:gd name="connsiteY0" fmla="*/ 880102 h 2525176"/>
              <a:gd name="connsiteX1" fmla="*/ 3463460 w 11225849"/>
              <a:gd name="connsiteY1" fmla="*/ 1242424 h 2525176"/>
              <a:gd name="connsiteX2" fmla="*/ 3749439 w 11225849"/>
              <a:gd name="connsiteY2" fmla="*/ 1601977 h 2525176"/>
              <a:gd name="connsiteX3" fmla="*/ 4044037 w 11225849"/>
              <a:gd name="connsiteY3" fmla="*/ 1239654 h 2525176"/>
              <a:gd name="connsiteX4" fmla="*/ 3749439 w 11225849"/>
              <a:gd name="connsiteY4" fmla="*/ 880102 h 2525176"/>
              <a:gd name="connsiteX5" fmla="*/ 9423160 w 11225849"/>
              <a:gd name="connsiteY5" fmla="*/ 860401 h 2525176"/>
              <a:gd name="connsiteX6" fmla="*/ 9125792 w 11225849"/>
              <a:gd name="connsiteY6" fmla="*/ 1143610 h 2525176"/>
              <a:gd name="connsiteX7" fmla="*/ 9697750 w 11225849"/>
              <a:gd name="connsiteY7" fmla="*/ 1143610 h 2525176"/>
              <a:gd name="connsiteX8" fmla="*/ 9423160 w 11225849"/>
              <a:gd name="connsiteY8" fmla="*/ 860401 h 2525176"/>
              <a:gd name="connsiteX9" fmla="*/ 5354187 w 11225849"/>
              <a:gd name="connsiteY9" fmla="*/ 860401 h 2525176"/>
              <a:gd name="connsiteX10" fmla="*/ 5056818 w 11225849"/>
              <a:gd name="connsiteY10" fmla="*/ 1143610 h 2525176"/>
              <a:gd name="connsiteX11" fmla="*/ 5628777 w 11225849"/>
              <a:gd name="connsiteY11" fmla="*/ 1143610 h 2525176"/>
              <a:gd name="connsiteX12" fmla="*/ 5354187 w 11225849"/>
              <a:gd name="connsiteY12" fmla="*/ 860401 h 2525176"/>
              <a:gd name="connsiteX13" fmla="*/ 11135345 w 11225849"/>
              <a:gd name="connsiteY13" fmla="*/ 552257 h 2525176"/>
              <a:gd name="connsiteX14" fmla="*/ 11225849 w 11225849"/>
              <a:gd name="connsiteY14" fmla="*/ 563647 h 2525176"/>
              <a:gd name="connsiteX15" fmla="*/ 11225849 w 11225849"/>
              <a:gd name="connsiteY15" fmla="*/ 960139 h 2525176"/>
              <a:gd name="connsiteX16" fmla="*/ 11214458 w 11225849"/>
              <a:gd name="connsiteY16" fmla="*/ 960139 h 2525176"/>
              <a:gd name="connsiteX17" fmla="*/ 10750242 w 11225849"/>
              <a:gd name="connsiteY17" fmla="*/ 1373563 h 2525176"/>
              <a:gd name="connsiteX18" fmla="*/ 10750242 w 11225849"/>
              <a:gd name="connsiteY18" fmla="*/ 2024635 h 2525176"/>
              <a:gd name="connsiteX19" fmla="*/ 10288796 w 11225849"/>
              <a:gd name="connsiteY19" fmla="*/ 2024635 h 2525176"/>
              <a:gd name="connsiteX20" fmla="*/ 10288796 w 11225849"/>
              <a:gd name="connsiteY20" fmla="*/ 574729 h 2525176"/>
              <a:gd name="connsiteX21" fmla="*/ 10730233 w 11225849"/>
              <a:gd name="connsiteY21" fmla="*/ 574729 h 2525176"/>
              <a:gd name="connsiteX22" fmla="*/ 10730233 w 11225849"/>
              <a:gd name="connsiteY22" fmla="*/ 801296 h 2525176"/>
              <a:gd name="connsiteX23" fmla="*/ 10738852 w 11225849"/>
              <a:gd name="connsiteY23" fmla="*/ 801296 h 2525176"/>
              <a:gd name="connsiteX24" fmla="*/ 11135345 w 11225849"/>
              <a:gd name="connsiteY24" fmla="*/ 552257 h 2525176"/>
              <a:gd name="connsiteX25" fmla="*/ 3621996 w 11225849"/>
              <a:gd name="connsiteY25" fmla="*/ 532863 h 2525176"/>
              <a:gd name="connsiteX26" fmla="*/ 4029569 w 11225849"/>
              <a:gd name="connsiteY26" fmla="*/ 731109 h 2525176"/>
              <a:gd name="connsiteX27" fmla="*/ 4035110 w 11225849"/>
              <a:gd name="connsiteY27" fmla="*/ 731109 h 2525176"/>
              <a:gd name="connsiteX28" fmla="*/ 4035110 w 11225849"/>
              <a:gd name="connsiteY28" fmla="*/ 575344 h 2525176"/>
              <a:gd name="connsiteX29" fmla="*/ 4476854 w 11225849"/>
              <a:gd name="connsiteY29" fmla="*/ 575344 h 2525176"/>
              <a:gd name="connsiteX30" fmla="*/ 4476854 w 11225849"/>
              <a:gd name="connsiteY30" fmla="*/ 1882723 h 2525176"/>
              <a:gd name="connsiteX31" fmla="*/ 4284457 w 11225849"/>
              <a:gd name="connsiteY31" fmla="*/ 2363870 h 2525176"/>
              <a:gd name="connsiteX32" fmla="*/ 3752209 w 11225849"/>
              <a:gd name="connsiteY32" fmla="*/ 2525176 h 2525176"/>
              <a:gd name="connsiteX33" fmla="*/ 3044495 w 11225849"/>
              <a:gd name="connsiteY33" fmla="*/ 2057881 h 2525176"/>
              <a:gd name="connsiteX34" fmla="*/ 3044803 w 11225849"/>
              <a:gd name="connsiteY34" fmla="*/ 2058497 h 2525176"/>
              <a:gd name="connsiteX35" fmla="*/ 3492089 w 11225849"/>
              <a:gd name="connsiteY35" fmla="*/ 2058497 h 2525176"/>
              <a:gd name="connsiteX36" fmla="*/ 3746976 w 11225849"/>
              <a:gd name="connsiteY36" fmla="*/ 2200101 h 2525176"/>
              <a:gd name="connsiteX37" fmla="*/ 4024336 w 11225849"/>
              <a:gd name="connsiteY37" fmla="*/ 1922741 h 2525176"/>
              <a:gd name="connsiteX38" fmla="*/ 4024336 w 11225849"/>
              <a:gd name="connsiteY38" fmla="*/ 1778366 h 2525176"/>
              <a:gd name="connsiteX39" fmla="*/ 4012946 w 11225849"/>
              <a:gd name="connsiteY39" fmla="*/ 1778366 h 2525176"/>
              <a:gd name="connsiteX40" fmla="*/ 3642005 w 11225849"/>
              <a:gd name="connsiteY40" fmla="*/ 1945521 h 2525176"/>
              <a:gd name="connsiteX41" fmla="*/ 3013404 w 11225849"/>
              <a:gd name="connsiteY41" fmla="*/ 1257508 h 2525176"/>
              <a:gd name="connsiteX42" fmla="*/ 3621996 w 11225849"/>
              <a:gd name="connsiteY42" fmla="*/ 532863 h 2525176"/>
              <a:gd name="connsiteX43" fmla="*/ 9414541 w 11225849"/>
              <a:gd name="connsiteY43" fmla="*/ 532248 h 2525176"/>
              <a:gd name="connsiteX44" fmla="*/ 9910157 w 11225849"/>
              <a:gd name="connsiteY44" fmla="*/ 713563 h 2525176"/>
              <a:gd name="connsiteX45" fmla="*/ 10165045 w 11225849"/>
              <a:gd name="connsiteY45" fmla="*/ 1418507 h 2525176"/>
              <a:gd name="connsiteX46" fmla="*/ 9123020 w 11225849"/>
              <a:gd name="connsiteY46" fmla="*/ 1418507 h 2525176"/>
              <a:gd name="connsiteX47" fmla="*/ 9448711 w 11225849"/>
              <a:gd name="connsiteY47" fmla="*/ 1735578 h 2525176"/>
              <a:gd name="connsiteX48" fmla="*/ 9689439 w 11225849"/>
              <a:gd name="connsiteY48" fmla="*/ 1591203 h 2525176"/>
              <a:gd name="connsiteX49" fmla="*/ 10139495 w 11225849"/>
              <a:gd name="connsiteY49" fmla="*/ 1591203 h 2525176"/>
              <a:gd name="connsiteX50" fmla="*/ 9895997 w 11225849"/>
              <a:gd name="connsiteY50" fmla="*/ 1933824 h 2525176"/>
              <a:gd name="connsiteX51" fmla="*/ 9442862 w 11225849"/>
              <a:gd name="connsiteY51" fmla="*/ 2066809 h 2525176"/>
              <a:gd name="connsiteX52" fmla="*/ 8669887 w 11225849"/>
              <a:gd name="connsiteY52" fmla="*/ 1296604 h 2525176"/>
              <a:gd name="connsiteX53" fmla="*/ 9414541 w 11225849"/>
              <a:gd name="connsiteY53" fmla="*/ 532248 h 2525176"/>
              <a:gd name="connsiteX54" fmla="*/ 5345876 w 11225849"/>
              <a:gd name="connsiteY54" fmla="*/ 532248 h 2525176"/>
              <a:gd name="connsiteX55" fmla="*/ 5841183 w 11225849"/>
              <a:gd name="connsiteY55" fmla="*/ 713563 h 2525176"/>
              <a:gd name="connsiteX56" fmla="*/ 6096071 w 11225849"/>
              <a:gd name="connsiteY56" fmla="*/ 1418507 h 2525176"/>
              <a:gd name="connsiteX57" fmla="*/ 5054047 w 11225849"/>
              <a:gd name="connsiteY57" fmla="*/ 1418507 h 2525176"/>
              <a:gd name="connsiteX58" fmla="*/ 5379737 w 11225849"/>
              <a:gd name="connsiteY58" fmla="*/ 1735578 h 2525176"/>
              <a:gd name="connsiteX59" fmla="*/ 5620465 w 11225849"/>
              <a:gd name="connsiteY59" fmla="*/ 1591203 h 2525176"/>
              <a:gd name="connsiteX60" fmla="*/ 6070521 w 11225849"/>
              <a:gd name="connsiteY60" fmla="*/ 1591203 h 2525176"/>
              <a:gd name="connsiteX61" fmla="*/ 5827023 w 11225849"/>
              <a:gd name="connsiteY61" fmla="*/ 1933824 h 2525176"/>
              <a:gd name="connsiteX62" fmla="*/ 5373889 w 11225849"/>
              <a:gd name="connsiteY62" fmla="*/ 2066809 h 2525176"/>
              <a:gd name="connsiteX63" fmla="*/ 4600913 w 11225849"/>
              <a:gd name="connsiteY63" fmla="*/ 1296604 h 2525176"/>
              <a:gd name="connsiteX64" fmla="*/ 4601221 w 11225849"/>
              <a:gd name="connsiteY64" fmla="*/ 1296604 h 2525176"/>
              <a:gd name="connsiteX65" fmla="*/ 5345876 w 11225849"/>
              <a:gd name="connsiteY65" fmla="*/ 532248 h 2525176"/>
              <a:gd name="connsiteX66" fmla="*/ 2157004 w 11225849"/>
              <a:gd name="connsiteY66" fmla="*/ 521165 h 2525176"/>
              <a:gd name="connsiteX67" fmla="*/ 2938907 w 11225849"/>
              <a:gd name="connsiteY67" fmla="*/ 1303068 h 2525176"/>
              <a:gd name="connsiteX68" fmla="*/ 2157004 w 11225849"/>
              <a:gd name="connsiteY68" fmla="*/ 2084971 h 2525176"/>
              <a:gd name="connsiteX69" fmla="*/ 1375101 w 11225849"/>
              <a:gd name="connsiteY69" fmla="*/ 1303068 h 2525176"/>
              <a:gd name="connsiteX70" fmla="*/ 2157004 w 11225849"/>
              <a:gd name="connsiteY70" fmla="*/ 521165 h 2525176"/>
              <a:gd name="connsiteX71" fmla="*/ 6304784 w 11225849"/>
              <a:gd name="connsiteY71" fmla="*/ 116054 h 2525176"/>
              <a:gd name="connsiteX72" fmla="*/ 6754840 w 11225849"/>
              <a:gd name="connsiteY72" fmla="*/ 116054 h 2525176"/>
              <a:gd name="connsiteX73" fmla="*/ 6754840 w 11225849"/>
              <a:gd name="connsiteY73" fmla="*/ 574729 h 2525176"/>
              <a:gd name="connsiteX74" fmla="*/ 7018040 w 11225849"/>
              <a:gd name="connsiteY74" fmla="*/ 574729 h 2525176"/>
              <a:gd name="connsiteX75" fmla="*/ 7018040 w 11225849"/>
              <a:gd name="connsiteY75" fmla="*/ 863479 h 2525176"/>
              <a:gd name="connsiteX76" fmla="*/ 6754840 w 11225849"/>
              <a:gd name="connsiteY76" fmla="*/ 863479 h 2525176"/>
              <a:gd name="connsiteX77" fmla="*/ 6754840 w 11225849"/>
              <a:gd name="connsiteY77" fmla="*/ 1542873 h 2525176"/>
              <a:gd name="connsiteX78" fmla="*/ 6916146 w 11225849"/>
              <a:gd name="connsiteY78" fmla="*/ 1684477 h 2525176"/>
              <a:gd name="connsiteX79" fmla="*/ 7018040 w 11225849"/>
              <a:gd name="connsiteY79" fmla="*/ 1681707 h 2525176"/>
              <a:gd name="connsiteX80" fmla="*/ 7018040 w 11225849"/>
              <a:gd name="connsiteY80" fmla="*/ 2018787 h 2525176"/>
              <a:gd name="connsiteX81" fmla="*/ 6766231 w 11225849"/>
              <a:gd name="connsiteY81" fmla="*/ 2041567 h 2525176"/>
              <a:gd name="connsiteX82" fmla="*/ 6304784 w 11225849"/>
              <a:gd name="connsiteY82" fmla="*/ 1642304 h 2525176"/>
              <a:gd name="connsiteX83" fmla="*/ 6304784 w 11225849"/>
              <a:gd name="connsiteY83" fmla="*/ 863479 h 2525176"/>
              <a:gd name="connsiteX84" fmla="*/ 6112387 w 11225849"/>
              <a:gd name="connsiteY84" fmla="*/ 863479 h 2525176"/>
              <a:gd name="connsiteX85" fmla="*/ 6112387 w 11225849"/>
              <a:gd name="connsiteY85" fmla="*/ 574729 h 2525176"/>
              <a:gd name="connsiteX86" fmla="*/ 6304784 w 11225849"/>
              <a:gd name="connsiteY86" fmla="*/ 574729 h 2525176"/>
              <a:gd name="connsiteX87" fmla="*/ 7153180 w 11225849"/>
              <a:gd name="connsiteY87" fmla="*/ 0 h 2525176"/>
              <a:gd name="connsiteX88" fmla="*/ 7614626 w 11225849"/>
              <a:gd name="connsiteY88" fmla="*/ 0 h 2525176"/>
              <a:gd name="connsiteX89" fmla="*/ 7614626 w 11225849"/>
              <a:gd name="connsiteY89" fmla="*/ 753274 h 2525176"/>
              <a:gd name="connsiteX90" fmla="*/ 7623245 w 11225849"/>
              <a:gd name="connsiteY90" fmla="*/ 753274 h 2525176"/>
              <a:gd name="connsiteX91" fmla="*/ 8053600 w 11225849"/>
              <a:gd name="connsiteY91" fmla="*/ 532556 h 2525176"/>
              <a:gd name="connsiteX92" fmla="*/ 8557527 w 11225849"/>
              <a:gd name="connsiteY92" fmla="*/ 1081735 h 2525176"/>
              <a:gd name="connsiteX93" fmla="*/ 8557527 w 11225849"/>
              <a:gd name="connsiteY93" fmla="*/ 2024636 h 2525176"/>
              <a:gd name="connsiteX94" fmla="*/ 8096081 w 11225849"/>
              <a:gd name="connsiteY94" fmla="*/ 2024636 h 2525176"/>
              <a:gd name="connsiteX95" fmla="*/ 8096081 w 11225849"/>
              <a:gd name="connsiteY95" fmla="*/ 1175317 h 2525176"/>
              <a:gd name="connsiteX96" fmla="*/ 7869514 w 11225849"/>
              <a:gd name="connsiteY96" fmla="*/ 917658 h 2525176"/>
              <a:gd name="connsiteX97" fmla="*/ 7614626 w 11225849"/>
              <a:gd name="connsiteY97" fmla="*/ 1223339 h 2525176"/>
              <a:gd name="connsiteX98" fmla="*/ 7614626 w 11225849"/>
              <a:gd name="connsiteY98" fmla="*/ 2024636 h 2525176"/>
              <a:gd name="connsiteX99" fmla="*/ 7153180 w 11225849"/>
              <a:gd name="connsiteY99" fmla="*/ 2024636 h 2525176"/>
              <a:gd name="connsiteX100" fmla="*/ 0 w 11225849"/>
              <a:gd name="connsiteY100" fmla="*/ 0 h 2525176"/>
              <a:gd name="connsiteX101" fmla="*/ 1684786 w 11225849"/>
              <a:gd name="connsiteY101" fmla="*/ 0 h 2525176"/>
              <a:gd name="connsiteX102" fmla="*/ 1684786 w 11225849"/>
              <a:gd name="connsiteY102" fmla="*/ 424813 h 2525176"/>
              <a:gd name="connsiteX103" fmla="*/ 1090047 w 11225849"/>
              <a:gd name="connsiteY103" fmla="*/ 424813 h 2525176"/>
              <a:gd name="connsiteX104" fmla="*/ 1090047 w 11225849"/>
              <a:gd name="connsiteY104" fmla="*/ 2024328 h 2525176"/>
              <a:gd name="connsiteX105" fmla="*/ 588890 w 11225849"/>
              <a:gd name="connsiteY105" fmla="*/ 2024328 h 2525176"/>
              <a:gd name="connsiteX106" fmla="*/ 588890 w 11225849"/>
              <a:gd name="connsiteY106" fmla="*/ 424813 h 2525176"/>
              <a:gd name="connsiteX107" fmla="*/ 0 w 11225849"/>
              <a:gd name="connsiteY107" fmla="*/ 424813 h 252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11225849" h="2525176">
                <a:moveTo>
                  <a:pt x="3749439" y="880102"/>
                </a:moveTo>
                <a:cubicBezTo>
                  <a:pt x="3576744" y="880102"/>
                  <a:pt x="3463460" y="1021706"/>
                  <a:pt x="3463460" y="1242424"/>
                </a:cubicBezTo>
                <a:cubicBezTo>
                  <a:pt x="3463460" y="1463143"/>
                  <a:pt x="3576744" y="1601977"/>
                  <a:pt x="3749439" y="1601977"/>
                </a:cubicBezTo>
                <a:cubicBezTo>
                  <a:pt x="3950455" y="1601977"/>
                  <a:pt x="4044037" y="1443441"/>
                  <a:pt x="4044037" y="1239654"/>
                </a:cubicBezTo>
                <a:cubicBezTo>
                  <a:pt x="4044037" y="1044486"/>
                  <a:pt x="3942144" y="880102"/>
                  <a:pt x="3749439" y="880102"/>
                </a:cubicBezTo>
                <a:close/>
                <a:moveTo>
                  <a:pt x="9423160" y="860401"/>
                </a:moveTo>
                <a:cubicBezTo>
                  <a:pt x="9247695" y="860401"/>
                  <a:pt x="9157191" y="970914"/>
                  <a:pt x="9125792" y="1143610"/>
                </a:cubicBezTo>
                <a:lnTo>
                  <a:pt x="9697750" y="1143610"/>
                </a:lnTo>
                <a:cubicBezTo>
                  <a:pt x="9680820" y="970914"/>
                  <a:pt x="9573077" y="860401"/>
                  <a:pt x="9423160" y="860401"/>
                </a:cubicBezTo>
                <a:close/>
                <a:moveTo>
                  <a:pt x="5354187" y="860401"/>
                </a:moveTo>
                <a:cubicBezTo>
                  <a:pt x="5178721" y="860401"/>
                  <a:pt x="5087909" y="970914"/>
                  <a:pt x="5056818" y="1143610"/>
                </a:cubicBezTo>
                <a:lnTo>
                  <a:pt x="5628777" y="1143610"/>
                </a:lnTo>
                <a:cubicBezTo>
                  <a:pt x="5611846" y="970914"/>
                  <a:pt x="5504103" y="860401"/>
                  <a:pt x="5354187" y="860401"/>
                </a:cubicBezTo>
                <a:close/>
                <a:moveTo>
                  <a:pt x="11135345" y="552257"/>
                </a:moveTo>
                <a:cubicBezTo>
                  <a:pt x="11177825" y="552257"/>
                  <a:pt x="11206147" y="555028"/>
                  <a:pt x="11225849" y="563647"/>
                </a:cubicBezTo>
                <a:lnTo>
                  <a:pt x="11225849" y="960139"/>
                </a:lnTo>
                <a:lnTo>
                  <a:pt x="11214458" y="960139"/>
                </a:lnTo>
                <a:cubicBezTo>
                  <a:pt x="10931249" y="920429"/>
                  <a:pt x="10750242" y="1059262"/>
                  <a:pt x="10750242" y="1373563"/>
                </a:cubicBezTo>
                <a:lnTo>
                  <a:pt x="10750242" y="2024635"/>
                </a:lnTo>
                <a:lnTo>
                  <a:pt x="10288796" y="2024635"/>
                </a:lnTo>
                <a:lnTo>
                  <a:pt x="10288796" y="574729"/>
                </a:lnTo>
                <a:lnTo>
                  <a:pt x="10730233" y="574729"/>
                </a:lnTo>
                <a:lnTo>
                  <a:pt x="10730233" y="801296"/>
                </a:lnTo>
                <a:lnTo>
                  <a:pt x="10738852" y="801296"/>
                </a:lnTo>
                <a:cubicBezTo>
                  <a:pt x="10840746" y="628600"/>
                  <a:pt x="10959570" y="552257"/>
                  <a:pt x="11135345" y="552257"/>
                </a:cubicBezTo>
                <a:close/>
                <a:moveTo>
                  <a:pt x="3621996" y="532863"/>
                </a:moveTo>
                <a:cubicBezTo>
                  <a:pt x="3814392" y="532863"/>
                  <a:pt x="3944606" y="609206"/>
                  <a:pt x="4029569" y="731109"/>
                </a:cubicBezTo>
                <a:lnTo>
                  <a:pt x="4035110" y="731109"/>
                </a:lnTo>
                <a:lnTo>
                  <a:pt x="4035110" y="575344"/>
                </a:lnTo>
                <a:lnTo>
                  <a:pt x="4476854" y="575344"/>
                </a:lnTo>
                <a:lnTo>
                  <a:pt x="4476854" y="1882723"/>
                </a:lnTo>
                <a:cubicBezTo>
                  <a:pt x="4476854" y="2100670"/>
                  <a:pt x="4400511" y="2259206"/>
                  <a:pt x="4284457" y="2363870"/>
                </a:cubicBezTo>
                <a:cubicBezTo>
                  <a:pt x="4157013" y="2477154"/>
                  <a:pt x="3967386" y="2525176"/>
                  <a:pt x="3752209" y="2525176"/>
                </a:cubicBezTo>
                <a:cubicBezTo>
                  <a:pt x="3352947" y="2525176"/>
                  <a:pt x="3089747" y="2361099"/>
                  <a:pt x="3044495" y="2057881"/>
                </a:cubicBezTo>
                <a:lnTo>
                  <a:pt x="3044803" y="2058497"/>
                </a:lnTo>
                <a:lnTo>
                  <a:pt x="3492089" y="2058497"/>
                </a:lnTo>
                <a:cubicBezTo>
                  <a:pt x="3517639" y="2134840"/>
                  <a:pt x="3593982" y="2200101"/>
                  <a:pt x="3746976" y="2200101"/>
                </a:cubicBezTo>
                <a:cubicBezTo>
                  <a:pt x="3942452" y="2200101"/>
                  <a:pt x="4024336" y="2098208"/>
                  <a:pt x="4024336" y="1922741"/>
                </a:cubicBezTo>
                <a:lnTo>
                  <a:pt x="4024336" y="1778366"/>
                </a:lnTo>
                <a:lnTo>
                  <a:pt x="4012946" y="1778366"/>
                </a:lnTo>
                <a:cubicBezTo>
                  <a:pt x="3927983" y="1874719"/>
                  <a:pt x="3817470" y="1945521"/>
                  <a:pt x="3642005" y="1945521"/>
                </a:cubicBezTo>
                <a:cubicBezTo>
                  <a:pt x="3316315" y="1945521"/>
                  <a:pt x="3013404" y="1702023"/>
                  <a:pt x="3013404" y="1257508"/>
                </a:cubicBezTo>
                <a:cubicBezTo>
                  <a:pt x="3013404" y="812994"/>
                  <a:pt x="3262443" y="532863"/>
                  <a:pt x="3621996" y="532863"/>
                </a:cubicBezTo>
                <a:close/>
                <a:moveTo>
                  <a:pt x="9414541" y="532248"/>
                </a:moveTo>
                <a:cubicBezTo>
                  <a:pt x="9621100" y="532248"/>
                  <a:pt x="9785484" y="600280"/>
                  <a:pt x="9910157" y="713563"/>
                </a:cubicBezTo>
                <a:cubicBezTo>
                  <a:pt x="10082853" y="872099"/>
                  <a:pt x="10167815" y="1124216"/>
                  <a:pt x="10165045" y="1418507"/>
                </a:cubicBezTo>
                <a:lnTo>
                  <a:pt x="9123020" y="1418507"/>
                </a:lnTo>
                <a:cubicBezTo>
                  <a:pt x="9151342" y="1613983"/>
                  <a:pt x="9258776" y="1735578"/>
                  <a:pt x="9448711" y="1735578"/>
                </a:cubicBezTo>
                <a:cubicBezTo>
                  <a:pt x="9570614" y="1735578"/>
                  <a:pt x="9649728" y="1681707"/>
                  <a:pt x="9689439" y="1591203"/>
                </a:cubicBezTo>
                <a:lnTo>
                  <a:pt x="10139495" y="1591203"/>
                </a:lnTo>
                <a:cubicBezTo>
                  <a:pt x="10108403" y="1721417"/>
                  <a:pt x="10023440" y="1846091"/>
                  <a:pt x="9895997" y="1933824"/>
                </a:cubicBezTo>
                <a:cubicBezTo>
                  <a:pt x="9774094" y="2018787"/>
                  <a:pt x="9626949" y="2066809"/>
                  <a:pt x="9442862" y="2066809"/>
                </a:cubicBezTo>
                <a:cubicBezTo>
                  <a:pt x="8964485" y="2066809"/>
                  <a:pt x="8669887" y="1735578"/>
                  <a:pt x="8669887" y="1296604"/>
                </a:cubicBezTo>
                <a:cubicBezTo>
                  <a:pt x="8669887" y="863479"/>
                  <a:pt x="8972797" y="532248"/>
                  <a:pt x="9414541" y="532248"/>
                </a:cubicBezTo>
                <a:close/>
                <a:moveTo>
                  <a:pt x="5345876" y="532248"/>
                </a:moveTo>
                <a:cubicBezTo>
                  <a:pt x="5552433" y="532248"/>
                  <a:pt x="5716818" y="600280"/>
                  <a:pt x="5841183" y="713563"/>
                </a:cubicBezTo>
                <a:cubicBezTo>
                  <a:pt x="6013879" y="872099"/>
                  <a:pt x="6098842" y="1124216"/>
                  <a:pt x="6096071" y="1418507"/>
                </a:cubicBezTo>
                <a:lnTo>
                  <a:pt x="5054047" y="1418507"/>
                </a:lnTo>
                <a:cubicBezTo>
                  <a:pt x="5082368" y="1613983"/>
                  <a:pt x="5189803" y="1735578"/>
                  <a:pt x="5379737" y="1735578"/>
                </a:cubicBezTo>
                <a:cubicBezTo>
                  <a:pt x="5501641" y="1735578"/>
                  <a:pt x="5580754" y="1681707"/>
                  <a:pt x="5620465" y="1591203"/>
                </a:cubicBezTo>
                <a:lnTo>
                  <a:pt x="6070521" y="1591203"/>
                </a:lnTo>
                <a:cubicBezTo>
                  <a:pt x="6039430" y="1721417"/>
                  <a:pt x="5954467" y="1846091"/>
                  <a:pt x="5827023" y="1933824"/>
                </a:cubicBezTo>
                <a:cubicBezTo>
                  <a:pt x="5705120" y="2018787"/>
                  <a:pt x="5557975" y="2066809"/>
                  <a:pt x="5373889" y="2066809"/>
                </a:cubicBezTo>
                <a:cubicBezTo>
                  <a:pt x="4895512" y="2066809"/>
                  <a:pt x="4600913" y="1735578"/>
                  <a:pt x="4600913" y="1296604"/>
                </a:cubicBezTo>
                <a:lnTo>
                  <a:pt x="4601221" y="1296604"/>
                </a:lnTo>
                <a:cubicBezTo>
                  <a:pt x="4601221" y="863479"/>
                  <a:pt x="4904131" y="532248"/>
                  <a:pt x="5345876" y="532248"/>
                </a:cubicBezTo>
                <a:close/>
                <a:moveTo>
                  <a:pt x="2157004" y="521165"/>
                </a:moveTo>
                <a:cubicBezTo>
                  <a:pt x="2588898" y="521165"/>
                  <a:pt x="2938907" y="871174"/>
                  <a:pt x="2938907" y="1303068"/>
                </a:cubicBezTo>
                <a:cubicBezTo>
                  <a:pt x="2938907" y="1734961"/>
                  <a:pt x="2588898" y="2084971"/>
                  <a:pt x="2157004" y="2084971"/>
                </a:cubicBezTo>
                <a:cubicBezTo>
                  <a:pt x="1725110" y="2084971"/>
                  <a:pt x="1375101" y="1734961"/>
                  <a:pt x="1375101" y="1303068"/>
                </a:cubicBezTo>
                <a:cubicBezTo>
                  <a:pt x="1375101" y="871174"/>
                  <a:pt x="1725110" y="521165"/>
                  <a:pt x="2157004" y="521165"/>
                </a:cubicBezTo>
                <a:close/>
                <a:moveTo>
                  <a:pt x="6304784" y="116054"/>
                </a:moveTo>
                <a:lnTo>
                  <a:pt x="6754840" y="116054"/>
                </a:lnTo>
                <a:lnTo>
                  <a:pt x="6754840" y="574729"/>
                </a:lnTo>
                <a:lnTo>
                  <a:pt x="7018040" y="574729"/>
                </a:lnTo>
                <a:lnTo>
                  <a:pt x="7018040" y="863479"/>
                </a:lnTo>
                <a:lnTo>
                  <a:pt x="6754840" y="863479"/>
                </a:lnTo>
                <a:lnTo>
                  <a:pt x="6754840" y="1542873"/>
                </a:lnTo>
                <a:cubicBezTo>
                  <a:pt x="6754840" y="1656156"/>
                  <a:pt x="6817023" y="1684477"/>
                  <a:pt x="6916146" y="1684477"/>
                </a:cubicBezTo>
                <a:cubicBezTo>
                  <a:pt x="6955858" y="1684477"/>
                  <a:pt x="7001109" y="1681707"/>
                  <a:pt x="7018040" y="1681707"/>
                </a:cubicBezTo>
                <a:lnTo>
                  <a:pt x="7018040" y="2018787"/>
                </a:lnTo>
                <a:cubicBezTo>
                  <a:pt x="6978329" y="2030177"/>
                  <a:pt x="6890596" y="2041567"/>
                  <a:pt x="6766231" y="2041567"/>
                </a:cubicBezTo>
                <a:cubicBezTo>
                  <a:pt x="6497182" y="2041567"/>
                  <a:pt x="6304784" y="1953833"/>
                  <a:pt x="6304784" y="1642304"/>
                </a:cubicBezTo>
                <a:lnTo>
                  <a:pt x="6304784" y="863479"/>
                </a:lnTo>
                <a:lnTo>
                  <a:pt x="6112387" y="863479"/>
                </a:lnTo>
                <a:lnTo>
                  <a:pt x="6112387" y="574729"/>
                </a:lnTo>
                <a:lnTo>
                  <a:pt x="6304784" y="574729"/>
                </a:lnTo>
                <a:close/>
                <a:moveTo>
                  <a:pt x="7153180" y="0"/>
                </a:moveTo>
                <a:lnTo>
                  <a:pt x="7614626" y="0"/>
                </a:lnTo>
                <a:lnTo>
                  <a:pt x="7614626" y="753274"/>
                </a:lnTo>
                <a:lnTo>
                  <a:pt x="7623245" y="753274"/>
                </a:lnTo>
                <a:cubicBezTo>
                  <a:pt x="7727909" y="614440"/>
                  <a:pt x="7852583" y="532556"/>
                  <a:pt x="8053600" y="532556"/>
                </a:cubicBezTo>
                <a:cubicBezTo>
                  <a:pt x="8370671" y="532556"/>
                  <a:pt x="8557527" y="759123"/>
                  <a:pt x="8557527" y="1081735"/>
                </a:cubicBezTo>
                <a:lnTo>
                  <a:pt x="8557527" y="2024636"/>
                </a:lnTo>
                <a:lnTo>
                  <a:pt x="8096081" y="2024636"/>
                </a:lnTo>
                <a:lnTo>
                  <a:pt x="8096081" y="1175317"/>
                </a:lnTo>
                <a:cubicBezTo>
                  <a:pt x="8096081" y="1022322"/>
                  <a:pt x="8019738" y="917658"/>
                  <a:pt x="7869514" y="917658"/>
                </a:cubicBezTo>
                <a:cubicBezTo>
                  <a:pt x="7719290" y="917658"/>
                  <a:pt x="7614626" y="1045102"/>
                  <a:pt x="7614626" y="1223339"/>
                </a:cubicBezTo>
                <a:lnTo>
                  <a:pt x="7614626" y="2024636"/>
                </a:lnTo>
                <a:lnTo>
                  <a:pt x="7153180" y="2024636"/>
                </a:lnTo>
                <a:close/>
                <a:moveTo>
                  <a:pt x="0" y="0"/>
                </a:moveTo>
                <a:lnTo>
                  <a:pt x="1684786" y="0"/>
                </a:lnTo>
                <a:lnTo>
                  <a:pt x="1684786" y="424813"/>
                </a:lnTo>
                <a:lnTo>
                  <a:pt x="1090047" y="424813"/>
                </a:lnTo>
                <a:lnTo>
                  <a:pt x="1090047" y="2024328"/>
                </a:lnTo>
                <a:lnTo>
                  <a:pt x="588890" y="2024328"/>
                </a:lnTo>
                <a:lnTo>
                  <a:pt x="588890" y="424813"/>
                </a:lnTo>
                <a:lnTo>
                  <a:pt x="0" y="424813"/>
                </a:lnTo>
                <a:close/>
              </a:path>
            </a:pathLst>
          </a:custGeom>
          <a:solidFill>
            <a:schemeClr val="bg1"/>
          </a:solidFill>
        </p:spPr>
        <p:txBody>
          <a:bodyPr wrap="square">
            <a:noAutofit/>
          </a:bodyPr>
          <a:lstStyle>
            <a:lvl1pPr>
              <a:defRPr/>
            </a:lvl1pPr>
          </a:lstStyle>
          <a:p>
            <a:pPr lvl="0"/>
            <a:r>
              <a:rPr lang="en-US" dirty="0"/>
              <a:t> </a:t>
            </a:r>
            <a:endParaRPr lang="en-AU" dirty="0"/>
          </a:p>
        </p:txBody>
      </p:sp>
      <p:sp>
        <p:nvSpPr>
          <p:cNvPr id="23" name="Content Placeholder 40">
            <a:extLst>
              <a:ext uri="{FF2B5EF4-FFF2-40B4-BE49-F238E27FC236}">
                <a16:creationId xmlns:a16="http://schemas.microsoft.com/office/drawing/2014/main" id="{37A46FE4-3B29-1CB2-8CD2-2019DDB8159E}"/>
              </a:ext>
            </a:extLst>
          </p:cNvPr>
          <p:cNvSpPr>
            <a:spLocks noGrp="1"/>
          </p:cNvSpPr>
          <p:nvPr>
            <p:ph sz="quarter" idx="38" hasCustomPrompt="1"/>
          </p:nvPr>
        </p:nvSpPr>
        <p:spPr>
          <a:xfrm flipH="1">
            <a:off x="1981200" y="3225801"/>
            <a:ext cx="1305560" cy="528320"/>
          </a:xfrm>
          <a:prstGeom prst="rect">
            <a:avLst/>
          </a:prstGeom>
        </p:spPr>
        <p:txBody>
          <a:bodyPr/>
          <a:lstStyle>
            <a:lvl1pPr algn="ctr">
              <a:defRPr>
                <a:solidFill>
                  <a:schemeClr val="tx1"/>
                </a:solidFill>
              </a:defRPr>
            </a:lvl1pPr>
          </a:lstStyle>
          <a:p>
            <a:pPr lvl="0"/>
            <a:r>
              <a:rPr lang="en-US" dirty="0"/>
              <a:t>Black logo here</a:t>
            </a:r>
            <a:endParaRPr lang="en-AU" dirty="0"/>
          </a:p>
        </p:txBody>
      </p:sp>
      <p:sp>
        <p:nvSpPr>
          <p:cNvPr id="4" name="Rectangle 3">
            <a:extLst>
              <a:ext uri="{FF2B5EF4-FFF2-40B4-BE49-F238E27FC236}">
                <a16:creationId xmlns:a16="http://schemas.microsoft.com/office/drawing/2014/main" id="{562373B2-5D59-B65F-1461-89036A62FDAD}"/>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17456337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4_content_6_colums_colore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018237"/>
            <a:ext cx="3600000" cy="762266"/>
          </a:xfrm>
          <a:prstGeom prst="rect">
            <a:avLst/>
          </a:prstGeom>
        </p:spPr>
        <p:txBody>
          <a:bodyPr lIns="0" tIns="0" rIns="0" bIns="0"/>
          <a:lstStyle>
            <a:lvl1pPr marL="0" indent="0">
              <a:buNone/>
              <a:defRPr sz="1800">
                <a:solidFill>
                  <a:schemeClr val="accent2"/>
                </a:solidFill>
                <a:latin typeface="+mj-lt"/>
              </a:defRPr>
            </a:lvl1pPr>
            <a:lvl2pPr marL="252000" indent="0">
              <a:buNone/>
              <a:defRPr/>
            </a:lvl2pPr>
          </a:lstStyle>
          <a:p>
            <a:pPr lvl="0"/>
            <a:r>
              <a:rPr lang="en-US"/>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4295999" y="2018237"/>
            <a:ext cx="3600000" cy="762266"/>
          </a:xfrm>
          <a:prstGeom prst="rect">
            <a:avLst/>
          </a:prstGeom>
        </p:spPr>
        <p:txBody>
          <a:bodyPr lIns="0" tIns="0" rIns="0" bIns="0"/>
          <a:lstStyle>
            <a:lvl1pPr marL="0" indent="0">
              <a:buNone/>
              <a:defRPr>
                <a:solidFill>
                  <a:schemeClr val="accent3"/>
                </a:solidFill>
                <a:latin typeface="+mj-lt"/>
              </a:defRPr>
            </a:lvl1pPr>
            <a:lvl2pPr marL="252000" indent="0">
              <a:buNone/>
              <a:defRPr/>
            </a:lvl2pPr>
          </a:lstStyle>
          <a:p>
            <a:pPr lvl="0"/>
            <a:r>
              <a:rPr lang="en-US"/>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8112575" y="2018237"/>
            <a:ext cx="3600000" cy="762266"/>
          </a:xfrm>
          <a:prstGeom prst="rect">
            <a:avLst/>
          </a:prstGeom>
        </p:spPr>
        <p:txBody>
          <a:bodyPr lIns="0" tIns="0" rIns="0" bIns="0"/>
          <a:lstStyle>
            <a:lvl1pPr marL="0" indent="0">
              <a:buNone/>
              <a:defRPr>
                <a:solidFill>
                  <a:schemeClr val="accent4"/>
                </a:solidFill>
                <a:latin typeface="+mj-lt"/>
              </a:defRPr>
            </a:lvl1pPr>
            <a:lvl2pPr marL="252000" indent="0">
              <a:buNone/>
              <a:defRPr/>
            </a:lvl2pPr>
          </a:lstStyle>
          <a:p>
            <a:pPr lvl="0"/>
            <a:r>
              <a:rPr lang="en-US"/>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124988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4295999" y="124988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8111609" y="124988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4295999"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8112575"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4295999"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8112575"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3" name="Text Placeholder 14">
            <a:extLst>
              <a:ext uri="{FF2B5EF4-FFF2-40B4-BE49-F238E27FC236}">
                <a16:creationId xmlns:a16="http://schemas.microsoft.com/office/drawing/2014/main" id="{D684247A-543C-7484-33BE-7AC32B458A7B}"/>
              </a:ext>
            </a:extLst>
          </p:cNvPr>
          <p:cNvSpPr>
            <a:spLocks noGrp="1"/>
          </p:cNvSpPr>
          <p:nvPr>
            <p:ph type="body" sz="quarter" idx="34" hasCustomPrompt="1"/>
          </p:nvPr>
        </p:nvSpPr>
        <p:spPr>
          <a:xfrm>
            <a:off x="479424" y="4359227"/>
            <a:ext cx="3600000" cy="762266"/>
          </a:xfrm>
          <a:prstGeom prst="rect">
            <a:avLst/>
          </a:prstGeom>
        </p:spPr>
        <p:txBody>
          <a:bodyPr lIns="0" tIns="0" rIns="0" bIns="0"/>
          <a:lstStyle>
            <a:lvl1pPr marL="0" indent="0">
              <a:buNone/>
              <a:defRPr sz="1800">
                <a:solidFill>
                  <a:schemeClr val="accent6"/>
                </a:solidFill>
                <a:latin typeface="+mj-lt"/>
              </a:defRPr>
            </a:lvl1pPr>
            <a:lvl2pPr marL="252000" indent="0">
              <a:buNone/>
              <a:defRPr/>
            </a:lvl2pPr>
          </a:lstStyle>
          <a:p>
            <a:pPr lvl="0"/>
            <a:r>
              <a:rPr lang="en-US"/>
              <a:t>Click to edit master text styles over two lines</a:t>
            </a:r>
          </a:p>
        </p:txBody>
      </p:sp>
      <p:sp>
        <p:nvSpPr>
          <p:cNvPr id="5" name="Text Placeholder 14">
            <a:extLst>
              <a:ext uri="{FF2B5EF4-FFF2-40B4-BE49-F238E27FC236}">
                <a16:creationId xmlns:a16="http://schemas.microsoft.com/office/drawing/2014/main" id="{8D153C37-A886-01D9-B197-B30E0FB81E09}"/>
              </a:ext>
            </a:extLst>
          </p:cNvPr>
          <p:cNvSpPr>
            <a:spLocks noGrp="1"/>
          </p:cNvSpPr>
          <p:nvPr>
            <p:ph type="body" sz="quarter" idx="35" hasCustomPrompt="1"/>
          </p:nvPr>
        </p:nvSpPr>
        <p:spPr>
          <a:xfrm>
            <a:off x="4295999" y="4359227"/>
            <a:ext cx="3600000" cy="762266"/>
          </a:xfrm>
          <a:prstGeom prst="rect">
            <a:avLst/>
          </a:prstGeom>
        </p:spPr>
        <p:txBody>
          <a:bodyPr lIns="0" tIns="0" rIns="0" bIns="0"/>
          <a:lstStyle>
            <a:lvl1pPr marL="0" indent="0">
              <a:buNone/>
              <a:defRPr>
                <a:solidFill>
                  <a:schemeClr val="accent5"/>
                </a:solidFill>
                <a:latin typeface="+mj-lt"/>
              </a:defRPr>
            </a:lvl1pPr>
            <a:lvl2pPr marL="252000" indent="0">
              <a:buNone/>
              <a:defRPr/>
            </a:lvl2pPr>
          </a:lstStyle>
          <a:p>
            <a:pPr lvl="0"/>
            <a:r>
              <a:rPr lang="en-US"/>
              <a:t>Click to edit master text styles over two lines</a:t>
            </a:r>
          </a:p>
        </p:txBody>
      </p:sp>
      <p:sp>
        <p:nvSpPr>
          <p:cNvPr id="6" name="Text Placeholder 14">
            <a:extLst>
              <a:ext uri="{FF2B5EF4-FFF2-40B4-BE49-F238E27FC236}">
                <a16:creationId xmlns:a16="http://schemas.microsoft.com/office/drawing/2014/main" id="{B6ED339A-4C3F-CB2F-0FC3-86E335BD2A27}"/>
              </a:ext>
            </a:extLst>
          </p:cNvPr>
          <p:cNvSpPr>
            <a:spLocks noGrp="1"/>
          </p:cNvSpPr>
          <p:nvPr>
            <p:ph type="body" sz="quarter" idx="36" hasCustomPrompt="1"/>
          </p:nvPr>
        </p:nvSpPr>
        <p:spPr>
          <a:xfrm>
            <a:off x="8112575" y="4359227"/>
            <a:ext cx="3600000" cy="762266"/>
          </a:xfrm>
          <a:prstGeom prst="rect">
            <a:avLst/>
          </a:prstGeom>
        </p:spPr>
        <p:txBody>
          <a:bodyPr lIns="0" tIns="0" rIns="0" bIns="0"/>
          <a:lstStyle>
            <a:lvl1pPr marL="0" indent="0">
              <a:buNone/>
              <a:defRPr>
                <a:solidFill>
                  <a:schemeClr val="tx2">
                    <a:lumMod val="20000"/>
                    <a:lumOff val="80000"/>
                  </a:schemeClr>
                </a:solidFill>
                <a:latin typeface="+mj-lt"/>
              </a:defRPr>
            </a:lvl1pPr>
            <a:lvl2pPr marL="252000" indent="0">
              <a:buNone/>
              <a:defRPr/>
            </a:lvl2pPr>
          </a:lstStyle>
          <a:p>
            <a:pPr lvl="0"/>
            <a:r>
              <a:rPr lang="en-US"/>
              <a:t>Click to edit master text styles over two lines</a:t>
            </a:r>
          </a:p>
        </p:txBody>
      </p:sp>
      <p:sp>
        <p:nvSpPr>
          <p:cNvPr id="9" name="Picture Placeholder 18">
            <a:extLst>
              <a:ext uri="{FF2B5EF4-FFF2-40B4-BE49-F238E27FC236}">
                <a16:creationId xmlns:a16="http://schemas.microsoft.com/office/drawing/2014/main" id="{2FAB7B98-CD18-5A37-EF3C-EF1073FE1CE6}"/>
              </a:ext>
            </a:extLst>
          </p:cNvPr>
          <p:cNvSpPr>
            <a:spLocks noGrp="1"/>
          </p:cNvSpPr>
          <p:nvPr>
            <p:ph type="pic" sz="quarter" idx="37"/>
          </p:nvPr>
        </p:nvSpPr>
        <p:spPr>
          <a:xfrm>
            <a:off x="480389" y="359087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11" name="Picture Placeholder 18">
            <a:extLst>
              <a:ext uri="{FF2B5EF4-FFF2-40B4-BE49-F238E27FC236}">
                <a16:creationId xmlns:a16="http://schemas.microsoft.com/office/drawing/2014/main" id="{0997FAD5-C456-F598-34F0-83D2E679DDB6}"/>
              </a:ext>
            </a:extLst>
          </p:cNvPr>
          <p:cNvSpPr>
            <a:spLocks noGrp="1"/>
          </p:cNvSpPr>
          <p:nvPr>
            <p:ph type="pic" sz="quarter" idx="38"/>
          </p:nvPr>
        </p:nvSpPr>
        <p:spPr>
          <a:xfrm>
            <a:off x="4295999" y="359087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12" name="Picture Placeholder 18">
            <a:extLst>
              <a:ext uri="{FF2B5EF4-FFF2-40B4-BE49-F238E27FC236}">
                <a16:creationId xmlns:a16="http://schemas.microsoft.com/office/drawing/2014/main" id="{03949915-1651-39CF-8CEE-A76CA82C73E0}"/>
              </a:ext>
            </a:extLst>
          </p:cNvPr>
          <p:cNvSpPr>
            <a:spLocks noGrp="1"/>
          </p:cNvSpPr>
          <p:nvPr>
            <p:ph type="pic" sz="quarter" idx="39"/>
          </p:nvPr>
        </p:nvSpPr>
        <p:spPr>
          <a:xfrm>
            <a:off x="8111609" y="359087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13" name="Content Placeholder 28">
            <a:extLst>
              <a:ext uri="{FF2B5EF4-FFF2-40B4-BE49-F238E27FC236}">
                <a16:creationId xmlns:a16="http://schemas.microsoft.com/office/drawing/2014/main" id="{E4B853BA-A9A2-A4DC-EA66-2A9B2667FE69}"/>
              </a:ext>
            </a:extLst>
          </p:cNvPr>
          <p:cNvSpPr>
            <a:spLocks noGrp="1"/>
          </p:cNvSpPr>
          <p:nvPr>
            <p:ph sz="quarter" idx="40"/>
          </p:nvPr>
        </p:nvSpPr>
        <p:spPr>
          <a:xfrm>
            <a:off x="479424"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14" name="Content Placeholder 28">
            <a:extLst>
              <a:ext uri="{FF2B5EF4-FFF2-40B4-BE49-F238E27FC236}">
                <a16:creationId xmlns:a16="http://schemas.microsoft.com/office/drawing/2014/main" id="{9F1FC562-AE7F-D81F-1B25-21E5389C187C}"/>
              </a:ext>
            </a:extLst>
          </p:cNvPr>
          <p:cNvSpPr>
            <a:spLocks noGrp="1"/>
          </p:cNvSpPr>
          <p:nvPr>
            <p:ph sz="quarter" idx="41"/>
          </p:nvPr>
        </p:nvSpPr>
        <p:spPr>
          <a:xfrm>
            <a:off x="4295999"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18" name="Content Placeholder 28">
            <a:extLst>
              <a:ext uri="{FF2B5EF4-FFF2-40B4-BE49-F238E27FC236}">
                <a16:creationId xmlns:a16="http://schemas.microsoft.com/office/drawing/2014/main" id="{EE353D80-D77C-95B7-374F-66E95FEDED91}"/>
              </a:ext>
            </a:extLst>
          </p:cNvPr>
          <p:cNvSpPr>
            <a:spLocks noGrp="1"/>
          </p:cNvSpPr>
          <p:nvPr>
            <p:ph sz="quarter" idx="42"/>
          </p:nvPr>
        </p:nvSpPr>
        <p:spPr>
          <a:xfrm>
            <a:off x="8112575"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21" name="Text Placeholder 14">
            <a:extLst>
              <a:ext uri="{FF2B5EF4-FFF2-40B4-BE49-F238E27FC236}">
                <a16:creationId xmlns:a16="http://schemas.microsoft.com/office/drawing/2014/main" id="{0E68ADCB-7B65-3D9C-B27A-9151487F63F1}"/>
              </a:ext>
            </a:extLst>
          </p:cNvPr>
          <p:cNvSpPr>
            <a:spLocks noGrp="1"/>
          </p:cNvSpPr>
          <p:nvPr>
            <p:ph type="body" sz="quarter" idx="43" hasCustomPrompt="1"/>
          </p:nvPr>
        </p:nvSpPr>
        <p:spPr>
          <a:xfrm>
            <a:off x="479424"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22" name="Text Placeholder 14">
            <a:extLst>
              <a:ext uri="{FF2B5EF4-FFF2-40B4-BE49-F238E27FC236}">
                <a16:creationId xmlns:a16="http://schemas.microsoft.com/office/drawing/2014/main" id="{C4040692-32B9-6386-6CFF-F4B17BABF768}"/>
              </a:ext>
            </a:extLst>
          </p:cNvPr>
          <p:cNvSpPr>
            <a:spLocks noGrp="1"/>
          </p:cNvSpPr>
          <p:nvPr>
            <p:ph type="body" sz="quarter" idx="44" hasCustomPrompt="1"/>
          </p:nvPr>
        </p:nvSpPr>
        <p:spPr>
          <a:xfrm>
            <a:off x="4295999"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24" name="Text Placeholder 14">
            <a:extLst>
              <a:ext uri="{FF2B5EF4-FFF2-40B4-BE49-F238E27FC236}">
                <a16:creationId xmlns:a16="http://schemas.microsoft.com/office/drawing/2014/main" id="{F5152067-B44A-0A94-46AB-7FE3EDC18583}"/>
              </a:ext>
            </a:extLst>
          </p:cNvPr>
          <p:cNvSpPr>
            <a:spLocks noGrp="1"/>
          </p:cNvSpPr>
          <p:nvPr>
            <p:ph type="body" sz="quarter" idx="45" hasCustomPrompt="1"/>
          </p:nvPr>
        </p:nvSpPr>
        <p:spPr>
          <a:xfrm>
            <a:off x="8112575"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a:t>Click to edit master text styles</a:t>
            </a:r>
          </a:p>
        </p:txBody>
      </p:sp>
      <p:sp>
        <p:nvSpPr>
          <p:cNvPr id="4" name="Rectangle 3">
            <a:extLst>
              <a:ext uri="{FF2B5EF4-FFF2-40B4-BE49-F238E27FC236}">
                <a16:creationId xmlns:a16="http://schemas.microsoft.com/office/drawing/2014/main" id="{C7C83A61-A02C-4277-1607-7ED9833E94A0}"/>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Graphic 7">
            <a:extLst>
              <a:ext uri="{FF2B5EF4-FFF2-40B4-BE49-F238E27FC236}">
                <a16:creationId xmlns:a16="http://schemas.microsoft.com/office/drawing/2014/main" id="{3062A30F-AD72-9904-D423-F269BA168AC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382870209"/>
      </p:ext>
    </p:extLst>
  </p:cSld>
  <p:clrMapOvr>
    <a:masterClrMapping/>
  </p:clrMapOvr>
  <p:extLst>
    <p:ext uri="{DCECCB84-F9BA-43D5-87BE-67443E8EF086}">
      <p15:sldGuideLst xmlns:p15="http://schemas.microsoft.com/office/powerpoint/2012/main"/>
    </p:ext>
  </p:extLst>
</p:sldLayout>
</file>

<file path=ppt/slideLayouts/slideLayout340.xml><?xml version="1.0" encoding="utf-8"?>
<p:sldLayout xmlns:a="http://schemas.openxmlformats.org/drawingml/2006/main" xmlns:r="http://schemas.openxmlformats.org/officeDocument/2006/relationships" xmlns:p="http://schemas.openxmlformats.org/presentationml/2006/main" preserve="1">
  <p:cSld name="4_typo_we_are_one">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30" name="Footer Placeholder 4">
            <a:extLst>
              <a:ext uri="{FF2B5EF4-FFF2-40B4-BE49-F238E27FC236}">
                <a16:creationId xmlns:a16="http://schemas.microsoft.com/office/drawing/2014/main" id="{1848D18A-8192-A615-DC40-5BA0684EF664}"/>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grpSp>
        <p:nvGrpSpPr>
          <p:cNvPr id="32" name="Graphic 30">
            <a:extLst>
              <a:ext uri="{FF2B5EF4-FFF2-40B4-BE49-F238E27FC236}">
                <a16:creationId xmlns:a16="http://schemas.microsoft.com/office/drawing/2014/main" id="{55EA748E-D743-4252-08F7-2974D11A38EA}"/>
              </a:ext>
            </a:extLst>
          </p:cNvPr>
          <p:cNvGrpSpPr/>
          <p:nvPr/>
        </p:nvGrpSpPr>
        <p:grpSpPr>
          <a:xfrm>
            <a:off x="479425" y="2097088"/>
            <a:ext cx="11233150" cy="1929572"/>
            <a:chOff x="1858041" y="2460307"/>
            <a:chExt cx="8620887" cy="1480851"/>
          </a:xfrm>
        </p:grpSpPr>
        <p:grpSp>
          <p:nvGrpSpPr>
            <p:cNvPr id="33" name="Graphic 30">
              <a:extLst>
                <a:ext uri="{FF2B5EF4-FFF2-40B4-BE49-F238E27FC236}">
                  <a16:creationId xmlns:a16="http://schemas.microsoft.com/office/drawing/2014/main" id="{FF2BD7F3-5948-813D-DC59-4169B0518D84}"/>
                </a:ext>
              </a:extLst>
            </p:cNvPr>
            <p:cNvGrpSpPr/>
            <p:nvPr/>
          </p:nvGrpSpPr>
          <p:grpSpPr>
            <a:xfrm>
              <a:off x="6869525" y="2831115"/>
              <a:ext cx="3172694" cy="1106995"/>
              <a:chOff x="6869525" y="2831115"/>
              <a:chExt cx="3172694" cy="1106995"/>
            </a:xfrm>
          </p:grpSpPr>
          <p:sp>
            <p:nvSpPr>
              <p:cNvPr id="34" name="Freeform: Shape 33">
                <a:extLst>
                  <a:ext uri="{FF2B5EF4-FFF2-40B4-BE49-F238E27FC236}">
                    <a16:creationId xmlns:a16="http://schemas.microsoft.com/office/drawing/2014/main" id="{9000A0C0-4D10-541F-29AC-C4FF6B0CDE4B}"/>
                  </a:ext>
                </a:extLst>
              </p:cNvPr>
              <p:cNvSpPr/>
              <p:nvPr/>
            </p:nvSpPr>
            <p:spPr>
              <a:xfrm>
                <a:off x="6869525" y="2831115"/>
                <a:ext cx="3172694" cy="1106995"/>
              </a:xfrm>
              <a:custGeom>
                <a:avLst/>
                <a:gdLst>
                  <a:gd name="connsiteX0" fmla="*/ 2657189 w 3172694"/>
                  <a:gd name="connsiteY0" fmla="*/ 874014 h 1106995"/>
                  <a:gd name="connsiteX1" fmla="*/ 2415921 w 3172694"/>
                  <a:gd name="connsiteY1" fmla="*/ 639508 h 1106995"/>
                  <a:gd name="connsiteX2" fmla="*/ 2415159 w 3172694"/>
                  <a:gd name="connsiteY2" fmla="*/ 633889 h 1106995"/>
                  <a:gd name="connsiteX3" fmla="*/ 3172682 w 3172694"/>
                  <a:gd name="connsiteY3" fmla="*/ 633889 h 1106995"/>
                  <a:gd name="connsiteX4" fmla="*/ 2989136 w 3172694"/>
                  <a:gd name="connsiteY4" fmla="*/ 130302 h 1106995"/>
                  <a:gd name="connsiteX5" fmla="*/ 2632520 w 3172694"/>
                  <a:gd name="connsiteY5" fmla="*/ 0 h 1106995"/>
                  <a:gd name="connsiteX6" fmla="*/ 2103882 w 3172694"/>
                  <a:gd name="connsiteY6" fmla="*/ 453866 h 1106995"/>
                  <a:gd name="connsiteX7" fmla="*/ 2103882 w 3172694"/>
                  <a:gd name="connsiteY7" fmla="*/ 394144 h 1106995"/>
                  <a:gd name="connsiteX8" fmla="*/ 1745456 w 3172694"/>
                  <a:gd name="connsiteY8" fmla="*/ 95 h 1106995"/>
                  <a:gd name="connsiteX9" fmla="*/ 1420558 w 3172694"/>
                  <a:gd name="connsiteY9" fmla="*/ 174879 h 1106995"/>
                  <a:gd name="connsiteX10" fmla="*/ 1414367 w 3172694"/>
                  <a:gd name="connsiteY10" fmla="*/ 174879 h 1106995"/>
                  <a:gd name="connsiteX11" fmla="*/ 1414367 w 3172694"/>
                  <a:gd name="connsiteY11" fmla="*/ 30956 h 1106995"/>
                  <a:gd name="connsiteX12" fmla="*/ 1099089 w 3172694"/>
                  <a:gd name="connsiteY12" fmla="*/ 30956 h 1106995"/>
                  <a:gd name="connsiteX13" fmla="*/ 1099089 w 3172694"/>
                  <a:gd name="connsiteY13" fmla="*/ 464534 h 1106995"/>
                  <a:gd name="connsiteX14" fmla="*/ 553212 w 3172694"/>
                  <a:gd name="connsiteY14" fmla="*/ 571 h 1106995"/>
                  <a:gd name="connsiteX15" fmla="*/ 0 w 3172694"/>
                  <a:gd name="connsiteY15" fmla="*/ 553783 h 1106995"/>
                  <a:gd name="connsiteX16" fmla="*/ 553212 w 3172694"/>
                  <a:gd name="connsiteY16" fmla="*/ 1106996 h 1106995"/>
                  <a:gd name="connsiteX17" fmla="*/ 1099089 w 3172694"/>
                  <a:gd name="connsiteY17" fmla="*/ 643033 h 1106995"/>
                  <a:gd name="connsiteX18" fmla="*/ 1099089 w 3172694"/>
                  <a:gd name="connsiteY18" fmla="*/ 1074039 h 1106995"/>
                  <a:gd name="connsiteX19" fmla="*/ 1421796 w 3172694"/>
                  <a:gd name="connsiteY19" fmla="*/ 1074039 h 1106995"/>
                  <a:gd name="connsiteX20" fmla="*/ 1421796 w 3172694"/>
                  <a:gd name="connsiteY20" fmla="*/ 496919 h 1106995"/>
                  <a:gd name="connsiteX21" fmla="*/ 1611725 w 3172694"/>
                  <a:gd name="connsiteY21" fmla="*/ 269938 h 1106995"/>
                  <a:gd name="connsiteX22" fmla="*/ 1781080 w 3172694"/>
                  <a:gd name="connsiteY22" fmla="*/ 461963 h 1106995"/>
                  <a:gd name="connsiteX23" fmla="*/ 1781080 w 3172694"/>
                  <a:gd name="connsiteY23" fmla="*/ 1074039 h 1106995"/>
                  <a:gd name="connsiteX24" fmla="*/ 2103787 w 3172694"/>
                  <a:gd name="connsiteY24" fmla="*/ 1074039 h 1106995"/>
                  <a:gd name="connsiteX25" fmla="*/ 2103787 w 3172694"/>
                  <a:gd name="connsiteY25" fmla="*/ 650462 h 1106995"/>
                  <a:gd name="connsiteX26" fmla="*/ 2652998 w 3172694"/>
                  <a:gd name="connsiteY26" fmla="*/ 1104900 h 1106995"/>
                  <a:gd name="connsiteX27" fmla="*/ 2979229 w 3172694"/>
                  <a:gd name="connsiteY27" fmla="*/ 1009079 h 1106995"/>
                  <a:gd name="connsiteX28" fmla="*/ 3152680 w 3172694"/>
                  <a:gd name="connsiteY28" fmla="*/ 769144 h 1106995"/>
                  <a:gd name="connsiteX29" fmla="*/ 2835116 w 3172694"/>
                  <a:gd name="connsiteY29" fmla="*/ 769144 h 1106995"/>
                  <a:gd name="connsiteX30" fmla="*/ 2657189 w 3172694"/>
                  <a:gd name="connsiteY30" fmla="*/ 874014 h 1106995"/>
                  <a:gd name="connsiteX31" fmla="*/ 2638711 w 3172694"/>
                  <a:gd name="connsiteY31" fmla="*/ 228886 h 1106995"/>
                  <a:gd name="connsiteX32" fmla="*/ 2842355 w 3172694"/>
                  <a:gd name="connsiteY32" fmla="*/ 434054 h 1106995"/>
                  <a:gd name="connsiteX33" fmla="*/ 2418873 w 3172694"/>
                  <a:gd name="connsiteY33" fmla="*/ 434054 h 1106995"/>
                  <a:gd name="connsiteX34" fmla="*/ 2638711 w 3172694"/>
                  <a:gd name="connsiteY34" fmla="*/ 228886 h 1106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172694" h="1106995">
                    <a:moveTo>
                      <a:pt x="2657189" y="874014"/>
                    </a:moveTo>
                    <a:cubicBezTo>
                      <a:pt x="2523458" y="874014"/>
                      <a:pt x="2437829" y="790765"/>
                      <a:pt x="2415921" y="639508"/>
                    </a:cubicBezTo>
                    <a:lnTo>
                      <a:pt x="2415159" y="633889"/>
                    </a:lnTo>
                    <a:lnTo>
                      <a:pt x="3172682" y="633889"/>
                    </a:lnTo>
                    <a:cubicBezTo>
                      <a:pt x="3173730" y="418719"/>
                      <a:pt x="3108674" y="240030"/>
                      <a:pt x="2989136" y="130302"/>
                    </a:cubicBezTo>
                    <a:cubicBezTo>
                      <a:pt x="2893980" y="43815"/>
                      <a:pt x="2774061" y="0"/>
                      <a:pt x="2632520" y="0"/>
                    </a:cubicBezTo>
                    <a:cubicBezTo>
                      <a:pt x="2354294" y="0"/>
                      <a:pt x="2144554" y="185833"/>
                      <a:pt x="2103882" y="453866"/>
                    </a:cubicBezTo>
                    <a:lnTo>
                      <a:pt x="2103882" y="394144"/>
                    </a:lnTo>
                    <a:cubicBezTo>
                      <a:pt x="2103882" y="154781"/>
                      <a:pt x="1964912" y="95"/>
                      <a:pt x="1745456" y="95"/>
                    </a:cubicBezTo>
                    <a:cubicBezTo>
                      <a:pt x="1599438" y="95"/>
                      <a:pt x="1498663" y="61817"/>
                      <a:pt x="1420558" y="174879"/>
                    </a:cubicBezTo>
                    <a:lnTo>
                      <a:pt x="1414367" y="174879"/>
                    </a:lnTo>
                    <a:lnTo>
                      <a:pt x="1414367" y="30956"/>
                    </a:lnTo>
                    <a:lnTo>
                      <a:pt x="1099089" y="30956"/>
                    </a:lnTo>
                    <a:lnTo>
                      <a:pt x="1099089" y="464534"/>
                    </a:lnTo>
                    <a:cubicBezTo>
                      <a:pt x="1056227" y="201835"/>
                      <a:pt x="827818" y="571"/>
                      <a:pt x="553212" y="571"/>
                    </a:cubicBezTo>
                    <a:cubicBezTo>
                      <a:pt x="248126" y="571"/>
                      <a:pt x="0" y="248698"/>
                      <a:pt x="0" y="553783"/>
                    </a:cubicBezTo>
                    <a:cubicBezTo>
                      <a:pt x="0" y="858869"/>
                      <a:pt x="248126" y="1106996"/>
                      <a:pt x="553212" y="1106996"/>
                    </a:cubicBezTo>
                    <a:cubicBezTo>
                      <a:pt x="827818" y="1106996"/>
                      <a:pt x="1056322" y="905827"/>
                      <a:pt x="1099089" y="643033"/>
                    </a:cubicBezTo>
                    <a:lnTo>
                      <a:pt x="1099089" y="1074039"/>
                    </a:lnTo>
                    <a:lnTo>
                      <a:pt x="1421796" y="1074039"/>
                    </a:lnTo>
                    <a:lnTo>
                      <a:pt x="1421796" y="496919"/>
                    </a:lnTo>
                    <a:cubicBezTo>
                      <a:pt x="1421796" y="363283"/>
                      <a:pt x="1499902" y="269938"/>
                      <a:pt x="1611725" y="269938"/>
                    </a:cubicBezTo>
                    <a:cubicBezTo>
                      <a:pt x="1717834" y="269938"/>
                      <a:pt x="1781080" y="341757"/>
                      <a:pt x="1781080" y="461963"/>
                    </a:cubicBezTo>
                    <a:lnTo>
                      <a:pt x="1781080" y="1074039"/>
                    </a:lnTo>
                    <a:lnTo>
                      <a:pt x="2103787" y="1074039"/>
                    </a:lnTo>
                    <a:lnTo>
                      <a:pt x="2103787" y="650462"/>
                    </a:lnTo>
                    <a:cubicBezTo>
                      <a:pt x="2144458" y="926116"/>
                      <a:pt x="2354866" y="1104900"/>
                      <a:pt x="2652998" y="1104900"/>
                    </a:cubicBezTo>
                    <a:cubicBezTo>
                      <a:pt x="2780157" y="1104900"/>
                      <a:pt x="2886837" y="1073563"/>
                      <a:pt x="2979229" y="1009079"/>
                    </a:cubicBezTo>
                    <a:cubicBezTo>
                      <a:pt x="3067050" y="948595"/>
                      <a:pt x="3128391" y="863632"/>
                      <a:pt x="3152680" y="769144"/>
                    </a:cubicBezTo>
                    <a:lnTo>
                      <a:pt x="2835116" y="769144"/>
                    </a:lnTo>
                    <a:cubicBezTo>
                      <a:pt x="2803874" y="837819"/>
                      <a:pt x="2742343" y="874014"/>
                      <a:pt x="2657189" y="874014"/>
                    </a:cubicBezTo>
                    <a:close/>
                    <a:moveTo>
                      <a:pt x="2638711" y="228886"/>
                    </a:moveTo>
                    <a:cubicBezTo>
                      <a:pt x="2748820" y="228886"/>
                      <a:pt x="2828258" y="309277"/>
                      <a:pt x="2842355" y="434054"/>
                    </a:cubicBezTo>
                    <a:lnTo>
                      <a:pt x="2418873" y="434054"/>
                    </a:lnTo>
                    <a:cubicBezTo>
                      <a:pt x="2444782" y="297942"/>
                      <a:pt x="2518600" y="228886"/>
                      <a:pt x="2638711" y="228886"/>
                    </a:cubicBezTo>
                    <a:close/>
                  </a:path>
                </a:pathLst>
              </a:custGeom>
              <a:solidFill>
                <a:srgbClr val="FFFFFF"/>
              </a:solidFill>
              <a:ln w="9525" cap="flat">
                <a:noFill/>
                <a:prstDash val="solid"/>
                <a:miter/>
              </a:ln>
            </p:spPr>
            <p:txBody>
              <a:bodyPr rtlCol="0" anchor="ctr"/>
              <a:lstStyle/>
              <a:p>
                <a:endParaRPr lang="en-GB"/>
              </a:p>
            </p:txBody>
          </p:sp>
          <p:grpSp>
            <p:nvGrpSpPr>
              <p:cNvPr id="35" name="Graphic 30">
                <a:extLst>
                  <a:ext uri="{FF2B5EF4-FFF2-40B4-BE49-F238E27FC236}">
                    <a16:creationId xmlns:a16="http://schemas.microsoft.com/office/drawing/2014/main" id="{4D577153-92C7-4205-5693-09504E1A29AE}"/>
                  </a:ext>
                </a:extLst>
              </p:cNvPr>
              <p:cNvGrpSpPr/>
              <p:nvPr/>
            </p:nvGrpSpPr>
            <p:grpSpPr>
              <a:xfrm>
                <a:off x="6915530" y="3257817"/>
                <a:ext cx="1017183" cy="198232"/>
                <a:chOff x="6915530" y="3257817"/>
                <a:chExt cx="1017183" cy="198232"/>
              </a:xfrm>
              <a:solidFill>
                <a:srgbClr val="000000"/>
              </a:solidFill>
            </p:grpSpPr>
            <p:sp>
              <p:nvSpPr>
                <p:cNvPr id="36" name="Freeform: Shape 35">
                  <a:extLst>
                    <a:ext uri="{FF2B5EF4-FFF2-40B4-BE49-F238E27FC236}">
                      <a16:creationId xmlns:a16="http://schemas.microsoft.com/office/drawing/2014/main" id="{30B52252-A717-07ED-A35C-14DFFB2454D1}"/>
                    </a:ext>
                  </a:extLst>
                </p:cNvPr>
                <p:cNvSpPr/>
                <p:nvPr/>
              </p:nvSpPr>
              <p:spPr>
                <a:xfrm>
                  <a:off x="6915530" y="3309080"/>
                  <a:ext cx="128873" cy="146970"/>
                </a:xfrm>
                <a:custGeom>
                  <a:avLst/>
                  <a:gdLst>
                    <a:gd name="connsiteX0" fmla="*/ 76010 w 128873"/>
                    <a:gd name="connsiteY0" fmla="*/ 55436 h 146970"/>
                    <a:gd name="connsiteX1" fmla="*/ 41910 w 128873"/>
                    <a:gd name="connsiteY1" fmla="*/ 40100 h 146970"/>
                    <a:gd name="connsiteX2" fmla="*/ 62484 w 128873"/>
                    <a:gd name="connsiteY2" fmla="*/ 26003 h 146970"/>
                    <a:gd name="connsiteX3" fmla="*/ 85916 w 128873"/>
                    <a:gd name="connsiteY3" fmla="*/ 40862 h 146970"/>
                    <a:gd name="connsiteX4" fmla="*/ 123920 w 128873"/>
                    <a:gd name="connsiteY4" fmla="*/ 40862 h 146970"/>
                    <a:gd name="connsiteX5" fmla="*/ 62484 w 128873"/>
                    <a:gd name="connsiteY5" fmla="*/ 0 h 146970"/>
                    <a:gd name="connsiteX6" fmla="*/ 4191 w 128873"/>
                    <a:gd name="connsiteY6" fmla="*/ 43244 h 146970"/>
                    <a:gd name="connsiteX7" fmla="*/ 53912 w 128873"/>
                    <a:gd name="connsiteY7" fmla="*/ 86487 h 146970"/>
                    <a:gd name="connsiteX8" fmla="*/ 89631 w 128873"/>
                    <a:gd name="connsiteY8" fmla="*/ 104204 h 146970"/>
                    <a:gd name="connsiteX9" fmla="*/ 66675 w 128873"/>
                    <a:gd name="connsiteY9" fmla="*/ 120110 h 146970"/>
                    <a:gd name="connsiteX10" fmla="*/ 38577 w 128873"/>
                    <a:gd name="connsiteY10" fmla="*/ 99822 h 146970"/>
                    <a:gd name="connsiteX11" fmla="*/ 0 w 128873"/>
                    <a:gd name="connsiteY11" fmla="*/ 99822 h 146970"/>
                    <a:gd name="connsiteX12" fmla="*/ 66390 w 128873"/>
                    <a:gd name="connsiteY12" fmla="*/ 146971 h 146970"/>
                    <a:gd name="connsiteX13" fmla="*/ 128874 w 128873"/>
                    <a:gd name="connsiteY13" fmla="*/ 101346 h 146970"/>
                    <a:gd name="connsiteX14" fmla="*/ 76010 w 128873"/>
                    <a:gd name="connsiteY14" fmla="*/ 55436 h 146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873" h="146970">
                      <a:moveTo>
                        <a:pt x="76010" y="55436"/>
                      </a:moveTo>
                      <a:cubicBezTo>
                        <a:pt x="56960" y="52006"/>
                        <a:pt x="41910" y="50482"/>
                        <a:pt x="41910" y="40100"/>
                      </a:cubicBezTo>
                      <a:cubicBezTo>
                        <a:pt x="41910" y="31242"/>
                        <a:pt x="50006" y="26003"/>
                        <a:pt x="62484" y="26003"/>
                      </a:cubicBezTo>
                      <a:cubicBezTo>
                        <a:pt x="75533" y="26003"/>
                        <a:pt x="83344" y="30956"/>
                        <a:pt x="85916" y="40862"/>
                      </a:cubicBezTo>
                      <a:lnTo>
                        <a:pt x="123920" y="40862"/>
                      </a:lnTo>
                      <a:cubicBezTo>
                        <a:pt x="120301" y="16669"/>
                        <a:pt x="100965" y="0"/>
                        <a:pt x="62484" y="0"/>
                      </a:cubicBezTo>
                      <a:cubicBezTo>
                        <a:pt x="29909" y="0"/>
                        <a:pt x="4191" y="14859"/>
                        <a:pt x="4191" y="43244"/>
                      </a:cubicBezTo>
                      <a:cubicBezTo>
                        <a:pt x="4191" y="75533"/>
                        <a:pt x="29242" y="81820"/>
                        <a:pt x="53912" y="86487"/>
                      </a:cubicBezTo>
                      <a:cubicBezTo>
                        <a:pt x="73152" y="90106"/>
                        <a:pt x="89631" y="91726"/>
                        <a:pt x="89631" y="104204"/>
                      </a:cubicBezTo>
                      <a:cubicBezTo>
                        <a:pt x="89631" y="114110"/>
                        <a:pt x="81249" y="120110"/>
                        <a:pt x="66675" y="120110"/>
                      </a:cubicBezTo>
                      <a:cubicBezTo>
                        <a:pt x="50768" y="120110"/>
                        <a:pt x="40863" y="112776"/>
                        <a:pt x="38577" y="99822"/>
                      </a:cubicBezTo>
                      <a:lnTo>
                        <a:pt x="0" y="99822"/>
                      </a:lnTo>
                      <a:cubicBezTo>
                        <a:pt x="2096" y="127730"/>
                        <a:pt x="26289" y="146971"/>
                        <a:pt x="66390" y="146971"/>
                      </a:cubicBezTo>
                      <a:cubicBezTo>
                        <a:pt x="102299" y="146971"/>
                        <a:pt x="128874" y="131350"/>
                        <a:pt x="128874" y="101346"/>
                      </a:cubicBezTo>
                      <a:cubicBezTo>
                        <a:pt x="128874" y="66389"/>
                        <a:pt x="100679" y="59912"/>
                        <a:pt x="76010" y="55436"/>
                      </a:cubicBezTo>
                      <a:close/>
                    </a:path>
                  </a:pathLst>
                </a:custGeom>
                <a:solidFill>
                  <a:srgbClr val="000000"/>
                </a:solidFill>
                <a:ln w="9525"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6CA97113-A7C0-40F0-1228-8B6023B292EE}"/>
                    </a:ext>
                  </a:extLst>
                </p:cNvPr>
                <p:cNvSpPr/>
                <p:nvPr/>
              </p:nvSpPr>
              <p:spPr>
                <a:xfrm>
                  <a:off x="7047833" y="3309080"/>
                  <a:ext cx="146399" cy="146875"/>
                </a:xfrm>
                <a:custGeom>
                  <a:avLst/>
                  <a:gdLst>
                    <a:gd name="connsiteX0" fmla="*/ 73438 w 146399"/>
                    <a:gd name="connsiteY0" fmla="*/ 0 h 146875"/>
                    <a:gd name="connsiteX1" fmla="*/ 0 w 146399"/>
                    <a:gd name="connsiteY1" fmla="*/ 73438 h 146875"/>
                    <a:gd name="connsiteX2" fmla="*/ 73438 w 146399"/>
                    <a:gd name="connsiteY2" fmla="*/ 146875 h 146875"/>
                    <a:gd name="connsiteX3" fmla="*/ 146399 w 146399"/>
                    <a:gd name="connsiteY3" fmla="*/ 73438 h 146875"/>
                    <a:gd name="connsiteX4" fmla="*/ 73438 w 146399"/>
                    <a:gd name="connsiteY4" fmla="*/ 0 h 146875"/>
                    <a:gd name="connsiteX5" fmla="*/ 73152 w 146399"/>
                    <a:gd name="connsiteY5" fmla="*/ 117157 h 146875"/>
                    <a:gd name="connsiteX6" fmla="*/ 41339 w 146399"/>
                    <a:gd name="connsiteY6" fmla="*/ 73438 h 146875"/>
                    <a:gd name="connsiteX7" fmla="*/ 73152 w 146399"/>
                    <a:gd name="connsiteY7" fmla="*/ 29146 h 146875"/>
                    <a:gd name="connsiteX8" fmla="*/ 104966 w 146399"/>
                    <a:gd name="connsiteY8" fmla="*/ 73438 h 146875"/>
                    <a:gd name="connsiteX9" fmla="*/ 73152 w 146399"/>
                    <a:gd name="connsiteY9" fmla="*/ 117157 h 14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399" h="146875">
                      <a:moveTo>
                        <a:pt x="73438" y="0"/>
                      </a:moveTo>
                      <a:cubicBezTo>
                        <a:pt x="29146" y="0"/>
                        <a:pt x="0" y="31813"/>
                        <a:pt x="0" y="73438"/>
                      </a:cubicBezTo>
                      <a:cubicBezTo>
                        <a:pt x="0" y="114871"/>
                        <a:pt x="29146" y="146875"/>
                        <a:pt x="73438" y="146875"/>
                      </a:cubicBezTo>
                      <a:cubicBezTo>
                        <a:pt x="117443" y="146875"/>
                        <a:pt x="146399" y="114871"/>
                        <a:pt x="146399" y="73438"/>
                      </a:cubicBezTo>
                      <a:cubicBezTo>
                        <a:pt x="146304" y="31718"/>
                        <a:pt x="117443" y="0"/>
                        <a:pt x="73438" y="0"/>
                      </a:cubicBezTo>
                      <a:close/>
                      <a:moveTo>
                        <a:pt x="73152" y="117157"/>
                      </a:moveTo>
                      <a:cubicBezTo>
                        <a:pt x="52292" y="117157"/>
                        <a:pt x="41339" y="99441"/>
                        <a:pt x="41339" y="73438"/>
                      </a:cubicBezTo>
                      <a:cubicBezTo>
                        <a:pt x="41339" y="47149"/>
                        <a:pt x="52292" y="29146"/>
                        <a:pt x="73152" y="29146"/>
                      </a:cubicBezTo>
                      <a:cubicBezTo>
                        <a:pt x="93440" y="29146"/>
                        <a:pt x="104966" y="47149"/>
                        <a:pt x="104966" y="73438"/>
                      </a:cubicBezTo>
                      <a:cubicBezTo>
                        <a:pt x="104870" y="99441"/>
                        <a:pt x="93440" y="117157"/>
                        <a:pt x="73152" y="117157"/>
                      </a:cubicBezTo>
                      <a:close/>
                    </a:path>
                  </a:pathLst>
                </a:custGeom>
                <a:solidFill>
                  <a:srgbClr val="000000"/>
                </a:solidFill>
                <a:ln w="9525"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7D0E0879-CFA8-6BDC-016A-0C7E1CABA356}"/>
                    </a:ext>
                  </a:extLst>
                </p:cNvPr>
                <p:cNvSpPr/>
                <p:nvPr/>
              </p:nvSpPr>
              <p:spPr>
                <a:xfrm>
                  <a:off x="7188993" y="3257817"/>
                  <a:ext cx="379476" cy="195375"/>
                </a:xfrm>
                <a:custGeom>
                  <a:avLst/>
                  <a:gdLst>
                    <a:gd name="connsiteX0" fmla="*/ 339090 w 379476"/>
                    <a:gd name="connsiteY0" fmla="*/ 55168 h 195375"/>
                    <a:gd name="connsiteX1" fmla="*/ 324231 w 379476"/>
                    <a:gd name="connsiteY1" fmla="*/ 109079 h 195375"/>
                    <a:gd name="connsiteX2" fmla="*/ 315849 w 379476"/>
                    <a:gd name="connsiteY2" fmla="*/ 152322 h 195375"/>
                    <a:gd name="connsiteX3" fmla="*/ 315373 w 379476"/>
                    <a:gd name="connsiteY3" fmla="*/ 152322 h 195375"/>
                    <a:gd name="connsiteX4" fmla="*/ 306229 w 379476"/>
                    <a:gd name="connsiteY4" fmla="*/ 108603 h 195375"/>
                    <a:gd name="connsiteX5" fmla="*/ 291655 w 379476"/>
                    <a:gd name="connsiteY5" fmla="*/ 55168 h 195375"/>
                    <a:gd name="connsiteX6" fmla="*/ 256984 w 379476"/>
                    <a:gd name="connsiteY6" fmla="*/ 55168 h 195375"/>
                    <a:gd name="connsiteX7" fmla="*/ 242888 w 379476"/>
                    <a:gd name="connsiteY7" fmla="*/ 108603 h 195375"/>
                    <a:gd name="connsiteX8" fmla="*/ 234029 w 379476"/>
                    <a:gd name="connsiteY8" fmla="*/ 152132 h 195375"/>
                    <a:gd name="connsiteX9" fmla="*/ 233553 w 379476"/>
                    <a:gd name="connsiteY9" fmla="*/ 152132 h 195375"/>
                    <a:gd name="connsiteX10" fmla="*/ 225457 w 379476"/>
                    <a:gd name="connsiteY10" fmla="*/ 109174 h 195375"/>
                    <a:gd name="connsiteX11" fmla="*/ 210884 w 379476"/>
                    <a:gd name="connsiteY11" fmla="*/ 55263 h 195375"/>
                    <a:gd name="connsiteX12" fmla="*/ 186880 w 379476"/>
                    <a:gd name="connsiteY12" fmla="*/ 55263 h 195375"/>
                    <a:gd name="connsiteX13" fmla="*/ 175926 w 379476"/>
                    <a:gd name="connsiteY13" fmla="*/ 55263 h 195375"/>
                    <a:gd name="connsiteX14" fmla="*/ 170498 w 379476"/>
                    <a:gd name="connsiteY14" fmla="*/ 55263 h 195375"/>
                    <a:gd name="connsiteX15" fmla="*/ 148780 w 379476"/>
                    <a:gd name="connsiteY15" fmla="*/ 55263 h 195375"/>
                    <a:gd name="connsiteX16" fmla="*/ 148780 w 379476"/>
                    <a:gd name="connsiteY16" fmla="*/ 10971 h 195375"/>
                    <a:gd name="connsiteX17" fmla="*/ 108680 w 379476"/>
                    <a:gd name="connsiteY17" fmla="*/ 10971 h 195375"/>
                    <a:gd name="connsiteX18" fmla="*/ 108680 w 379476"/>
                    <a:gd name="connsiteY18" fmla="*/ 55263 h 195375"/>
                    <a:gd name="connsiteX19" fmla="*/ 90297 w 379476"/>
                    <a:gd name="connsiteY19" fmla="*/ 55263 h 195375"/>
                    <a:gd name="connsiteX20" fmla="*/ 61722 w 379476"/>
                    <a:gd name="connsiteY20" fmla="*/ 55263 h 195375"/>
                    <a:gd name="connsiteX21" fmla="*/ 61722 w 379476"/>
                    <a:gd name="connsiteY21" fmla="*/ 46404 h 195375"/>
                    <a:gd name="connsiteX22" fmla="*/ 90678 w 379476"/>
                    <a:gd name="connsiteY22" fmla="*/ 30212 h 195375"/>
                    <a:gd name="connsiteX23" fmla="*/ 90678 w 379476"/>
                    <a:gd name="connsiteY23" fmla="*/ 1066 h 195375"/>
                    <a:gd name="connsiteX24" fmla="*/ 73723 w 379476"/>
                    <a:gd name="connsiteY24" fmla="*/ 18 h 195375"/>
                    <a:gd name="connsiteX25" fmla="*/ 32575 w 379476"/>
                    <a:gd name="connsiteY25" fmla="*/ 10971 h 195375"/>
                    <a:gd name="connsiteX26" fmla="*/ 20860 w 379476"/>
                    <a:gd name="connsiteY26" fmla="*/ 43547 h 195375"/>
                    <a:gd name="connsiteX27" fmla="*/ 20860 w 379476"/>
                    <a:gd name="connsiteY27" fmla="*/ 55263 h 195375"/>
                    <a:gd name="connsiteX28" fmla="*/ 0 w 379476"/>
                    <a:gd name="connsiteY28" fmla="*/ 55263 h 195375"/>
                    <a:gd name="connsiteX29" fmla="*/ 0 w 379476"/>
                    <a:gd name="connsiteY29" fmla="*/ 83838 h 195375"/>
                    <a:gd name="connsiteX30" fmla="*/ 20860 w 379476"/>
                    <a:gd name="connsiteY30" fmla="*/ 83838 h 195375"/>
                    <a:gd name="connsiteX31" fmla="*/ 20860 w 379476"/>
                    <a:gd name="connsiteY31" fmla="*/ 193756 h 195375"/>
                    <a:gd name="connsiteX32" fmla="*/ 61722 w 379476"/>
                    <a:gd name="connsiteY32" fmla="*/ 193756 h 195375"/>
                    <a:gd name="connsiteX33" fmla="*/ 61722 w 379476"/>
                    <a:gd name="connsiteY33" fmla="*/ 83838 h 195375"/>
                    <a:gd name="connsiteX34" fmla="*/ 108680 w 379476"/>
                    <a:gd name="connsiteY34" fmla="*/ 83838 h 195375"/>
                    <a:gd name="connsiteX35" fmla="*/ 108680 w 379476"/>
                    <a:gd name="connsiteY35" fmla="*/ 158895 h 195375"/>
                    <a:gd name="connsiteX36" fmla="*/ 151924 w 379476"/>
                    <a:gd name="connsiteY36" fmla="*/ 195376 h 195375"/>
                    <a:gd name="connsiteX37" fmla="*/ 175641 w 379476"/>
                    <a:gd name="connsiteY37" fmla="*/ 193280 h 195375"/>
                    <a:gd name="connsiteX38" fmla="*/ 175641 w 379476"/>
                    <a:gd name="connsiteY38" fmla="*/ 162800 h 195375"/>
                    <a:gd name="connsiteX39" fmla="*/ 173545 w 379476"/>
                    <a:gd name="connsiteY39" fmla="*/ 162800 h 195375"/>
                    <a:gd name="connsiteX40" fmla="*/ 164211 w 379476"/>
                    <a:gd name="connsiteY40" fmla="*/ 163276 h 195375"/>
                    <a:gd name="connsiteX41" fmla="*/ 148876 w 379476"/>
                    <a:gd name="connsiteY41" fmla="*/ 150037 h 195375"/>
                    <a:gd name="connsiteX42" fmla="*/ 148876 w 379476"/>
                    <a:gd name="connsiteY42" fmla="*/ 83838 h 195375"/>
                    <a:gd name="connsiteX43" fmla="*/ 178022 w 379476"/>
                    <a:gd name="connsiteY43" fmla="*/ 83838 h 195375"/>
                    <a:gd name="connsiteX44" fmla="*/ 211931 w 379476"/>
                    <a:gd name="connsiteY44" fmla="*/ 193756 h 195375"/>
                    <a:gd name="connsiteX45" fmla="*/ 250031 w 379476"/>
                    <a:gd name="connsiteY45" fmla="*/ 193756 h 195375"/>
                    <a:gd name="connsiteX46" fmla="*/ 265176 w 379476"/>
                    <a:gd name="connsiteY46" fmla="*/ 137273 h 195375"/>
                    <a:gd name="connsiteX47" fmla="*/ 274320 w 379476"/>
                    <a:gd name="connsiteY47" fmla="*/ 94792 h 195375"/>
                    <a:gd name="connsiteX48" fmla="*/ 274796 w 379476"/>
                    <a:gd name="connsiteY48" fmla="*/ 94792 h 195375"/>
                    <a:gd name="connsiteX49" fmla="*/ 283369 w 379476"/>
                    <a:gd name="connsiteY49" fmla="*/ 137273 h 195375"/>
                    <a:gd name="connsiteX50" fmla="*/ 297942 w 379476"/>
                    <a:gd name="connsiteY50" fmla="*/ 193756 h 195375"/>
                    <a:gd name="connsiteX51" fmla="*/ 336518 w 379476"/>
                    <a:gd name="connsiteY51" fmla="*/ 193756 h 195375"/>
                    <a:gd name="connsiteX52" fmla="*/ 379476 w 379476"/>
                    <a:gd name="connsiteY52" fmla="*/ 55168 h 195375"/>
                    <a:gd name="connsiteX53" fmla="*/ 339090 w 379476"/>
                    <a:gd name="connsiteY53" fmla="*/ 55168 h 195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79476" h="195375">
                      <a:moveTo>
                        <a:pt x="339090" y="55168"/>
                      </a:moveTo>
                      <a:lnTo>
                        <a:pt x="324231" y="109079"/>
                      </a:lnTo>
                      <a:cubicBezTo>
                        <a:pt x="319564" y="125748"/>
                        <a:pt x="315849" y="152322"/>
                        <a:pt x="315849" y="152322"/>
                      </a:cubicBezTo>
                      <a:lnTo>
                        <a:pt x="315373" y="152322"/>
                      </a:lnTo>
                      <a:cubicBezTo>
                        <a:pt x="315373" y="152322"/>
                        <a:pt x="310896" y="125271"/>
                        <a:pt x="306229" y="108603"/>
                      </a:cubicBezTo>
                      <a:lnTo>
                        <a:pt x="291655" y="55168"/>
                      </a:lnTo>
                      <a:lnTo>
                        <a:pt x="256984" y="55168"/>
                      </a:lnTo>
                      <a:lnTo>
                        <a:pt x="242888" y="108603"/>
                      </a:lnTo>
                      <a:cubicBezTo>
                        <a:pt x="238506" y="125271"/>
                        <a:pt x="234029" y="152132"/>
                        <a:pt x="234029" y="152132"/>
                      </a:cubicBezTo>
                      <a:lnTo>
                        <a:pt x="233553" y="152132"/>
                      </a:lnTo>
                      <a:cubicBezTo>
                        <a:pt x="233553" y="152132"/>
                        <a:pt x="229934" y="125557"/>
                        <a:pt x="225457" y="109174"/>
                      </a:cubicBezTo>
                      <a:lnTo>
                        <a:pt x="210884" y="55263"/>
                      </a:lnTo>
                      <a:lnTo>
                        <a:pt x="186880" y="55263"/>
                      </a:lnTo>
                      <a:lnTo>
                        <a:pt x="175926" y="55263"/>
                      </a:lnTo>
                      <a:lnTo>
                        <a:pt x="170498" y="55263"/>
                      </a:lnTo>
                      <a:lnTo>
                        <a:pt x="148780" y="55263"/>
                      </a:lnTo>
                      <a:lnTo>
                        <a:pt x="148780" y="10971"/>
                      </a:lnTo>
                      <a:lnTo>
                        <a:pt x="108680" y="10971"/>
                      </a:lnTo>
                      <a:lnTo>
                        <a:pt x="108680" y="55263"/>
                      </a:lnTo>
                      <a:lnTo>
                        <a:pt x="90297" y="55263"/>
                      </a:lnTo>
                      <a:lnTo>
                        <a:pt x="61722" y="55263"/>
                      </a:lnTo>
                      <a:lnTo>
                        <a:pt x="61722" y="46404"/>
                      </a:lnTo>
                      <a:cubicBezTo>
                        <a:pt x="61722" y="30784"/>
                        <a:pt x="70104" y="29450"/>
                        <a:pt x="90678" y="30212"/>
                      </a:cubicBezTo>
                      <a:lnTo>
                        <a:pt x="90678" y="1066"/>
                      </a:lnTo>
                      <a:cubicBezTo>
                        <a:pt x="84963" y="303"/>
                        <a:pt x="79248" y="18"/>
                        <a:pt x="73723" y="18"/>
                      </a:cubicBezTo>
                      <a:cubicBezTo>
                        <a:pt x="56007" y="-268"/>
                        <a:pt x="41720" y="2875"/>
                        <a:pt x="32575" y="10971"/>
                      </a:cubicBezTo>
                      <a:cubicBezTo>
                        <a:pt x="24479" y="18306"/>
                        <a:pt x="20860" y="28688"/>
                        <a:pt x="20860" y="43547"/>
                      </a:cubicBezTo>
                      <a:lnTo>
                        <a:pt x="20860" y="55263"/>
                      </a:lnTo>
                      <a:lnTo>
                        <a:pt x="0" y="55263"/>
                      </a:lnTo>
                      <a:lnTo>
                        <a:pt x="0" y="83838"/>
                      </a:lnTo>
                      <a:lnTo>
                        <a:pt x="20860" y="83838"/>
                      </a:lnTo>
                      <a:lnTo>
                        <a:pt x="20860" y="193756"/>
                      </a:lnTo>
                      <a:lnTo>
                        <a:pt x="61722" y="193756"/>
                      </a:lnTo>
                      <a:lnTo>
                        <a:pt x="61722" y="83838"/>
                      </a:lnTo>
                      <a:lnTo>
                        <a:pt x="108680" y="83838"/>
                      </a:lnTo>
                      <a:lnTo>
                        <a:pt x="108680" y="158895"/>
                      </a:lnTo>
                      <a:cubicBezTo>
                        <a:pt x="108680" y="186994"/>
                        <a:pt x="126111" y="195376"/>
                        <a:pt x="151924" y="195376"/>
                      </a:cubicBezTo>
                      <a:cubicBezTo>
                        <a:pt x="162877" y="195376"/>
                        <a:pt x="171164" y="194042"/>
                        <a:pt x="175641" y="193280"/>
                      </a:cubicBezTo>
                      <a:lnTo>
                        <a:pt x="175641" y="162800"/>
                      </a:lnTo>
                      <a:lnTo>
                        <a:pt x="173545" y="162800"/>
                      </a:lnTo>
                      <a:cubicBezTo>
                        <a:pt x="170974" y="163086"/>
                        <a:pt x="166783" y="163276"/>
                        <a:pt x="164211" y="163276"/>
                      </a:cubicBezTo>
                      <a:cubicBezTo>
                        <a:pt x="154591" y="163276"/>
                        <a:pt x="148876" y="160419"/>
                        <a:pt x="148876" y="150037"/>
                      </a:cubicBezTo>
                      <a:lnTo>
                        <a:pt x="148876" y="83838"/>
                      </a:lnTo>
                      <a:lnTo>
                        <a:pt x="178022" y="83838"/>
                      </a:lnTo>
                      <a:lnTo>
                        <a:pt x="211931" y="193756"/>
                      </a:lnTo>
                      <a:lnTo>
                        <a:pt x="250031" y="193756"/>
                      </a:lnTo>
                      <a:lnTo>
                        <a:pt x="265176" y="137273"/>
                      </a:lnTo>
                      <a:cubicBezTo>
                        <a:pt x="269367" y="121366"/>
                        <a:pt x="274320" y="94792"/>
                        <a:pt x="274320" y="94792"/>
                      </a:cubicBezTo>
                      <a:lnTo>
                        <a:pt x="274796" y="94792"/>
                      </a:lnTo>
                      <a:cubicBezTo>
                        <a:pt x="274796" y="94792"/>
                        <a:pt x="279273" y="121652"/>
                        <a:pt x="283369" y="137273"/>
                      </a:cubicBezTo>
                      <a:lnTo>
                        <a:pt x="297942" y="193756"/>
                      </a:lnTo>
                      <a:lnTo>
                        <a:pt x="336518" y="193756"/>
                      </a:lnTo>
                      <a:lnTo>
                        <a:pt x="379476" y="55168"/>
                      </a:lnTo>
                      <a:lnTo>
                        <a:pt x="339090" y="55168"/>
                      </a:lnTo>
                      <a:close/>
                    </a:path>
                  </a:pathLst>
                </a:custGeom>
                <a:solidFill>
                  <a:srgbClr val="000000"/>
                </a:solidFill>
                <a:ln w="9525"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9C99767F-0E62-2DC1-7DFE-A24579CA5FBB}"/>
                    </a:ext>
                  </a:extLst>
                </p:cNvPr>
                <p:cNvSpPr/>
                <p:nvPr/>
              </p:nvSpPr>
              <p:spPr>
                <a:xfrm>
                  <a:off x="7559230" y="3308984"/>
                  <a:ext cx="135921" cy="146113"/>
                </a:xfrm>
                <a:custGeom>
                  <a:avLst/>
                  <a:gdLst>
                    <a:gd name="connsiteX0" fmla="*/ 135922 w 135921"/>
                    <a:gd name="connsiteY0" fmla="*/ 142589 h 146113"/>
                    <a:gd name="connsiteX1" fmla="*/ 129159 w 135921"/>
                    <a:gd name="connsiteY1" fmla="*/ 120968 h 146113"/>
                    <a:gd name="connsiteX2" fmla="*/ 129159 w 135921"/>
                    <a:gd name="connsiteY2" fmla="*/ 49816 h 146113"/>
                    <a:gd name="connsiteX3" fmla="*/ 108014 w 135921"/>
                    <a:gd name="connsiteY3" fmla="*/ 8382 h 146113"/>
                    <a:gd name="connsiteX4" fmla="*/ 68199 w 135921"/>
                    <a:gd name="connsiteY4" fmla="*/ 0 h 146113"/>
                    <a:gd name="connsiteX5" fmla="*/ 6763 w 135921"/>
                    <a:gd name="connsiteY5" fmla="*/ 45815 h 146113"/>
                    <a:gd name="connsiteX6" fmla="*/ 44577 w 135921"/>
                    <a:gd name="connsiteY6" fmla="*/ 45815 h 146113"/>
                    <a:gd name="connsiteX7" fmla="*/ 68771 w 135921"/>
                    <a:gd name="connsiteY7" fmla="*/ 27622 h 146113"/>
                    <a:gd name="connsiteX8" fmla="*/ 89345 w 135921"/>
                    <a:gd name="connsiteY8" fmla="*/ 44291 h 146113"/>
                    <a:gd name="connsiteX9" fmla="*/ 54483 w 135921"/>
                    <a:gd name="connsiteY9" fmla="*/ 62008 h 146113"/>
                    <a:gd name="connsiteX10" fmla="*/ 0 w 135921"/>
                    <a:gd name="connsiteY10" fmla="*/ 104204 h 146113"/>
                    <a:gd name="connsiteX11" fmla="*/ 47434 w 135921"/>
                    <a:gd name="connsiteY11" fmla="*/ 146113 h 146113"/>
                    <a:gd name="connsiteX12" fmla="*/ 89916 w 135921"/>
                    <a:gd name="connsiteY12" fmla="*/ 125539 h 146113"/>
                    <a:gd name="connsiteX13" fmla="*/ 89916 w 135921"/>
                    <a:gd name="connsiteY13" fmla="*/ 125539 h 146113"/>
                    <a:gd name="connsiteX14" fmla="*/ 94583 w 135921"/>
                    <a:gd name="connsiteY14" fmla="*/ 142494 h 146113"/>
                    <a:gd name="connsiteX15" fmla="*/ 135922 w 135921"/>
                    <a:gd name="connsiteY15" fmla="*/ 142494 h 146113"/>
                    <a:gd name="connsiteX16" fmla="*/ 90392 w 135921"/>
                    <a:gd name="connsiteY16" fmla="*/ 92774 h 146113"/>
                    <a:gd name="connsiteX17" fmla="*/ 60198 w 135921"/>
                    <a:gd name="connsiteY17" fmla="*/ 119348 h 146113"/>
                    <a:gd name="connsiteX18" fmla="*/ 39910 w 135921"/>
                    <a:gd name="connsiteY18" fmla="*/ 102965 h 146113"/>
                    <a:gd name="connsiteX19" fmla="*/ 66484 w 135921"/>
                    <a:gd name="connsiteY19" fmla="*/ 82677 h 146113"/>
                    <a:gd name="connsiteX20" fmla="*/ 90488 w 135921"/>
                    <a:gd name="connsiteY20" fmla="*/ 74867 h 146113"/>
                    <a:gd name="connsiteX21" fmla="*/ 90488 w 135921"/>
                    <a:gd name="connsiteY21" fmla="*/ 92774 h 146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5921" h="146113">
                      <a:moveTo>
                        <a:pt x="135922" y="142589"/>
                      </a:moveTo>
                      <a:cubicBezTo>
                        <a:pt x="131921" y="138970"/>
                        <a:pt x="129159" y="131921"/>
                        <a:pt x="129159" y="120968"/>
                      </a:cubicBezTo>
                      <a:lnTo>
                        <a:pt x="129159" y="49816"/>
                      </a:lnTo>
                      <a:cubicBezTo>
                        <a:pt x="129159" y="31052"/>
                        <a:pt x="122396" y="16764"/>
                        <a:pt x="108014" y="8382"/>
                      </a:cubicBezTo>
                      <a:cubicBezTo>
                        <a:pt x="98393" y="2667"/>
                        <a:pt x="85916" y="0"/>
                        <a:pt x="68199" y="0"/>
                      </a:cubicBezTo>
                      <a:cubicBezTo>
                        <a:pt x="27051" y="0"/>
                        <a:pt x="7811" y="22098"/>
                        <a:pt x="6763" y="45815"/>
                      </a:cubicBezTo>
                      <a:lnTo>
                        <a:pt x="44577" y="45815"/>
                      </a:lnTo>
                      <a:cubicBezTo>
                        <a:pt x="45625" y="34862"/>
                        <a:pt x="53150" y="27622"/>
                        <a:pt x="68771" y="27622"/>
                      </a:cubicBezTo>
                      <a:cubicBezTo>
                        <a:pt x="82868" y="27622"/>
                        <a:pt x="89345" y="34385"/>
                        <a:pt x="89345" y="44291"/>
                      </a:cubicBezTo>
                      <a:cubicBezTo>
                        <a:pt x="89345" y="54674"/>
                        <a:pt x="79153" y="58579"/>
                        <a:pt x="54483" y="62008"/>
                      </a:cubicBezTo>
                      <a:cubicBezTo>
                        <a:pt x="24289" y="65627"/>
                        <a:pt x="0" y="73438"/>
                        <a:pt x="0" y="104204"/>
                      </a:cubicBezTo>
                      <a:cubicBezTo>
                        <a:pt x="0" y="131540"/>
                        <a:pt x="20098" y="146113"/>
                        <a:pt x="47434" y="146113"/>
                      </a:cubicBezTo>
                      <a:cubicBezTo>
                        <a:pt x="68771" y="146113"/>
                        <a:pt x="80772" y="138303"/>
                        <a:pt x="89916" y="125539"/>
                      </a:cubicBezTo>
                      <a:lnTo>
                        <a:pt x="89916" y="125539"/>
                      </a:lnTo>
                      <a:cubicBezTo>
                        <a:pt x="90678" y="133350"/>
                        <a:pt x="92488" y="139351"/>
                        <a:pt x="94583" y="142494"/>
                      </a:cubicBezTo>
                      <a:lnTo>
                        <a:pt x="135922" y="142494"/>
                      </a:lnTo>
                      <a:close/>
                      <a:moveTo>
                        <a:pt x="90392" y="92774"/>
                      </a:moveTo>
                      <a:cubicBezTo>
                        <a:pt x="90392" y="107918"/>
                        <a:pt x="78391" y="119348"/>
                        <a:pt x="60198" y="119348"/>
                      </a:cubicBezTo>
                      <a:cubicBezTo>
                        <a:pt x="48959" y="119348"/>
                        <a:pt x="39910" y="114967"/>
                        <a:pt x="39910" y="102965"/>
                      </a:cubicBezTo>
                      <a:cubicBezTo>
                        <a:pt x="39910" y="90964"/>
                        <a:pt x="48483" y="86582"/>
                        <a:pt x="66484" y="82677"/>
                      </a:cubicBezTo>
                      <a:cubicBezTo>
                        <a:pt x="75629" y="80581"/>
                        <a:pt x="84487" y="78486"/>
                        <a:pt x="90488" y="74867"/>
                      </a:cubicBezTo>
                      <a:lnTo>
                        <a:pt x="90488" y="92774"/>
                      </a:lnTo>
                      <a:close/>
                    </a:path>
                  </a:pathLst>
                </a:custGeom>
                <a:solidFill>
                  <a:srgbClr val="000000"/>
                </a:solidFill>
                <a:ln w="9525"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E2D89350-1165-41EA-19A0-6AEB8980945D}"/>
                    </a:ext>
                  </a:extLst>
                </p:cNvPr>
                <p:cNvSpPr/>
                <p:nvPr/>
              </p:nvSpPr>
              <p:spPr>
                <a:xfrm>
                  <a:off x="7705438" y="3310604"/>
                  <a:ext cx="87249" cy="140874"/>
                </a:xfrm>
                <a:custGeom>
                  <a:avLst/>
                  <a:gdLst>
                    <a:gd name="connsiteX0" fmla="*/ 87249 w 87249"/>
                    <a:gd name="connsiteY0" fmla="*/ 36766 h 140874"/>
                    <a:gd name="connsiteX1" fmla="*/ 87249 w 87249"/>
                    <a:gd name="connsiteY1" fmla="*/ 1048 h 140874"/>
                    <a:gd name="connsiteX2" fmla="*/ 78677 w 87249"/>
                    <a:gd name="connsiteY2" fmla="*/ 0 h 140874"/>
                    <a:gd name="connsiteX3" fmla="*/ 40100 w 87249"/>
                    <a:gd name="connsiteY3" fmla="*/ 27051 h 140874"/>
                    <a:gd name="connsiteX4" fmla="*/ 39338 w 87249"/>
                    <a:gd name="connsiteY4" fmla="*/ 27051 h 140874"/>
                    <a:gd name="connsiteX5" fmla="*/ 39338 w 87249"/>
                    <a:gd name="connsiteY5" fmla="*/ 2286 h 140874"/>
                    <a:gd name="connsiteX6" fmla="*/ 0 w 87249"/>
                    <a:gd name="connsiteY6" fmla="*/ 2286 h 140874"/>
                    <a:gd name="connsiteX7" fmla="*/ 0 w 87249"/>
                    <a:gd name="connsiteY7" fmla="*/ 140875 h 140874"/>
                    <a:gd name="connsiteX8" fmla="*/ 40863 w 87249"/>
                    <a:gd name="connsiteY8" fmla="*/ 140875 h 140874"/>
                    <a:gd name="connsiteX9" fmla="*/ 40863 w 87249"/>
                    <a:gd name="connsiteY9" fmla="*/ 76581 h 140874"/>
                    <a:gd name="connsiteX10" fmla="*/ 77629 w 87249"/>
                    <a:gd name="connsiteY10" fmla="*/ 35909 h 140874"/>
                    <a:gd name="connsiteX11" fmla="*/ 86202 w 87249"/>
                    <a:gd name="connsiteY11" fmla="*/ 36671 h 140874"/>
                    <a:gd name="connsiteX12" fmla="*/ 87249 w 87249"/>
                    <a:gd name="connsiteY12" fmla="*/ 36671 h 140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7249" h="140874">
                      <a:moveTo>
                        <a:pt x="87249" y="36766"/>
                      </a:moveTo>
                      <a:lnTo>
                        <a:pt x="87249" y="1048"/>
                      </a:lnTo>
                      <a:cubicBezTo>
                        <a:pt x="85440" y="286"/>
                        <a:pt x="82582" y="0"/>
                        <a:pt x="78677" y="0"/>
                      </a:cubicBezTo>
                      <a:cubicBezTo>
                        <a:pt x="61532" y="0"/>
                        <a:pt x="48959" y="7811"/>
                        <a:pt x="40100" y="27051"/>
                      </a:cubicBezTo>
                      <a:lnTo>
                        <a:pt x="39338" y="27051"/>
                      </a:lnTo>
                      <a:lnTo>
                        <a:pt x="39338" y="2286"/>
                      </a:lnTo>
                      <a:lnTo>
                        <a:pt x="0" y="2286"/>
                      </a:lnTo>
                      <a:lnTo>
                        <a:pt x="0" y="140875"/>
                      </a:lnTo>
                      <a:lnTo>
                        <a:pt x="40863" y="140875"/>
                      </a:lnTo>
                      <a:lnTo>
                        <a:pt x="40863" y="76581"/>
                      </a:lnTo>
                      <a:cubicBezTo>
                        <a:pt x="40863" y="49530"/>
                        <a:pt x="55436" y="35719"/>
                        <a:pt x="77629" y="35909"/>
                      </a:cubicBezTo>
                      <a:cubicBezTo>
                        <a:pt x="80486" y="35909"/>
                        <a:pt x="83344" y="36195"/>
                        <a:pt x="86202" y="36671"/>
                      </a:cubicBezTo>
                      <a:lnTo>
                        <a:pt x="87249" y="36671"/>
                      </a:lnTo>
                      <a:close/>
                    </a:path>
                  </a:pathLst>
                </a:custGeom>
                <a:solidFill>
                  <a:srgbClr val="000000"/>
                </a:solidFill>
                <a:ln w="9525"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F74440A3-0463-7E77-4C9E-5D7BDE09AB97}"/>
                    </a:ext>
                  </a:extLst>
                </p:cNvPr>
                <p:cNvSpPr/>
                <p:nvPr/>
              </p:nvSpPr>
              <p:spPr>
                <a:xfrm>
                  <a:off x="7791545" y="3309080"/>
                  <a:ext cx="141168" cy="146589"/>
                </a:xfrm>
                <a:custGeom>
                  <a:avLst/>
                  <a:gdLst>
                    <a:gd name="connsiteX0" fmla="*/ 73723 w 141168"/>
                    <a:gd name="connsiteY0" fmla="*/ 116967 h 146589"/>
                    <a:gd name="connsiteX1" fmla="*/ 40100 w 141168"/>
                    <a:gd name="connsiteY1" fmla="*/ 83629 h 146589"/>
                    <a:gd name="connsiteX2" fmla="*/ 141161 w 141168"/>
                    <a:gd name="connsiteY2" fmla="*/ 83629 h 146589"/>
                    <a:gd name="connsiteX3" fmla="*/ 118776 w 141168"/>
                    <a:gd name="connsiteY3" fmla="*/ 17716 h 146589"/>
                    <a:gd name="connsiteX4" fmla="*/ 71151 w 141168"/>
                    <a:gd name="connsiteY4" fmla="*/ 0 h 146589"/>
                    <a:gd name="connsiteX5" fmla="*/ 0 w 141168"/>
                    <a:gd name="connsiteY5" fmla="*/ 73438 h 146589"/>
                    <a:gd name="connsiteX6" fmla="*/ 73152 w 141168"/>
                    <a:gd name="connsiteY6" fmla="*/ 146590 h 146589"/>
                    <a:gd name="connsiteX7" fmla="*/ 138493 w 141168"/>
                    <a:gd name="connsiteY7" fmla="*/ 103346 h 146589"/>
                    <a:gd name="connsiteX8" fmla="*/ 98870 w 141168"/>
                    <a:gd name="connsiteY8" fmla="*/ 103346 h 146589"/>
                    <a:gd name="connsiteX9" fmla="*/ 73723 w 141168"/>
                    <a:gd name="connsiteY9" fmla="*/ 116967 h 146589"/>
                    <a:gd name="connsiteX10" fmla="*/ 71056 w 141168"/>
                    <a:gd name="connsiteY10" fmla="*/ 28861 h 146589"/>
                    <a:gd name="connsiteX11" fmla="*/ 99441 w 141168"/>
                    <a:gd name="connsiteY11" fmla="*/ 59817 h 146589"/>
                    <a:gd name="connsiteX12" fmla="*/ 40291 w 141168"/>
                    <a:gd name="connsiteY12" fmla="*/ 59817 h 146589"/>
                    <a:gd name="connsiteX13" fmla="*/ 71056 w 141168"/>
                    <a:gd name="connsiteY13" fmla="*/ 28861 h 146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168" h="146589">
                      <a:moveTo>
                        <a:pt x="73723" y="116967"/>
                      </a:moveTo>
                      <a:cubicBezTo>
                        <a:pt x="53911" y="116967"/>
                        <a:pt x="42767" y="104489"/>
                        <a:pt x="40100" y="83629"/>
                      </a:cubicBezTo>
                      <a:lnTo>
                        <a:pt x="141161" y="83629"/>
                      </a:lnTo>
                      <a:cubicBezTo>
                        <a:pt x="141446" y="56293"/>
                        <a:pt x="134398" y="32861"/>
                        <a:pt x="118776" y="17716"/>
                      </a:cubicBezTo>
                      <a:cubicBezTo>
                        <a:pt x="106489" y="6477"/>
                        <a:pt x="90868" y="0"/>
                        <a:pt x="71151" y="0"/>
                      </a:cubicBezTo>
                      <a:cubicBezTo>
                        <a:pt x="28956" y="0"/>
                        <a:pt x="0" y="31813"/>
                        <a:pt x="0" y="73438"/>
                      </a:cubicBezTo>
                      <a:cubicBezTo>
                        <a:pt x="0" y="114871"/>
                        <a:pt x="27908" y="146590"/>
                        <a:pt x="73152" y="146590"/>
                      </a:cubicBezTo>
                      <a:cubicBezTo>
                        <a:pt x="108871" y="146590"/>
                        <a:pt x="131540" y="127825"/>
                        <a:pt x="138493" y="103346"/>
                      </a:cubicBezTo>
                      <a:lnTo>
                        <a:pt x="98870" y="103346"/>
                      </a:lnTo>
                      <a:cubicBezTo>
                        <a:pt x="94488" y="112014"/>
                        <a:pt x="86487" y="116967"/>
                        <a:pt x="73723" y="116967"/>
                      </a:cubicBezTo>
                      <a:close/>
                      <a:moveTo>
                        <a:pt x="71056" y="28861"/>
                      </a:moveTo>
                      <a:cubicBezTo>
                        <a:pt x="87249" y="28861"/>
                        <a:pt x="98107" y="40577"/>
                        <a:pt x="99441" y="59817"/>
                      </a:cubicBezTo>
                      <a:lnTo>
                        <a:pt x="40291" y="59817"/>
                      </a:lnTo>
                      <a:cubicBezTo>
                        <a:pt x="42958" y="40862"/>
                        <a:pt x="52292" y="28861"/>
                        <a:pt x="71056" y="28861"/>
                      </a:cubicBezTo>
                      <a:close/>
                    </a:path>
                  </a:pathLst>
                </a:custGeom>
                <a:solidFill>
                  <a:srgbClr val="000000"/>
                </a:solidFill>
                <a:ln w="9525" cap="flat">
                  <a:noFill/>
                  <a:prstDash val="solid"/>
                  <a:miter/>
                </a:ln>
              </p:spPr>
              <p:txBody>
                <a:bodyPr rtlCol="0" anchor="ctr"/>
                <a:lstStyle/>
                <a:p>
                  <a:endParaRPr lang="en-GB"/>
                </a:p>
              </p:txBody>
            </p:sp>
          </p:grpSp>
        </p:grpSp>
        <p:sp>
          <p:nvSpPr>
            <p:cNvPr id="48" name="Freeform: Shape 47">
              <a:extLst>
                <a:ext uri="{FF2B5EF4-FFF2-40B4-BE49-F238E27FC236}">
                  <a16:creationId xmlns:a16="http://schemas.microsoft.com/office/drawing/2014/main" id="{5567F5C6-B075-EFA1-9C16-2CAA88F4B03D}"/>
                </a:ext>
              </a:extLst>
            </p:cNvPr>
            <p:cNvSpPr/>
            <p:nvPr/>
          </p:nvSpPr>
          <p:spPr>
            <a:xfrm>
              <a:off x="1858041" y="2872073"/>
              <a:ext cx="1594389" cy="1038606"/>
            </a:xfrm>
            <a:custGeom>
              <a:avLst/>
              <a:gdLst>
                <a:gd name="connsiteX0" fmla="*/ 0 w 1594389"/>
                <a:gd name="connsiteY0" fmla="*/ 0 h 1038606"/>
                <a:gd name="connsiteX1" fmla="*/ 336709 w 1594389"/>
                <a:gd name="connsiteY1" fmla="*/ 0 h 1038606"/>
                <a:gd name="connsiteX2" fmla="*/ 450342 w 1594389"/>
                <a:gd name="connsiteY2" fmla="*/ 430054 h 1038606"/>
                <a:gd name="connsiteX3" fmla="*/ 497014 w 1594389"/>
                <a:gd name="connsiteY3" fmla="*/ 630936 h 1038606"/>
                <a:gd name="connsiteX4" fmla="*/ 501015 w 1594389"/>
                <a:gd name="connsiteY4" fmla="*/ 630936 h 1038606"/>
                <a:gd name="connsiteX5" fmla="*/ 547688 w 1594389"/>
                <a:gd name="connsiteY5" fmla="*/ 423958 h 1038606"/>
                <a:gd name="connsiteX6" fmla="*/ 657225 w 1594389"/>
                <a:gd name="connsiteY6" fmla="*/ 0 h 1038606"/>
                <a:gd name="connsiteX7" fmla="*/ 937165 w 1594389"/>
                <a:gd name="connsiteY7" fmla="*/ 0 h 1038606"/>
                <a:gd name="connsiteX8" fmla="*/ 1050798 w 1594389"/>
                <a:gd name="connsiteY8" fmla="*/ 423958 h 1038606"/>
                <a:gd name="connsiteX9" fmla="*/ 1099471 w 1594389"/>
                <a:gd name="connsiteY9" fmla="*/ 632936 h 1038606"/>
                <a:gd name="connsiteX10" fmla="*/ 1103471 w 1594389"/>
                <a:gd name="connsiteY10" fmla="*/ 632936 h 1038606"/>
                <a:gd name="connsiteX11" fmla="*/ 1152144 w 1594389"/>
                <a:gd name="connsiteY11" fmla="*/ 430054 h 1038606"/>
                <a:gd name="connsiteX12" fmla="*/ 1267778 w 1594389"/>
                <a:gd name="connsiteY12" fmla="*/ 0 h 1038606"/>
                <a:gd name="connsiteX13" fmla="*/ 1594390 w 1594389"/>
                <a:gd name="connsiteY13" fmla="*/ 0 h 1038606"/>
                <a:gd name="connsiteX14" fmla="*/ 1275874 w 1594389"/>
                <a:gd name="connsiteY14" fmla="*/ 1038606 h 1038606"/>
                <a:gd name="connsiteX15" fmla="*/ 965549 w 1594389"/>
                <a:gd name="connsiteY15" fmla="*/ 1038606 h 1038606"/>
                <a:gd name="connsiteX16" fmla="*/ 843820 w 1594389"/>
                <a:gd name="connsiteY16" fmla="*/ 567976 h 1038606"/>
                <a:gd name="connsiteX17" fmla="*/ 799243 w 1594389"/>
                <a:gd name="connsiteY17" fmla="*/ 381286 h 1038606"/>
                <a:gd name="connsiteX18" fmla="*/ 795242 w 1594389"/>
                <a:gd name="connsiteY18" fmla="*/ 381286 h 1038606"/>
                <a:gd name="connsiteX19" fmla="*/ 748570 w 1594389"/>
                <a:gd name="connsiteY19" fmla="*/ 567976 h 1038606"/>
                <a:gd name="connsiteX20" fmla="*/ 624840 w 1594389"/>
                <a:gd name="connsiteY20" fmla="*/ 1038606 h 1038606"/>
                <a:gd name="connsiteX21" fmla="*/ 318516 w 1594389"/>
                <a:gd name="connsiteY21" fmla="*/ 1038606 h 1038606"/>
                <a:gd name="connsiteX22" fmla="*/ 0 w 1594389"/>
                <a:gd name="connsiteY22" fmla="*/ 0 h 1038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94389" h="1038606">
                  <a:moveTo>
                    <a:pt x="0" y="0"/>
                  </a:moveTo>
                  <a:lnTo>
                    <a:pt x="336709" y="0"/>
                  </a:lnTo>
                  <a:lnTo>
                    <a:pt x="450342" y="430054"/>
                  </a:lnTo>
                  <a:cubicBezTo>
                    <a:pt x="472630" y="513302"/>
                    <a:pt x="497014" y="630936"/>
                    <a:pt x="497014" y="630936"/>
                  </a:cubicBezTo>
                  <a:lnTo>
                    <a:pt x="501015" y="630936"/>
                  </a:lnTo>
                  <a:cubicBezTo>
                    <a:pt x="501015" y="630936"/>
                    <a:pt x="525399" y="511207"/>
                    <a:pt x="547688" y="423958"/>
                  </a:cubicBezTo>
                  <a:lnTo>
                    <a:pt x="657225" y="0"/>
                  </a:lnTo>
                  <a:lnTo>
                    <a:pt x="937165" y="0"/>
                  </a:lnTo>
                  <a:lnTo>
                    <a:pt x="1050798" y="423958"/>
                  </a:lnTo>
                  <a:cubicBezTo>
                    <a:pt x="1073086" y="513302"/>
                    <a:pt x="1099471" y="632936"/>
                    <a:pt x="1099471" y="632936"/>
                  </a:cubicBezTo>
                  <a:lnTo>
                    <a:pt x="1103471" y="632936"/>
                  </a:lnTo>
                  <a:cubicBezTo>
                    <a:pt x="1103471" y="632936"/>
                    <a:pt x="1129856" y="513302"/>
                    <a:pt x="1152144" y="430054"/>
                  </a:cubicBezTo>
                  <a:lnTo>
                    <a:pt x="1267778" y="0"/>
                  </a:lnTo>
                  <a:lnTo>
                    <a:pt x="1594390" y="0"/>
                  </a:lnTo>
                  <a:lnTo>
                    <a:pt x="1275874" y="1038606"/>
                  </a:lnTo>
                  <a:lnTo>
                    <a:pt x="965549" y="1038606"/>
                  </a:lnTo>
                  <a:lnTo>
                    <a:pt x="843820" y="567976"/>
                  </a:lnTo>
                  <a:cubicBezTo>
                    <a:pt x="821531" y="486823"/>
                    <a:pt x="799243" y="381286"/>
                    <a:pt x="799243" y="381286"/>
                  </a:cubicBezTo>
                  <a:lnTo>
                    <a:pt x="795242" y="381286"/>
                  </a:lnTo>
                  <a:cubicBezTo>
                    <a:pt x="795242" y="381286"/>
                    <a:pt x="770858" y="486823"/>
                    <a:pt x="748570" y="567976"/>
                  </a:cubicBezTo>
                  <a:lnTo>
                    <a:pt x="624840" y="1038606"/>
                  </a:lnTo>
                  <a:lnTo>
                    <a:pt x="318516" y="1038606"/>
                  </a:lnTo>
                  <a:lnTo>
                    <a:pt x="0" y="0"/>
                  </a:lnTo>
                  <a:close/>
                </a:path>
              </a:pathLst>
            </a:custGeom>
            <a:solidFill>
              <a:srgbClr val="FFFFFF"/>
            </a:solidFill>
            <a:ln w="9525"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E3C33E23-C9DB-E342-6E88-53EF6A67801C}"/>
                </a:ext>
              </a:extLst>
            </p:cNvPr>
            <p:cNvSpPr/>
            <p:nvPr/>
          </p:nvSpPr>
          <p:spPr>
            <a:xfrm>
              <a:off x="3398710" y="2841688"/>
              <a:ext cx="1071043" cy="1099470"/>
            </a:xfrm>
            <a:custGeom>
              <a:avLst/>
              <a:gdLst>
                <a:gd name="connsiteX0" fmla="*/ 0 w 1071043"/>
                <a:gd name="connsiteY0" fmla="*/ 547688 h 1099470"/>
                <a:gd name="connsiteX1" fmla="*/ 533495 w 1071043"/>
                <a:gd name="connsiteY1" fmla="*/ 0 h 1099470"/>
                <a:gd name="connsiteX2" fmla="*/ 888492 w 1071043"/>
                <a:gd name="connsiteY2" fmla="*/ 129826 h 1099470"/>
                <a:gd name="connsiteX3" fmla="*/ 1070991 w 1071043"/>
                <a:gd name="connsiteY3" fmla="*/ 634937 h 1099470"/>
                <a:gd name="connsiteX4" fmla="*/ 324612 w 1071043"/>
                <a:gd name="connsiteY4" fmla="*/ 634937 h 1099470"/>
                <a:gd name="connsiteX5" fmla="*/ 557879 w 1071043"/>
                <a:gd name="connsiteY5" fmla="*/ 862108 h 1099470"/>
                <a:gd name="connsiteX6" fmla="*/ 730282 w 1071043"/>
                <a:gd name="connsiteY6" fmla="*/ 758666 h 1099470"/>
                <a:gd name="connsiteX7" fmla="*/ 1052798 w 1071043"/>
                <a:gd name="connsiteY7" fmla="*/ 758666 h 1099470"/>
                <a:gd name="connsiteX8" fmla="*/ 878396 w 1071043"/>
                <a:gd name="connsiteY8" fmla="*/ 1004126 h 1099470"/>
                <a:gd name="connsiteX9" fmla="*/ 553879 w 1071043"/>
                <a:gd name="connsiteY9" fmla="*/ 1099471 h 1099470"/>
                <a:gd name="connsiteX10" fmla="*/ 0 w 1071043"/>
                <a:gd name="connsiteY10" fmla="*/ 547688 h 1099470"/>
                <a:gd name="connsiteX11" fmla="*/ 736378 w 1071043"/>
                <a:gd name="connsiteY11" fmla="*/ 438150 h 1099470"/>
                <a:gd name="connsiteX12" fmla="*/ 539591 w 1071043"/>
                <a:gd name="connsiteY12" fmla="*/ 235268 h 1099470"/>
                <a:gd name="connsiteX13" fmla="*/ 326612 w 1071043"/>
                <a:gd name="connsiteY13" fmla="*/ 438150 h 1099470"/>
                <a:gd name="connsiteX14" fmla="*/ 736378 w 1071043"/>
                <a:gd name="connsiteY14" fmla="*/ 438150 h 1099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1043" h="1099470">
                  <a:moveTo>
                    <a:pt x="0" y="547688"/>
                  </a:moveTo>
                  <a:cubicBezTo>
                    <a:pt x="0" y="237268"/>
                    <a:pt x="217075" y="0"/>
                    <a:pt x="533495" y="0"/>
                  </a:cubicBezTo>
                  <a:cubicBezTo>
                    <a:pt x="681609" y="0"/>
                    <a:pt x="799243" y="48673"/>
                    <a:pt x="888492" y="129826"/>
                  </a:cubicBezTo>
                  <a:cubicBezTo>
                    <a:pt x="1012222" y="243459"/>
                    <a:pt x="1073087" y="423958"/>
                    <a:pt x="1070991" y="634937"/>
                  </a:cubicBezTo>
                  <a:lnTo>
                    <a:pt x="324612" y="634937"/>
                  </a:lnTo>
                  <a:cubicBezTo>
                    <a:pt x="344900" y="774954"/>
                    <a:pt x="421957" y="862108"/>
                    <a:pt x="557879" y="862108"/>
                  </a:cubicBezTo>
                  <a:cubicBezTo>
                    <a:pt x="645128" y="862108"/>
                    <a:pt x="701897" y="823531"/>
                    <a:pt x="730282" y="758666"/>
                  </a:cubicBezTo>
                  <a:lnTo>
                    <a:pt x="1052798" y="758666"/>
                  </a:lnTo>
                  <a:cubicBezTo>
                    <a:pt x="1030510" y="851916"/>
                    <a:pt x="969645" y="941165"/>
                    <a:pt x="878396" y="1004126"/>
                  </a:cubicBezTo>
                  <a:cubicBezTo>
                    <a:pt x="791147" y="1064990"/>
                    <a:pt x="685705" y="1099471"/>
                    <a:pt x="553879" y="1099471"/>
                  </a:cubicBezTo>
                  <a:cubicBezTo>
                    <a:pt x="210979" y="1099471"/>
                    <a:pt x="0" y="862108"/>
                    <a:pt x="0" y="547688"/>
                  </a:cubicBezTo>
                  <a:close/>
                  <a:moveTo>
                    <a:pt x="736378" y="438150"/>
                  </a:moveTo>
                  <a:cubicBezTo>
                    <a:pt x="724186" y="314420"/>
                    <a:pt x="647129" y="235268"/>
                    <a:pt x="539591" y="235268"/>
                  </a:cubicBezTo>
                  <a:cubicBezTo>
                    <a:pt x="413861" y="235268"/>
                    <a:pt x="348901" y="314325"/>
                    <a:pt x="326612" y="438150"/>
                  </a:cubicBezTo>
                  <a:lnTo>
                    <a:pt x="736378" y="438150"/>
                  </a:lnTo>
                  <a:close/>
                </a:path>
              </a:pathLst>
            </a:custGeom>
            <a:solidFill>
              <a:srgbClr val="FFFFFF"/>
            </a:solidFill>
            <a:ln w="9525"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C98110B2-F7E5-E4D6-A8D7-878933909BF5}"/>
                </a:ext>
              </a:extLst>
            </p:cNvPr>
            <p:cNvSpPr/>
            <p:nvPr/>
          </p:nvSpPr>
          <p:spPr>
            <a:xfrm>
              <a:off x="4427505" y="2460307"/>
              <a:ext cx="308324" cy="602456"/>
            </a:xfrm>
            <a:custGeom>
              <a:avLst/>
              <a:gdLst>
                <a:gd name="connsiteX0" fmla="*/ 0 w 308324"/>
                <a:gd name="connsiteY0" fmla="*/ 484823 h 602456"/>
                <a:gd name="connsiteX1" fmla="*/ 144018 w 308324"/>
                <a:gd name="connsiteY1" fmla="*/ 302228 h 602456"/>
                <a:gd name="connsiteX2" fmla="*/ 6096 w 308324"/>
                <a:gd name="connsiteY2" fmla="*/ 302228 h 602456"/>
                <a:gd name="connsiteX3" fmla="*/ 6096 w 308324"/>
                <a:gd name="connsiteY3" fmla="*/ 0 h 602456"/>
                <a:gd name="connsiteX4" fmla="*/ 308325 w 308324"/>
                <a:gd name="connsiteY4" fmla="*/ 0 h 602456"/>
                <a:gd name="connsiteX5" fmla="*/ 308325 w 308324"/>
                <a:gd name="connsiteY5" fmla="*/ 265747 h 602456"/>
                <a:gd name="connsiteX6" fmla="*/ 221075 w 308324"/>
                <a:gd name="connsiteY6" fmla="*/ 501015 h 602456"/>
                <a:gd name="connsiteX7" fmla="*/ 0 w 308324"/>
                <a:gd name="connsiteY7" fmla="*/ 602456 h 602456"/>
                <a:gd name="connsiteX8" fmla="*/ 0 w 308324"/>
                <a:gd name="connsiteY8" fmla="*/ 484823 h 602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8324" h="602456">
                  <a:moveTo>
                    <a:pt x="0" y="484823"/>
                  </a:moveTo>
                  <a:cubicBezTo>
                    <a:pt x="79058" y="460439"/>
                    <a:pt x="144018" y="391573"/>
                    <a:pt x="144018" y="302228"/>
                  </a:cubicBezTo>
                  <a:lnTo>
                    <a:pt x="6096" y="302228"/>
                  </a:lnTo>
                  <a:lnTo>
                    <a:pt x="6096" y="0"/>
                  </a:lnTo>
                  <a:lnTo>
                    <a:pt x="308325" y="0"/>
                  </a:lnTo>
                  <a:lnTo>
                    <a:pt x="308325" y="265747"/>
                  </a:lnTo>
                  <a:cubicBezTo>
                    <a:pt x="308325" y="371284"/>
                    <a:pt x="273844" y="446342"/>
                    <a:pt x="221075" y="501015"/>
                  </a:cubicBezTo>
                  <a:cubicBezTo>
                    <a:pt x="164306" y="559879"/>
                    <a:pt x="81058" y="594360"/>
                    <a:pt x="0" y="602456"/>
                  </a:cubicBezTo>
                  <a:lnTo>
                    <a:pt x="0" y="484823"/>
                  </a:lnTo>
                  <a:close/>
                </a:path>
              </a:pathLst>
            </a:custGeom>
            <a:solidFill>
              <a:srgbClr val="FFFFFF"/>
            </a:solidFill>
            <a:ln w="9525"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BDABAF64-60A7-0333-39BD-D8546123FFE4}"/>
                </a:ext>
              </a:extLst>
            </p:cNvPr>
            <p:cNvSpPr/>
            <p:nvPr/>
          </p:nvSpPr>
          <p:spPr>
            <a:xfrm>
              <a:off x="4774215" y="2855880"/>
              <a:ext cx="671417" cy="1054798"/>
            </a:xfrm>
            <a:custGeom>
              <a:avLst/>
              <a:gdLst>
                <a:gd name="connsiteX0" fmla="*/ 0 w 671417"/>
                <a:gd name="connsiteY0" fmla="*/ 16193 h 1054798"/>
                <a:gd name="connsiteX1" fmla="*/ 316421 w 671417"/>
                <a:gd name="connsiteY1" fmla="*/ 16193 h 1054798"/>
                <a:gd name="connsiteX2" fmla="*/ 316421 w 671417"/>
                <a:gd name="connsiteY2" fmla="*/ 178499 h 1054798"/>
                <a:gd name="connsiteX3" fmla="*/ 322516 w 671417"/>
                <a:gd name="connsiteY3" fmla="*/ 178499 h 1054798"/>
                <a:gd name="connsiteX4" fmla="*/ 606552 w 671417"/>
                <a:gd name="connsiteY4" fmla="*/ 0 h 1054798"/>
                <a:gd name="connsiteX5" fmla="*/ 671417 w 671417"/>
                <a:gd name="connsiteY5" fmla="*/ 8096 h 1054798"/>
                <a:gd name="connsiteX6" fmla="*/ 671417 w 671417"/>
                <a:gd name="connsiteY6" fmla="*/ 292132 h 1054798"/>
                <a:gd name="connsiteX7" fmla="*/ 663321 w 671417"/>
                <a:gd name="connsiteY7" fmla="*/ 292132 h 1054798"/>
                <a:gd name="connsiteX8" fmla="*/ 330613 w 671417"/>
                <a:gd name="connsiteY8" fmla="*/ 588264 h 1054798"/>
                <a:gd name="connsiteX9" fmla="*/ 330613 w 671417"/>
                <a:gd name="connsiteY9" fmla="*/ 1054799 h 1054798"/>
                <a:gd name="connsiteX10" fmla="*/ 0 w 671417"/>
                <a:gd name="connsiteY10" fmla="*/ 1054799 h 1054798"/>
                <a:gd name="connsiteX11" fmla="*/ 0 w 671417"/>
                <a:gd name="connsiteY11" fmla="*/ 16193 h 105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1417" h="1054798">
                  <a:moveTo>
                    <a:pt x="0" y="16193"/>
                  </a:moveTo>
                  <a:lnTo>
                    <a:pt x="316421" y="16193"/>
                  </a:lnTo>
                  <a:lnTo>
                    <a:pt x="316421" y="178499"/>
                  </a:lnTo>
                  <a:lnTo>
                    <a:pt x="322516" y="178499"/>
                  </a:lnTo>
                  <a:cubicBezTo>
                    <a:pt x="395573" y="54769"/>
                    <a:pt x="480727" y="0"/>
                    <a:pt x="606552" y="0"/>
                  </a:cubicBezTo>
                  <a:cubicBezTo>
                    <a:pt x="636937" y="0"/>
                    <a:pt x="657225" y="2000"/>
                    <a:pt x="671417" y="8096"/>
                  </a:cubicBezTo>
                  <a:lnTo>
                    <a:pt x="671417" y="292132"/>
                  </a:lnTo>
                  <a:lnTo>
                    <a:pt x="663321" y="292132"/>
                  </a:lnTo>
                  <a:cubicBezTo>
                    <a:pt x="460438" y="263747"/>
                    <a:pt x="330613" y="363093"/>
                    <a:pt x="330613" y="588264"/>
                  </a:cubicBezTo>
                  <a:lnTo>
                    <a:pt x="330613" y="1054799"/>
                  </a:lnTo>
                  <a:lnTo>
                    <a:pt x="0" y="1054799"/>
                  </a:lnTo>
                  <a:lnTo>
                    <a:pt x="0" y="16193"/>
                  </a:lnTo>
                  <a:close/>
                </a:path>
              </a:pathLst>
            </a:custGeom>
            <a:solidFill>
              <a:srgbClr val="FFFFFF"/>
            </a:solidFill>
            <a:ln w="9525"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B56B4491-B501-6169-5BE1-BFAE00D66848}"/>
                </a:ext>
              </a:extLst>
            </p:cNvPr>
            <p:cNvSpPr/>
            <p:nvPr/>
          </p:nvSpPr>
          <p:spPr>
            <a:xfrm>
              <a:off x="5468588" y="2841688"/>
              <a:ext cx="1071043" cy="1099470"/>
            </a:xfrm>
            <a:custGeom>
              <a:avLst/>
              <a:gdLst>
                <a:gd name="connsiteX0" fmla="*/ 0 w 1071043"/>
                <a:gd name="connsiteY0" fmla="*/ 547688 h 1099470"/>
                <a:gd name="connsiteX1" fmla="*/ 533495 w 1071043"/>
                <a:gd name="connsiteY1" fmla="*/ 0 h 1099470"/>
                <a:gd name="connsiteX2" fmla="*/ 888492 w 1071043"/>
                <a:gd name="connsiteY2" fmla="*/ 129826 h 1099470"/>
                <a:gd name="connsiteX3" fmla="*/ 1070991 w 1071043"/>
                <a:gd name="connsiteY3" fmla="*/ 634937 h 1099470"/>
                <a:gd name="connsiteX4" fmla="*/ 324517 w 1071043"/>
                <a:gd name="connsiteY4" fmla="*/ 634937 h 1099470"/>
                <a:gd name="connsiteX5" fmla="*/ 557784 w 1071043"/>
                <a:gd name="connsiteY5" fmla="*/ 862108 h 1099470"/>
                <a:gd name="connsiteX6" fmla="*/ 730186 w 1071043"/>
                <a:gd name="connsiteY6" fmla="*/ 758666 h 1099470"/>
                <a:gd name="connsiteX7" fmla="*/ 1052703 w 1071043"/>
                <a:gd name="connsiteY7" fmla="*/ 758666 h 1099470"/>
                <a:gd name="connsiteX8" fmla="*/ 878300 w 1071043"/>
                <a:gd name="connsiteY8" fmla="*/ 1004126 h 1099470"/>
                <a:gd name="connsiteX9" fmla="*/ 553784 w 1071043"/>
                <a:gd name="connsiteY9" fmla="*/ 1099471 h 1099470"/>
                <a:gd name="connsiteX10" fmla="*/ 0 w 1071043"/>
                <a:gd name="connsiteY10" fmla="*/ 547688 h 1099470"/>
                <a:gd name="connsiteX11" fmla="*/ 736378 w 1071043"/>
                <a:gd name="connsiteY11" fmla="*/ 438150 h 1099470"/>
                <a:gd name="connsiteX12" fmla="*/ 539592 w 1071043"/>
                <a:gd name="connsiteY12" fmla="*/ 235268 h 1099470"/>
                <a:gd name="connsiteX13" fmla="*/ 326612 w 1071043"/>
                <a:gd name="connsiteY13" fmla="*/ 438150 h 1099470"/>
                <a:gd name="connsiteX14" fmla="*/ 736378 w 1071043"/>
                <a:gd name="connsiteY14" fmla="*/ 438150 h 1099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1043" h="1099470">
                  <a:moveTo>
                    <a:pt x="0" y="547688"/>
                  </a:moveTo>
                  <a:cubicBezTo>
                    <a:pt x="0" y="237268"/>
                    <a:pt x="217075" y="0"/>
                    <a:pt x="533495" y="0"/>
                  </a:cubicBezTo>
                  <a:cubicBezTo>
                    <a:pt x="681609" y="0"/>
                    <a:pt x="799243" y="48673"/>
                    <a:pt x="888492" y="129826"/>
                  </a:cubicBezTo>
                  <a:cubicBezTo>
                    <a:pt x="1012222" y="243459"/>
                    <a:pt x="1073086" y="423958"/>
                    <a:pt x="1070991" y="634937"/>
                  </a:cubicBezTo>
                  <a:lnTo>
                    <a:pt x="324517" y="634937"/>
                  </a:lnTo>
                  <a:cubicBezTo>
                    <a:pt x="344805" y="774954"/>
                    <a:pt x="421862" y="862108"/>
                    <a:pt x="557784" y="862108"/>
                  </a:cubicBezTo>
                  <a:cubicBezTo>
                    <a:pt x="645033" y="862108"/>
                    <a:pt x="701802" y="823531"/>
                    <a:pt x="730186" y="758666"/>
                  </a:cubicBezTo>
                  <a:lnTo>
                    <a:pt x="1052703" y="758666"/>
                  </a:lnTo>
                  <a:cubicBezTo>
                    <a:pt x="1030414" y="851916"/>
                    <a:pt x="969550" y="941165"/>
                    <a:pt x="878300" y="1004126"/>
                  </a:cubicBezTo>
                  <a:cubicBezTo>
                    <a:pt x="791051" y="1064990"/>
                    <a:pt x="685609" y="1099471"/>
                    <a:pt x="553784" y="1099471"/>
                  </a:cubicBezTo>
                  <a:cubicBezTo>
                    <a:pt x="210979" y="1099471"/>
                    <a:pt x="0" y="862108"/>
                    <a:pt x="0" y="547688"/>
                  </a:cubicBezTo>
                  <a:close/>
                  <a:moveTo>
                    <a:pt x="736378" y="438150"/>
                  </a:moveTo>
                  <a:cubicBezTo>
                    <a:pt x="724185" y="314420"/>
                    <a:pt x="647129" y="235268"/>
                    <a:pt x="539592" y="235268"/>
                  </a:cubicBezTo>
                  <a:cubicBezTo>
                    <a:pt x="413861" y="235268"/>
                    <a:pt x="348901" y="314325"/>
                    <a:pt x="326612" y="438150"/>
                  </a:cubicBezTo>
                  <a:lnTo>
                    <a:pt x="736378" y="438150"/>
                  </a:lnTo>
                  <a:close/>
                </a:path>
              </a:pathLst>
            </a:custGeom>
            <a:solidFill>
              <a:srgbClr val="FFFFFF"/>
            </a:solidFill>
            <a:ln w="9525"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CA96A436-2EEA-097C-497B-FE4AD8C316F4}"/>
                </a:ext>
              </a:extLst>
            </p:cNvPr>
            <p:cNvSpPr/>
            <p:nvPr/>
          </p:nvSpPr>
          <p:spPr>
            <a:xfrm>
              <a:off x="10132028" y="3569874"/>
              <a:ext cx="346900" cy="340804"/>
            </a:xfrm>
            <a:custGeom>
              <a:avLst/>
              <a:gdLst>
                <a:gd name="connsiteX0" fmla="*/ 0 w 346900"/>
                <a:gd name="connsiteY0" fmla="*/ 0 h 340804"/>
                <a:gd name="connsiteX1" fmla="*/ 346901 w 346900"/>
                <a:gd name="connsiteY1" fmla="*/ 0 h 340804"/>
                <a:gd name="connsiteX2" fmla="*/ 346901 w 346900"/>
                <a:gd name="connsiteY2" fmla="*/ 340805 h 340804"/>
                <a:gd name="connsiteX3" fmla="*/ 0 w 346900"/>
                <a:gd name="connsiteY3" fmla="*/ 340805 h 340804"/>
                <a:gd name="connsiteX4" fmla="*/ 0 w 346900"/>
                <a:gd name="connsiteY4" fmla="*/ 0 h 340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900" h="340804">
                  <a:moveTo>
                    <a:pt x="0" y="0"/>
                  </a:moveTo>
                  <a:lnTo>
                    <a:pt x="346901" y="0"/>
                  </a:lnTo>
                  <a:lnTo>
                    <a:pt x="346901" y="340805"/>
                  </a:lnTo>
                  <a:lnTo>
                    <a:pt x="0" y="340805"/>
                  </a:lnTo>
                  <a:lnTo>
                    <a:pt x="0" y="0"/>
                  </a:lnTo>
                  <a:close/>
                </a:path>
              </a:pathLst>
            </a:custGeom>
            <a:solidFill>
              <a:srgbClr val="FFFFFF"/>
            </a:solidFill>
            <a:ln w="9525" cap="flat">
              <a:noFill/>
              <a:prstDash val="solid"/>
              <a:miter/>
            </a:ln>
          </p:spPr>
          <p:txBody>
            <a:bodyPr rtlCol="0" anchor="ctr"/>
            <a:lstStyle/>
            <a:p>
              <a:endParaRPr lang="en-GB"/>
            </a:p>
          </p:txBody>
        </p:sp>
      </p:grpSp>
      <p:sp>
        <p:nvSpPr>
          <p:cNvPr id="2" name="Rectangle 1">
            <a:extLst>
              <a:ext uri="{FF2B5EF4-FFF2-40B4-BE49-F238E27FC236}">
                <a16:creationId xmlns:a16="http://schemas.microsoft.com/office/drawing/2014/main" id="{DDB7F3EC-7DBE-A1A4-F4D8-291AFDF67754}"/>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Graphic 10">
            <a:extLst>
              <a:ext uri="{FF2B5EF4-FFF2-40B4-BE49-F238E27FC236}">
                <a16:creationId xmlns:a16="http://schemas.microsoft.com/office/drawing/2014/main" id="{A1021D48-5ED1-6FCE-125F-612488706BB8}"/>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63601195"/>
      </p:ext>
    </p:extLst>
  </p:cSld>
  <p:clrMapOvr>
    <a:masterClrMapping/>
  </p:clrMapOvr>
</p:sldLayout>
</file>

<file path=ppt/slideLayouts/slideLayout341.xml><?xml version="1.0" encoding="utf-8"?>
<p:sldLayout xmlns:a="http://schemas.openxmlformats.org/drawingml/2006/main" xmlns:r="http://schemas.openxmlformats.org/officeDocument/2006/relationships" xmlns:p="http://schemas.openxmlformats.org/presentationml/2006/main" preserve="1">
  <p:cSld name="4_typo_all_in_one">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30" name="Footer Placeholder 4">
            <a:extLst>
              <a:ext uri="{FF2B5EF4-FFF2-40B4-BE49-F238E27FC236}">
                <a16:creationId xmlns:a16="http://schemas.microsoft.com/office/drawing/2014/main" id="{1848D18A-8192-A615-DC40-5BA0684EF664}"/>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grpSp>
        <p:nvGrpSpPr>
          <p:cNvPr id="15" name="Group 14">
            <a:extLst>
              <a:ext uri="{FF2B5EF4-FFF2-40B4-BE49-F238E27FC236}">
                <a16:creationId xmlns:a16="http://schemas.microsoft.com/office/drawing/2014/main" id="{FAA1BAB2-ABA9-F2E2-7D6B-6060A128F961}"/>
              </a:ext>
            </a:extLst>
          </p:cNvPr>
          <p:cNvGrpSpPr/>
          <p:nvPr userDrawn="1"/>
        </p:nvGrpSpPr>
        <p:grpSpPr>
          <a:xfrm>
            <a:off x="987402" y="2099579"/>
            <a:ext cx="10217196" cy="1938107"/>
            <a:chOff x="2304764" y="2239232"/>
            <a:chExt cx="7785068" cy="1476755"/>
          </a:xfrm>
        </p:grpSpPr>
        <p:grpSp>
          <p:nvGrpSpPr>
            <p:cNvPr id="6" name="Graphic 2">
              <a:extLst>
                <a:ext uri="{FF2B5EF4-FFF2-40B4-BE49-F238E27FC236}">
                  <a16:creationId xmlns:a16="http://schemas.microsoft.com/office/drawing/2014/main" id="{3466FD4B-32EC-B4D5-D735-96F29A57ED5D}"/>
                </a:ext>
              </a:extLst>
            </p:cNvPr>
            <p:cNvGrpSpPr/>
            <p:nvPr/>
          </p:nvGrpSpPr>
          <p:grpSpPr>
            <a:xfrm>
              <a:off x="6560248" y="2601372"/>
              <a:ext cx="3126485" cy="1098899"/>
              <a:chOff x="6560248" y="2601372"/>
              <a:chExt cx="3126485" cy="1098899"/>
            </a:xfrm>
          </p:grpSpPr>
          <p:sp>
            <p:nvSpPr>
              <p:cNvPr id="7" name="Freeform: Shape 6">
                <a:extLst>
                  <a:ext uri="{FF2B5EF4-FFF2-40B4-BE49-F238E27FC236}">
                    <a16:creationId xmlns:a16="http://schemas.microsoft.com/office/drawing/2014/main" id="{99F91CEA-44BB-6D99-D6C4-475E1D24D581}"/>
                  </a:ext>
                </a:extLst>
              </p:cNvPr>
              <p:cNvSpPr/>
              <p:nvPr/>
            </p:nvSpPr>
            <p:spPr>
              <a:xfrm>
                <a:off x="6560248" y="2601372"/>
                <a:ext cx="3126485" cy="1098899"/>
              </a:xfrm>
              <a:custGeom>
                <a:avLst/>
                <a:gdLst>
                  <a:gd name="connsiteX0" fmla="*/ 1088803 w 3126485"/>
                  <a:gd name="connsiteY0" fmla="*/ 654558 h 1098899"/>
                  <a:gd name="connsiteX1" fmla="*/ 549402 w 3126485"/>
                  <a:gd name="connsiteY1" fmla="*/ 1098899 h 1098899"/>
                  <a:gd name="connsiteX2" fmla="*/ 0 w 3126485"/>
                  <a:gd name="connsiteY2" fmla="*/ 549497 h 1098899"/>
                  <a:gd name="connsiteX3" fmla="*/ 549402 w 3126485"/>
                  <a:gd name="connsiteY3" fmla="*/ 95 h 1098899"/>
                  <a:gd name="connsiteX4" fmla="*/ 1088803 w 3126485"/>
                  <a:gd name="connsiteY4" fmla="*/ 444436 h 1098899"/>
                  <a:gd name="connsiteX5" fmla="*/ 1088803 w 3126485"/>
                  <a:gd name="connsiteY5" fmla="*/ 30766 h 1098899"/>
                  <a:gd name="connsiteX6" fmla="*/ 1401033 w 3126485"/>
                  <a:gd name="connsiteY6" fmla="*/ 30766 h 1098899"/>
                  <a:gd name="connsiteX7" fmla="*/ 1401033 w 3126485"/>
                  <a:gd name="connsiteY7" fmla="*/ 157925 h 1098899"/>
                  <a:gd name="connsiteX8" fmla="*/ 1714691 w 3126485"/>
                  <a:gd name="connsiteY8" fmla="*/ 0 h 1098899"/>
                  <a:gd name="connsiteX9" fmla="*/ 2082642 w 3126485"/>
                  <a:gd name="connsiteY9" fmla="*/ 430054 h 1098899"/>
                  <a:gd name="connsiteX10" fmla="*/ 2082642 w 3126485"/>
                  <a:gd name="connsiteY10" fmla="*/ 449390 h 1098899"/>
                  <a:gd name="connsiteX11" fmla="*/ 2614232 w 3126485"/>
                  <a:gd name="connsiteY11" fmla="*/ 0 h 1098899"/>
                  <a:gd name="connsiteX12" fmla="*/ 3126486 w 3126485"/>
                  <a:gd name="connsiteY12" fmla="*/ 563690 h 1098899"/>
                  <a:gd name="connsiteX13" fmla="*/ 3126486 w 3126485"/>
                  <a:gd name="connsiteY13" fmla="*/ 633032 h 1098899"/>
                  <a:gd name="connsiteX14" fmla="*/ 2386299 w 3126485"/>
                  <a:gd name="connsiteY14" fmla="*/ 633032 h 1098899"/>
                  <a:gd name="connsiteX15" fmla="*/ 2629948 w 3126485"/>
                  <a:gd name="connsiteY15" fmla="*/ 870966 h 1098899"/>
                  <a:gd name="connsiteX16" fmla="*/ 2818543 w 3126485"/>
                  <a:gd name="connsiteY16" fmla="*/ 748760 h 1098899"/>
                  <a:gd name="connsiteX17" fmla="*/ 3112199 w 3126485"/>
                  <a:gd name="connsiteY17" fmla="*/ 748760 h 1098899"/>
                  <a:gd name="connsiteX18" fmla="*/ 2625662 w 3126485"/>
                  <a:gd name="connsiteY18" fmla="*/ 1098804 h 1098899"/>
                  <a:gd name="connsiteX19" fmla="*/ 2082642 w 3126485"/>
                  <a:gd name="connsiteY19" fmla="*/ 650176 h 1098899"/>
                  <a:gd name="connsiteX20" fmla="*/ 2082642 w 3126485"/>
                  <a:gd name="connsiteY20" fmla="*/ 1068134 h 1098899"/>
                  <a:gd name="connsiteX21" fmla="*/ 1765459 w 3126485"/>
                  <a:gd name="connsiteY21" fmla="*/ 1068134 h 1098899"/>
                  <a:gd name="connsiteX22" fmla="*/ 1765459 w 3126485"/>
                  <a:gd name="connsiteY22" fmla="*/ 463010 h 1098899"/>
                  <a:gd name="connsiteX23" fmla="*/ 1586103 w 3126485"/>
                  <a:gd name="connsiteY23" fmla="*/ 260794 h 1098899"/>
                  <a:gd name="connsiteX24" fmla="*/ 1406747 w 3126485"/>
                  <a:gd name="connsiteY24" fmla="*/ 463010 h 1098899"/>
                  <a:gd name="connsiteX25" fmla="*/ 1406747 w 3126485"/>
                  <a:gd name="connsiteY25" fmla="*/ 1068134 h 1098899"/>
                  <a:gd name="connsiteX26" fmla="*/ 1088803 w 3126485"/>
                  <a:gd name="connsiteY26" fmla="*/ 1068134 h 1098899"/>
                  <a:gd name="connsiteX27" fmla="*/ 1088803 w 3126485"/>
                  <a:gd name="connsiteY27" fmla="*/ 654558 h 1098899"/>
                  <a:gd name="connsiteX28" fmla="*/ 2816352 w 3126485"/>
                  <a:gd name="connsiteY28" fmla="*/ 433102 h 1098899"/>
                  <a:gd name="connsiteX29" fmla="*/ 2607755 w 3126485"/>
                  <a:gd name="connsiteY29" fmla="*/ 219456 h 1098899"/>
                  <a:gd name="connsiteX30" fmla="*/ 2391251 w 3126485"/>
                  <a:gd name="connsiteY30" fmla="*/ 433102 h 1098899"/>
                  <a:gd name="connsiteX31" fmla="*/ 2816352 w 3126485"/>
                  <a:gd name="connsiteY31" fmla="*/ 433102 h 1098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126485" h="1098899">
                    <a:moveTo>
                      <a:pt x="1088803" y="654558"/>
                    </a:moveTo>
                    <a:cubicBezTo>
                      <a:pt x="1039463" y="912495"/>
                      <a:pt x="812292" y="1098899"/>
                      <a:pt x="549402" y="1098899"/>
                    </a:cubicBezTo>
                    <a:cubicBezTo>
                      <a:pt x="246507" y="1098899"/>
                      <a:pt x="0" y="852392"/>
                      <a:pt x="0" y="549497"/>
                    </a:cubicBezTo>
                    <a:cubicBezTo>
                      <a:pt x="0" y="245840"/>
                      <a:pt x="246507" y="95"/>
                      <a:pt x="549402" y="95"/>
                    </a:cubicBezTo>
                    <a:cubicBezTo>
                      <a:pt x="813054" y="95"/>
                      <a:pt x="1039463" y="186595"/>
                      <a:pt x="1088803" y="444436"/>
                    </a:cubicBezTo>
                    <a:lnTo>
                      <a:pt x="1088803" y="30766"/>
                    </a:lnTo>
                    <a:lnTo>
                      <a:pt x="1401033" y="30766"/>
                    </a:lnTo>
                    <a:lnTo>
                      <a:pt x="1401033" y="157925"/>
                    </a:lnTo>
                    <a:cubicBezTo>
                      <a:pt x="1488186" y="48578"/>
                      <a:pt x="1585341" y="0"/>
                      <a:pt x="1714691" y="0"/>
                    </a:cubicBezTo>
                    <a:cubicBezTo>
                      <a:pt x="1941862" y="0"/>
                      <a:pt x="2082642" y="164306"/>
                      <a:pt x="2082642" y="430054"/>
                    </a:cubicBezTo>
                    <a:lnTo>
                      <a:pt x="2082642" y="449390"/>
                    </a:lnTo>
                    <a:cubicBezTo>
                      <a:pt x="2125504" y="179356"/>
                      <a:pt x="2336959" y="0"/>
                      <a:pt x="2614232" y="0"/>
                    </a:cubicBezTo>
                    <a:cubicBezTo>
                      <a:pt x="2918556" y="0"/>
                      <a:pt x="3126486" y="229362"/>
                      <a:pt x="3126486" y="563690"/>
                    </a:cubicBezTo>
                    <a:lnTo>
                      <a:pt x="3126486" y="633032"/>
                    </a:lnTo>
                    <a:lnTo>
                      <a:pt x="2386299" y="633032"/>
                    </a:lnTo>
                    <a:cubicBezTo>
                      <a:pt x="2408491" y="784479"/>
                      <a:pt x="2497074" y="870966"/>
                      <a:pt x="2629948" y="870966"/>
                    </a:cubicBezTo>
                    <a:cubicBezTo>
                      <a:pt x="2727103" y="870966"/>
                      <a:pt x="2797112" y="825913"/>
                      <a:pt x="2818543" y="748760"/>
                    </a:cubicBezTo>
                    <a:lnTo>
                      <a:pt x="3112199" y="748760"/>
                    </a:lnTo>
                    <a:cubicBezTo>
                      <a:pt x="3070765" y="958786"/>
                      <a:pt x="2876455" y="1098804"/>
                      <a:pt x="2625662" y="1098804"/>
                    </a:cubicBezTo>
                    <a:cubicBezTo>
                      <a:pt x="2344198" y="1098804"/>
                      <a:pt x="2126266" y="918782"/>
                      <a:pt x="2082642" y="650176"/>
                    </a:cubicBezTo>
                    <a:lnTo>
                      <a:pt x="2082642" y="1068134"/>
                    </a:lnTo>
                    <a:lnTo>
                      <a:pt x="1765459" y="1068134"/>
                    </a:lnTo>
                    <a:lnTo>
                      <a:pt x="1765459" y="463010"/>
                    </a:lnTo>
                    <a:cubicBezTo>
                      <a:pt x="1765459" y="332994"/>
                      <a:pt x="1701165" y="260794"/>
                      <a:pt x="1586103" y="260794"/>
                    </a:cubicBezTo>
                    <a:cubicBezTo>
                      <a:pt x="1478185" y="260794"/>
                      <a:pt x="1406747" y="340805"/>
                      <a:pt x="1406747" y="463010"/>
                    </a:cubicBezTo>
                    <a:lnTo>
                      <a:pt x="1406747" y="1068134"/>
                    </a:lnTo>
                    <a:lnTo>
                      <a:pt x="1088803" y="1068134"/>
                    </a:lnTo>
                    <a:lnTo>
                      <a:pt x="1088803" y="654558"/>
                    </a:lnTo>
                    <a:close/>
                    <a:moveTo>
                      <a:pt x="2816352" y="433102"/>
                    </a:moveTo>
                    <a:cubicBezTo>
                      <a:pt x="2796350" y="298037"/>
                      <a:pt x="2719197" y="219456"/>
                      <a:pt x="2607755" y="219456"/>
                    </a:cubicBezTo>
                    <a:cubicBezTo>
                      <a:pt x="2495550" y="219456"/>
                      <a:pt x="2416969" y="296609"/>
                      <a:pt x="2391251" y="433102"/>
                    </a:cubicBezTo>
                    <a:lnTo>
                      <a:pt x="2816352" y="433102"/>
                    </a:lnTo>
                    <a:close/>
                  </a:path>
                </a:pathLst>
              </a:custGeom>
              <a:solidFill>
                <a:srgbClr val="FFFFFF"/>
              </a:solidFill>
              <a:ln w="9525"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06D9F4D6-F7AD-D8B9-C119-1E2629735112}"/>
                  </a:ext>
                </a:extLst>
              </p:cNvPr>
              <p:cNvSpPr/>
              <p:nvPr/>
            </p:nvSpPr>
            <p:spPr>
              <a:xfrm>
                <a:off x="6602825" y="3014472"/>
                <a:ext cx="1010126" cy="200501"/>
              </a:xfrm>
              <a:custGeom>
                <a:avLst/>
                <a:gdLst>
                  <a:gd name="connsiteX0" fmla="*/ 0 w 1010126"/>
                  <a:gd name="connsiteY0" fmla="*/ 154305 h 200501"/>
                  <a:gd name="connsiteX1" fmla="*/ 39433 w 1010126"/>
                  <a:gd name="connsiteY1" fmla="*/ 154305 h 200501"/>
                  <a:gd name="connsiteX2" fmla="*/ 64961 w 1010126"/>
                  <a:gd name="connsiteY2" fmla="*/ 173355 h 200501"/>
                  <a:gd name="connsiteX3" fmla="*/ 86392 w 1010126"/>
                  <a:gd name="connsiteY3" fmla="*/ 156686 h 200501"/>
                  <a:gd name="connsiteX4" fmla="*/ 69342 w 1010126"/>
                  <a:gd name="connsiteY4" fmla="*/ 142589 h 200501"/>
                  <a:gd name="connsiteX5" fmla="*/ 54007 w 1010126"/>
                  <a:gd name="connsiteY5" fmla="*/ 140017 h 200501"/>
                  <a:gd name="connsiteX6" fmla="*/ 3429 w 1010126"/>
                  <a:gd name="connsiteY6" fmla="*/ 97060 h 200501"/>
                  <a:gd name="connsiteX7" fmla="*/ 63246 w 1010126"/>
                  <a:gd name="connsiteY7" fmla="*/ 53721 h 200501"/>
                  <a:gd name="connsiteX8" fmla="*/ 124492 w 1010126"/>
                  <a:gd name="connsiteY8" fmla="*/ 95345 h 200501"/>
                  <a:gd name="connsiteX9" fmla="*/ 85439 w 1010126"/>
                  <a:gd name="connsiteY9" fmla="*/ 95345 h 200501"/>
                  <a:gd name="connsiteX10" fmla="*/ 62960 w 1010126"/>
                  <a:gd name="connsiteY10" fmla="*/ 78867 h 200501"/>
                  <a:gd name="connsiteX11" fmla="*/ 42100 w 1010126"/>
                  <a:gd name="connsiteY11" fmla="*/ 95250 h 200501"/>
                  <a:gd name="connsiteX12" fmla="*/ 60579 w 1010126"/>
                  <a:gd name="connsiteY12" fmla="*/ 108394 h 200501"/>
                  <a:gd name="connsiteX13" fmla="*/ 77248 w 1010126"/>
                  <a:gd name="connsiteY13" fmla="*/ 111347 h 200501"/>
                  <a:gd name="connsiteX14" fmla="*/ 126301 w 1010126"/>
                  <a:gd name="connsiteY14" fmla="*/ 155734 h 200501"/>
                  <a:gd name="connsiteX15" fmla="*/ 65532 w 1010126"/>
                  <a:gd name="connsiteY15" fmla="*/ 200406 h 200501"/>
                  <a:gd name="connsiteX16" fmla="*/ 0 w 1010126"/>
                  <a:gd name="connsiteY16" fmla="*/ 154305 h 200501"/>
                  <a:gd name="connsiteX17" fmla="*/ 132873 w 1010126"/>
                  <a:gd name="connsiteY17" fmla="*/ 127635 h 200501"/>
                  <a:gd name="connsiteX18" fmla="*/ 206502 w 1010126"/>
                  <a:gd name="connsiteY18" fmla="*/ 53816 h 200501"/>
                  <a:gd name="connsiteX19" fmla="*/ 278892 w 1010126"/>
                  <a:gd name="connsiteY19" fmla="*/ 126397 h 200501"/>
                  <a:gd name="connsiteX20" fmla="*/ 205454 w 1010126"/>
                  <a:gd name="connsiteY20" fmla="*/ 200406 h 200501"/>
                  <a:gd name="connsiteX21" fmla="*/ 132873 w 1010126"/>
                  <a:gd name="connsiteY21" fmla="*/ 127635 h 200501"/>
                  <a:gd name="connsiteX22" fmla="*/ 237172 w 1010126"/>
                  <a:gd name="connsiteY22" fmla="*/ 126682 h 200501"/>
                  <a:gd name="connsiteX23" fmla="*/ 205835 w 1010126"/>
                  <a:gd name="connsiteY23" fmla="*/ 84772 h 200501"/>
                  <a:gd name="connsiteX24" fmla="*/ 174784 w 1010126"/>
                  <a:gd name="connsiteY24" fmla="*/ 126968 h 200501"/>
                  <a:gd name="connsiteX25" fmla="*/ 205835 w 1010126"/>
                  <a:gd name="connsiteY25" fmla="*/ 169545 h 200501"/>
                  <a:gd name="connsiteX26" fmla="*/ 237172 w 1010126"/>
                  <a:gd name="connsiteY26" fmla="*/ 126682 h 200501"/>
                  <a:gd name="connsiteX27" fmla="*/ 276701 w 1010126"/>
                  <a:gd name="connsiteY27" fmla="*/ 58102 h 200501"/>
                  <a:gd name="connsiteX28" fmla="*/ 299371 w 1010126"/>
                  <a:gd name="connsiteY28" fmla="*/ 58102 h 200501"/>
                  <a:gd name="connsiteX29" fmla="*/ 299371 w 1010126"/>
                  <a:gd name="connsiteY29" fmla="*/ 44672 h 200501"/>
                  <a:gd name="connsiteX30" fmla="*/ 345376 w 1010126"/>
                  <a:gd name="connsiteY30" fmla="*/ 0 h 200501"/>
                  <a:gd name="connsiteX31" fmla="*/ 360712 w 1010126"/>
                  <a:gd name="connsiteY31" fmla="*/ 1143 h 200501"/>
                  <a:gd name="connsiteX32" fmla="*/ 360712 w 1010126"/>
                  <a:gd name="connsiteY32" fmla="*/ 30385 h 200501"/>
                  <a:gd name="connsiteX33" fmla="*/ 355568 w 1010126"/>
                  <a:gd name="connsiteY33" fmla="*/ 30289 h 200501"/>
                  <a:gd name="connsiteX34" fmla="*/ 340042 w 1010126"/>
                  <a:gd name="connsiteY34" fmla="*/ 44005 h 200501"/>
                  <a:gd name="connsiteX35" fmla="*/ 340042 w 1010126"/>
                  <a:gd name="connsiteY35" fmla="*/ 58102 h 200501"/>
                  <a:gd name="connsiteX36" fmla="*/ 380333 w 1010126"/>
                  <a:gd name="connsiteY36" fmla="*/ 58102 h 200501"/>
                  <a:gd name="connsiteX37" fmla="*/ 380333 w 1010126"/>
                  <a:gd name="connsiteY37" fmla="*/ 14859 h 200501"/>
                  <a:gd name="connsiteX38" fmla="*/ 421005 w 1010126"/>
                  <a:gd name="connsiteY38" fmla="*/ 14859 h 200501"/>
                  <a:gd name="connsiteX39" fmla="*/ 421005 w 1010126"/>
                  <a:gd name="connsiteY39" fmla="*/ 58102 h 200501"/>
                  <a:gd name="connsiteX40" fmla="*/ 484441 w 1010126"/>
                  <a:gd name="connsiteY40" fmla="*/ 58102 h 200501"/>
                  <a:gd name="connsiteX41" fmla="*/ 499110 w 1010126"/>
                  <a:gd name="connsiteY41" fmla="*/ 123920 h 200501"/>
                  <a:gd name="connsiteX42" fmla="*/ 504920 w 1010126"/>
                  <a:gd name="connsiteY42" fmla="*/ 152781 h 200501"/>
                  <a:gd name="connsiteX43" fmla="*/ 511873 w 1010126"/>
                  <a:gd name="connsiteY43" fmla="*/ 124015 h 200501"/>
                  <a:gd name="connsiteX44" fmla="*/ 529018 w 1010126"/>
                  <a:gd name="connsiteY44" fmla="*/ 59150 h 200501"/>
                  <a:gd name="connsiteX45" fmla="*/ 562260 w 1010126"/>
                  <a:gd name="connsiteY45" fmla="*/ 59150 h 200501"/>
                  <a:gd name="connsiteX46" fmla="*/ 579691 w 1010126"/>
                  <a:gd name="connsiteY46" fmla="*/ 124015 h 200501"/>
                  <a:gd name="connsiteX47" fmla="*/ 586264 w 1010126"/>
                  <a:gd name="connsiteY47" fmla="*/ 151066 h 200501"/>
                  <a:gd name="connsiteX48" fmla="*/ 591693 w 1010126"/>
                  <a:gd name="connsiteY48" fmla="*/ 124015 h 200501"/>
                  <a:gd name="connsiteX49" fmla="*/ 606361 w 1010126"/>
                  <a:gd name="connsiteY49" fmla="*/ 58102 h 200501"/>
                  <a:gd name="connsiteX50" fmla="*/ 646462 w 1010126"/>
                  <a:gd name="connsiteY50" fmla="*/ 58102 h 200501"/>
                  <a:gd name="connsiteX51" fmla="*/ 607219 w 1010126"/>
                  <a:gd name="connsiteY51" fmla="*/ 196215 h 200501"/>
                  <a:gd name="connsiteX52" fmla="*/ 568166 w 1010126"/>
                  <a:gd name="connsiteY52" fmla="*/ 196215 h 200501"/>
                  <a:gd name="connsiteX53" fmla="*/ 544830 w 1010126"/>
                  <a:gd name="connsiteY53" fmla="*/ 107728 h 200501"/>
                  <a:gd name="connsiteX54" fmla="*/ 521970 w 1010126"/>
                  <a:gd name="connsiteY54" fmla="*/ 196215 h 200501"/>
                  <a:gd name="connsiteX55" fmla="*/ 481679 w 1010126"/>
                  <a:gd name="connsiteY55" fmla="*/ 196215 h 200501"/>
                  <a:gd name="connsiteX56" fmla="*/ 451199 w 1010126"/>
                  <a:gd name="connsiteY56" fmla="*/ 86963 h 200501"/>
                  <a:gd name="connsiteX57" fmla="*/ 420719 w 1010126"/>
                  <a:gd name="connsiteY57" fmla="*/ 86963 h 200501"/>
                  <a:gd name="connsiteX58" fmla="*/ 420719 w 1010126"/>
                  <a:gd name="connsiteY58" fmla="*/ 149923 h 200501"/>
                  <a:gd name="connsiteX59" fmla="*/ 437388 w 1010126"/>
                  <a:gd name="connsiteY59" fmla="*/ 165830 h 200501"/>
                  <a:gd name="connsiteX60" fmla="*/ 446532 w 1010126"/>
                  <a:gd name="connsiteY60" fmla="*/ 165068 h 200501"/>
                  <a:gd name="connsiteX61" fmla="*/ 446532 w 1010126"/>
                  <a:gd name="connsiteY61" fmla="*/ 194977 h 200501"/>
                  <a:gd name="connsiteX62" fmla="*/ 425767 w 1010126"/>
                  <a:gd name="connsiteY62" fmla="*/ 197167 h 200501"/>
                  <a:gd name="connsiteX63" fmla="*/ 380143 w 1010126"/>
                  <a:gd name="connsiteY63" fmla="*/ 154210 h 200501"/>
                  <a:gd name="connsiteX64" fmla="*/ 380143 w 1010126"/>
                  <a:gd name="connsiteY64" fmla="*/ 86963 h 200501"/>
                  <a:gd name="connsiteX65" fmla="*/ 339852 w 1010126"/>
                  <a:gd name="connsiteY65" fmla="*/ 86963 h 200501"/>
                  <a:gd name="connsiteX66" fmla="*/ 339852 w 1010126"/>
                  <a:gd name="connsiteY66" fmla="*/ 196215 h 200501"/>
                  <a:gd name="connsiteX67" fmla="*/ 299085 w 1010126"/>
                  <a:gd name="connsiteY67" fmla="*/ 196215 h 200501"/>
                  <a:gd name="connsiteX68" fmla="*/ 299085 w 1010126"/>
                  <a:gd name="connsiteY68" fmla="*/ 86963 h 200501"/>
                  <a:gd name="connsiteX69" fmla="*/ 276415 w 1010126"/>
                  <a:gd name="connsiteY69" fmla="*/ 86963 h 200501"/>
                  <a:gd name="connsiteX70" fmla="*/ 276415 w 1010126"/>
                  <a:gd name="connsiteY70" fmla="*/ 58102 h 200501"/>
                  <a:gd name="connsiteX71" fmla="*/ 639032 w 1010126"/>
                  <a:gd name="connsiteY71" fmla="*/ 160591 h 200501"/>
                  <a:gd name="connsiteX72" fmla="*/ 696944 w 1010126"/>
                  <a:gd name="connsiteY72" fmla="*/ 115824 h 200501"/>
                  <a:gd name="connsiteX73" fmla="*/ 727520 w 1010126"/>
                  <a:gd name="connsiteY73" fmla="*/ 96393 h 200501"/>
                  <a:gd name="connsiteX74" fmla="*/ 706660 w 1010126"/>
                  <a:gd name="connsiteY74" fmla="*/ 79343 h 200501"/>
                  <a:gd name="connsiteX75" fmla="*/ 684086 w 1010126"/>
                  <a:gd name="connsiteY75" fmla="*/ 97631 h 200501"/>
                  <a:gd name="connsiteX76" fmla="*/ 646557 w 1010126"/>
                  <a:gd name="connsiteY76" fmla="*/ 97631 h 200501"/>
                  <a:gd name="connsiteX77" fmla="*/ 707041 w 1010126"/>
                  <a:gd name="connsiteY77" fmla="*/ 53816 h 200501"/>
                  <a:gd name="connsiteX78" fmla="*/ 766763 w 1010126"/>
                  <a:gd name="connsiteY78" fmla="*/ 112109 h 200501"/>
                  <a:gd name="connsiteX79" fmla="*/ 766763 w 1010126"/>
                  <a:gd name="connsiteY79" fmla="*/ 166973 h 200501"/>
                  <a:gd name="connsiteX80" fmla="*/ 772192 w 1010126"/>
                  <a:gd name="connsiteY80" fmla="*/ 196215 h 200501"/>
                  <a:gd name="connsiteX81" fmla="*/ 732948 w 1010126"/>
                  <a:gd name="connsiteY81" fmla="*/ 196215 h 200501"/>
                  <a:gd name="connsiteX82" fmla="*/ 729234 w 1010126"/>
                  <a:gd name="connsiteY82" fmla="*/ 179165 h 200501"/>
                  <a:gd name="connsiteX83" fmla="*/ 685609 w 1010126"/>
                  <a:gd name="connsiteY83" fmla="*/ 199644 h 200501"/>
                  <a:gd name="connsiteX84" fmla="*/ 639032 w 1010126"/>
                  <a:gd name="connsiteY84" fmla="*/ 160591 h 200501"/>
                  <a:gd name="connsiteX85" fmla="*/ 704755 w 1010126"/>
                  <a:gd name="connsiteY85" fmla="*/ 136779 h 200501"/>
                  <a:gd name="connsiteX86" fmla="*/ 678180 w 1010126"/>
                  <a:gd name="connsiteY86" fmla="*/ 156781 h 200501"/>
                  <a:gd name="connsiteX87" fmla="*/ 697516 w 1010126"/>
                  <a:gd name="connsiteY87" fmla="*/ 173831 h 200501"/>
                  <a:gd name="connsiteX88" fmla="*/ 727710 w 1010126"/>
                  <a:gd name="connsiteY88" fmla="*/ 142970 h 200501"/>
                  <a:gd name="connsiteX89" fmla="*/ 727710 w 1010126"/>
                  <a:gd name="connsiteY89" fmla="*/ 130112 h 200501"/>
                  <a:gd name="connsiteX90" fmla="*/ 704755 w 1010126"/>
                  <a:gd name="connsiteY90" fmla="*/ 136779 h 200501"/>
                  <a:gd name="connsiteX91" fmla="*/ 787051 w 1010126"/>
                  <a:gd name="connsiteY91" fmla="*/ 58102 h 200501"/>
                  <a:gd name="connsiteX92" fmla="*/ 827437 w 1010126"/>
                  <a:gd name="connsiteY92" fmla="*/ 58102 h 200501"/>
                  <a:gd name="connsiteX93" fmla="*/ 827437 w 1010126"/>
                  <a:gd name="connsiteY93" fmla="*/ 79248 h 200501"/>
                  <a:gd name="connsiteX94" fmla="*/ 863155 w 1010126"/>
                  <a:gd name="connsiteY94" fmla="*/ 55816 h 200501"/>
                  <a:gd name="connsiteX95" fmla="*/ 871823 w 1010126"/>
                  <a:gd name="connsiteY95" fmla="*/ 56864 h 200501"/>
                  <a:gd name="connsiteX96" fmla="*/ 871823 w 1010126"/>
                  <a:gd name="connsiteY96" fmla="*/ 90678 h 200501"/>
                  <a:gd name="connsiteX97" fmla="*/ 860870 w 1010126"/>
                  <a:gd name="connsiteY97" fmla="*/ 89821 h 200501"/>
                  <a:gd name="connsiteX98" fmla="*/ 828198 w 1010126"/>
                  <a:gd name="connsiteY98" fmla="*/ 122491 h 200501"/>
                  <a:gd name="connsiteX99" fmla="*/ 828198 w 1010126"/>
                  <a:gd name="connsiteY99" fmla="*/ 196405 h 200501"/>
                  <a:gd name="connsiteX100" fmla="*/ 787051 w 1010126"/>
                  <a:gd name="connsiteY100" fmla="*/ 196405 h 200501"/>
                  <a:gd name="connsiteX101" fmla="*/ 787051 w 1010126"/>
                  <a:gd name="connsiteY101" fmla="*/ 58102 h 200501"/>
                  <a:gd name="connsiteX102" fmla="*/ 870489 w 1010126"/>
                  <a:gd name="connsiteY102" fmla="*/ 127635 h 200501"/>
                  <a:gd name="connsiteX103" fmla="*/ 942118 w 1010126"/>
                  <a:gd name="connsiteY103" fmla="*/ 53816 h 200501"/>
                  <a:gd name="connsiteX104" fmla="*/ 1010126 w 1010126"/>
                  <a:gd name="connsiteY104" fmla="*/ 129826 h 200501"/>
                  <a:gd name="connsiteX105" fmla="*/ 1010126 w 1010126"/>
                  <a:gd name="connsiteY105" fmla="*/ 136874 h 200501"/>
                  <a:gd name="connsiteX106" fmla="*/ 911447 w 1010126"/>
                  <a:gd name="connsiteY106" fmla="*/ 136874 h 200501"/>
                  <a:gd name="connsiteX107" fmla="*/ 944213 w 1010126"/>
                  <a:gd name="connsiteY107" fmla="*/ 172879 h 200501"/>
                  <a:gd name="connsiteX108" fmla="*/ 969740 w 1010126"/>
                  <a:gd name="connsiteY108" fmla="*/ 154686 h 200501"/>
                  <a:gd name="connsiteX109" fmla="*/ 1008221 w 1010126"/>
                  <a:gd name="connsiteY109" fmla="*/ 154686 h 200501"/>
                  <a:gd name="connsiteX110" fmla="*/ 943737 w 1010126"/>
                  <a:gd name="connsiteY110" fmla="*/ 200501 h 200501"/>
                  <a:gd name="connsiteX111" fmla="*/ 870489 w 1010126"/>
                  <a:gd name="connsiteY111" fmla="*/ 127635 h 200501"/>
                  <a:gd name="connsiteX112" fmla="*/ 969550 w 1010126"/>
                  <a:gd name="connsiteY112" fmla="*/ 112776 h 200501"/>
                  <a:gd name="connsiteX113" fmla="*/ 941261 w 1010126"/>
                  <a:gd name="connsiteY113" fmla="*/ 80486 h 200501"/>
                  <a:gd name="connsiteX114" fmla="*/ 912114 w 1010126"/>
                  <a:gd name="connsiteY114" fmla="*/ 112776 h 200501"/>
                  <a:gd name="connsiteX115" fmla="*/ 969550 w 1010126"/>
                  <a:gd name="connsiteY115" fmla="*/ 112776 h 200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1010126" h="200501">
                    <a:moveTo>
                      <a:pt x="0" y="154305"/>
                    </a:moveTo>
                    <a:lnTo>
                      <a:pt x="39433" y="154305"/>
                    </a:lnTo>
                    <a:cubicBezTo>
                      <a:pt x="41910" y="167545"/>
                      <a:pt x="49530" y="173355"/>
                      <a:pt x="64961" y="173355"/>
                    </a:cubicBezTo>
                    <a:cubicBezTo>
                      <a:pt x="77819" y="173355"/>
                      <a:pt x="86392" y="166783"/>
                      <a:pt x="86392" y="156686"/>
                    </a:cubicBezTo>
                    <a:cubicBezTo>
                      <a:pt x="86392" y="149352"/>
                      <a:pt x="80676" y="144589"/>
                      <a:pt x="69342" y="142589"/>
                    </a:cubicBezTo>
                    <a:lnTo>
                      <a:pt x="54007" y="140017"/>
                    </a:lnTo>
                    <a:cubicBezTo>
                      <a:pt x="18764" y="134112"/>
                      <a:pt x="3429" y="121063"/>
                      <a:pt x="3429" y="97060"/>
                    </a:cubicBezTo>
                    <a:cubicBezTo>
                      <a:pt x="3429" y="71628"/>
                      <a:pt x="28194" y="53721"/>
                      <a:pt x="63246" y="53721"/>
                    </a:cubicBezTo>
                    <a:cubicBezTo>
                      <a:pt x="98584" y="53721"/>
                      <a:pt x="119729" y="68008"/>
                      <a:pt x="124492" y="95345"/>
                    </a:cubicBezTo>
                    <a:lnTo>
                      <a:pt x="85439" y="95345"/>
                    </a:lnTo>
                    <a:cubicBezTo>
                      <a:pt x="83629" y="84677"/>
                      <a:pt x="75723" y="78867"/>
                      <a:pt x="62960" y="78867"/>
                    </a:cubicBezTo>
                    <a:cubicBezTo>
                      <a:pt x="50959" y="78867"/>
                      <a:pt x="42100" y="85820"/>
                      <a:pt x="42100" y="95250"/>
                    </a:cubicBezTo>
                    <a:cubicBezTo>
                      <a:pt x="42100" y="102203"/>
                      <a:pt x="47625" y="106108"/>
                      <a:pt x="60579" y="108394"/>
                    </a:cubicBezTo>
                    <a:lnTo>
                      <a:pt x="77248" y="111347"/>
                    </a:lnTo>
                    <a:cubicBezTo>
                      <a:pt x="111347" y="117443"/>
                      <a:pt x="126301" y="130969"/>
                      <a:pt x="126301" y="155734"/>
                    </a:cubicBezTo>
                    <a:cubicBezTo>
                      <a:pt x="126301" y="182404"/>
                      <a:pt x="101917" y="200406"/>
                      <a:pt x="65532" y="200406"/>
                    </a:cubicBezTo>
                    <a:cubicBezTo>
                      <a:pt x="26575" y="200501"/>
                      <a:pt x="2762" y="183737"/>
                      <a:pt x="0" y="154305"/>
                    </a:cubicBezTo>
                    <a:close/>
                    <a:moveTo>
                      <a:pt x="132873" y="127635"/>
                    </a:moveTo>
                    <a:cubicBezTo>
                      <a:pt x="132873" y="84963"/>
                      <a:pt x="163830" y="53816"/>
                      <a:pt x="206502" y="53816"/>
                    </a:cubicBezTo>
                    <a:cubicBezTo>
                      <a:pt x="248983" y="53816"/>
                      <a:pt x="278892" y="83725"/>
                      <a:pt x="278892" y="126397"/>
                    </a:cubicBezTo>
                    <a:cubicBezTo>
                      <a:pt x="278892" y="169640"/>
                      <a:pt x="248317" y="200406"/>
                      <a:pt x="205454" y="200406"/>
                    </a:cubicBezTo>
                    <a:cubicBezTo>
                      <a:pt x="162592" y="200406"/>
                      <a:pt x="132873" y="170593"/>
                      <a:pt x="132873" y="127635"/>
                    </a:cubicBezTo>
                    <a:close/>
                    <a:moveTo>
                      <a:pt x="237172" y="126682"/>
                    </a:moveTo>
                    <a:cubicBezTo>
                      <a:pt x="237172" y="100965"/>
                      <a:pt x="225076" y="84772"/>
                      <a:pt x="205835" y="84772"/>
                    </a:cubicBezTo>
                    <a:cubicBezTo>
                      <a:pt x="186880" y="84772"/>
                      <a:pt x="174784" y="101251"/>
                      <a:pt x="174784" y="126968"/>
                    </a:cubicBezTo>
                    <a:cubicBezTo>
                      <a:pt x="174784" y="153257"/>
                      <a:pt x="186690" y="169545"/>
                      <a:pt x="205835" y="169545"/>
                    </a:cubicBezTo>
                    <a:cubicBezTo>
                      <a:pt x="225171" y="169545"/>
                      <a:pt x="237172" y="153067"/>
                      <a:pt x="237172" y="126682"/>
                    </a:cubicBezTo>
                    <a:close/>
                    <a:moveTo>
                      <a:pt x="276701" y="58102"/>
                    </a:moveTo>
                    <a:lnTo>
                      <a:pt x="299371" y="58102"/>
                    </a:lnTo>
                    <a:lnTo>
                      <a:pt x="299371" y="44672"/>
                    </a:lnTo>
                    <a:cubicBezTo>
                      <a:pt x="299371" y="13716"/>
                      <a:pt x="313563" y="0"/>
                      <a:pt x="345376" y="0"/>
                    </a:cubicBezTo>
                    <a:cubicBezTo>
                      <a:pt x="350711" y="0"/>
                      <a:pt x="357092" y="476"/>
                      <a:pt x="360712" y="1143"/>
                    </a:cubicBezTo>
                    <a:lnTo>
                      <a:pt x="360712" y="30385"/>
                    </a:lnTo>
                    <a:cubicBezTo>
                      <a:pt x="358426" y="30289"/>
                      <a:pt x="358426" y="30289"/>
                      <a:pt x="355568" y="30289"/>
                    </a:cubicBezTo>
                    <a:cubicBezTo>
                      <a:pt x="343948" y="30289"/>
                      <a:pt x="340042" y="33623"/>
                      <a:pt x="340042" y="44005"/>
                    </a:cubicBezTo>
                    <a:lnTo>
                      <a:pt x="340042" y="58102"/>
                    </a:lnTo>
                    <a:lnTo>
                      <a:pt x="380333" y="58102"/>
                    </a:lnTo>
                    <a:lnTo>
                      <a:pt x="380333" y="14859"/>
                    </a:lnTo>
                    <a:lnTo>
                      <a:pt x="421005" y="14859"/>
                    </a:lnTo>
                    <a:lnTo>
                      <a:pt x="421005" y="58102"/>
                    </a:lnTo>
                    <a:lnTo>
                      <a:pt x="484441" y="58102"/>
                    </a:lnTo>
                    <a:lnTo>
                      <a:pt x="499110" y="123920"/>
                    </a:lnTo>
                    <a:cubicBezTo>
                      <a:pt x="501205" y="133350"/>
                      <a:pt x="503205" y="143351"/>
                      <a:pt x="504920" y="152781"/>
                    </a:cubicBezTo>
                    <a:cubicBezTo>
                      <a:pt x="507016" y="142970"/>
                      <a:pt x="509397" y="133159"/>
                      <a:pt x="511873" y="124015"/>
                    </a:cubicBezTo>
                    <a:lnTo>
                      <a:pt x="529018" y="59150"/>
                    </a:lnTo>
                    <a:lnTo>
                      <a:pt x="562260" y="59150"/>
                    </a:lnTo>
                    <a:lnTo>
                      <a:pt x="579691" y="124015"/>
                    </a:lnTo>
                    <a:cubicBezTo>
                      <a:pt x="581787" y="132016"/>
                      <a:pt x="584168" y="142304"/>
                      <a:pt x="586264" y="151066"/>
                    </a:cubicBezTo>
                    <a:cubicBezTo>
                      <a:pt x="588740" y="137827"/>
                      <a:pt x="589979" y="131350"/>
                      <a:pt x="591693" y="124015"/>
                    </a:cubicBezTo>
                    <a:lnTo>
                      <a:pt x="606361" y="58102"/>
                    </a:lnTo>
                    <a:lnTo>
                      <a:pt x="646462" y="58102"/>
                    </a:lnTo>
                    <a:lnTo>
                      <a:pt x="607219" y="196215"/>
                    </a:lnTo>
                    <a:lnTo>
                      <a:pt x="568166" y="196215"/>
                    </a:lnTo>
                    <a:lnTo>
                      <a:pt x="544830" y="107728"/>
                    </a:lnTo>
                    <a:lnTo>
                      <a:pt x="521970" y="196215"/>
                    </a:lnTo>
                    <a:lnTo>
                      <a:pt x="481679" y="196215"/>
                    </a:lnTo>
                    <a:lnTo>
                      <a:pt x="451199" y="86963"/>
                    </a:lnTo>
                    <a:lnTo>
                      <a:pt x="420719" y="86963"/>
                    </a:lnTo>
                    <a:lnTo>
                      <a:pt x="420719" y="149923"/>
                    </a:lnTo>
                    <a:cubicBezTo>
                      <a:pt x="420719" y="161830"/>
                      <a:pt x="425005" y="165830"/>
                      <a:pt x="437388" y="165830"/>
                    </a:cubicBezTo>
                    <a:cubicBezTo>
                      <a:pt x="441007" y="165830"/>
                      <a:pt x="442913" y="165735"/>
                      <a:pt x="446532" y="165068"/>
                    </a:cubicBezTo>
                    <a:lnTo>
                      <a:pt x="446532" y="194977"/>
                    </a:lnTo>
                    <a:cubicBezTo>
                      <a:pt x="439674" y="196310"/>
                      <a:pt x="431959" y="197167"/>
                      <a:pt x="425767" y="197167"/>
                    </a:cubicBezTo>
                    <a:cubicBezTo>
                      <a:pt x="393001" y="197167"/>
                      <a:pt x="380143" y="185071"/>
                      <a:pt x="380143" y="154210"/>
                    </a:cubicBezTo>
                    <a:lnTo>
                      <a:pt x="380143" y="86963"/>
                    </a:lnTo>
                    <a:lnTo>
                      <a:pt x="339852" y="86963"/>
                    </a:lnTo>
                    <a:lnTo>
                      <a:pt x="339852" y="196215"/>
                    </a:lnTo>
                    <a:lnTo>
                      <a:pt x="299085" y="196215"/>
                    </a:lnTo>
                    <a:lnTo>
                      <a:pt x="299085" y="86963"/>
                    </a:lnTo>
                    <a:lnTo>
                      <a:pt x="276415" y="86963"/>
                    </a:lnTo>
                    <a:lnTo>
                      <a:pt x="276415" y="58102"/>
                    </a:lnTo>
                    <a:close/>
                    <a:moveTo>
                      <a:pt x="639032" y="160591"/>
                    </a:moveTo>
                    <a:cubicBezTo>
                      <a:pt x="639032" y="135541"/>
                      <a:pt x="655320" y="122968"/>
                      <a:pt x="696944" y="115824"/>
                    </a:cubicBezTo>
                    <a:cubicBezTo>
                      <a:pt x="719423" y="112109"/>
                      <a:pt x="727520" y="106966"/>
                      <a:pt x="727520" y="96393"/>
                    </a:cubicBezTo>
                    <a:cubicBezTo>
                      <a:pt x="727520" y="85820"/>
                      <a:pt x="719614" y="79343"/>
                      <a:pt x="706660" y="79343"/>
                    </a:cubicBezTo>
                    <a:cubicBezTo>
                      <a:pt x="692848" y="79343"/>
                      <a:pt x="684943" y="85630"/>
                      <a:pt x="684086" y="97631"/>
                    </a:cubicBezTo>
                    <a:lnTo>
                      <a:pt x="646557" y="97631"/>
                    </a:lnTo>
                    <a:cubicBezTo>
                      <a:pt x="649510" y="69247"/>
                      <a:pt x="670846" y="53816"/>
                      <a:pt x="707041" y="53816"/>
                    </a:cubicBezTo>
                    <a:cubicBezTo>
                      <a:pt x="747046" y="53816"/>
                      <a:pt x="766763" y="73057"/>
                      <a:pt x="766763" y="112109"/>
                    </a:cubicBezTo>
                    <a:lnTo>
                      <a:pt x="766763" y="166973"/>
                    </a:lnTo>
                    <a:cubicBezTo>
                      <a:pt x="766763" y="184023"/>
                      <a:pt x="767619" y="188881"/>
                      <a:pt x="772192" y="196215"/>
                    </a:cubicBezTo>
                    <a:lnTo>
                      <a:pt x="732948" y="196215"/>
                    </a:lnTo>
                    <a:cubicBezTo>
                      <a:pt x="731044" y="191548"/>
                      <a:pt x="729710" y="186309"/>
                      <a:pt x="729234" y="179165"/>
                    </a:cubicBezTo>
                    <a:cubicBezTo>
                      <a:pt x="718566" y="193262"/>
                      <a:pt x="704755" y="199644"/>
                      <a:pt x="685609" y="199644"/>
                    </a:cubicBezTo>
                    <a:cubicBezTo>
                      <a:pt x="656748" y="199739"/>
                      <a:pt x="639032" y="184880"/>
                      <a:pt x="639032" y="160591"/>
                    </a:cubicBezTo>
                    <a:close/>
                    <a:moveTo>
                      <a:pt x="704755" y="136779"/>
                    </a:moveTo>
                    <a:cubicBezTo>
                      <a:pt x="685419" y="140684"/>
                      <a:pt x="678180" y="146113"/>
                      <a:pt x="678180" y="156781"/>
                    </a:cubicBezTo>
                    <a:cubicBezTo>
                      <a:pt x="678180" y="167640"/>
                      <a:pt x="685133" y="173831"/>
                      <a:pt x="697516" y="173831"/>
                    </a:cubicBezTo>
                    <a:cubicBezTo>
                      <a:pt x="716185" y="173831"/>
                      <a:pt x="727710" y="161925"/>
                      <a:pt x="727710" y="142970"/>
                    </a:cubicBezTo>
                    <a:lnTo>
                      <a:pt x="727710" y="130112"/>
                    </a:lnTo>
                    <a:cubicBezTo>
                      <a:pt x="721804" y="132874"/>
                      <a:pt x="716851" y="134302"/>
                      <a:pt x="704755" y="136779"/>
                    </a:cubicBezTo>
                    <a:close/>
                    <a:moveTo>
                      <a:pt x="787051" y="58102"/>
                    </a:moveTo>
                    <a:lnTo>
                      <a:pt x="827437" y="58102"/>
                    </a:lnTo>
                    <a:lnTo>
                      <a:pt x="827437" y="79248"/>
                    </a:lnTo>
                    <a:cubicBezTo>
                      <a:pt x="836200" y="63341"/>
                      <a:pt x="847725" y="55816"/>
                      <a:pt x="863155" y="55816"/>
                    </a:cubicBezTo>
                    <a:cubicBezTo>
                      <a:pt x="864965" y="55816"/>
                      <a:pt x="868680" y="56197"/>
                      <a:pt x="871823" y="56864"/>
                    </a:cubicBezTo>
                    <a:lnTo>
                      <a:pt x="871823" y="90678"/>
                    </a:lnTo>
                    <a:cubicBezTo>
                      <a:pt x="869251" y="90011"/>
                      <a:pt x="866489" y="89821"/>
                      <a:pt x="860870" y="89821"/>
                    </a:cubicBezTo>
                    <a:cubicBezTo>
                      <a:pt x="840962" y="89821"/>
                      <a:pt x="828198" y="102584"/>
                      <a:pt x="828198" y="122491"/>
                    </a:cubicBezTo>
                    <a:lnTo>
                      <a:pt x="828198" y="196405"/>
                    </a:lnTo>
                    <a:lnTo>
                      <a:pt x="787051" y="196405"/>
                    </a:lnTo>
                    <a:lnTo>
                      <a:pt x="787051" y="58102"/>
                    </a:lnTo>
                    <a:close/>
                    <a:moveTo>
                      <a:pt x="870489" y="127635"/>
                    </a:moveTo>
                    <a:cubicBezTo>
                      <a:pt x="870489" y="83629"/>
                      <a:pt x="899350" y="53816"/>
                      <a:pt x="942118" y="53816"/>
                    </a:cubicBezTo>
                    <a:cubicBezTo>
                      <a:pt x="982789" y="53816"/>
                      <a:pt x="1010126" y="84296"/>
                      <a:pt x="1010126" y="129826"/>
                    </a:cubicBezTo>
                    <a:lnTo>
                      <a:pt x="1010126" y="136874"/>
                    </a:lnTo>
                    <a:lnTo>
                      <a:pt x="911447" y="136874"/>
                    </a:lnTo>
                    <a:cubicBezTo>
                      <a:pt x="914114" y="159829"/>
                      <a:pt x="926020" y="172879"/>
                      <a:pt x="944213" y="172879"/>
                    </a:cubicBezTo>
                    <a:cubicBezTo>
                      <a:pt x="957929" y="172879"/>
                      <a:pt x="966788" y="166402"/>
                      <a:pt x="969740" y="154686"/>
                    </a:cubicBezTo>
                    <a:lnTo>
                      <a:pt x="1008221" y="154686"/>
                    </a:lnTo>
                    <a:cubicBezTo>
                      <a:pt x="1002696" y="182118"/>
                      <a:pt x="976884" y="200501"/>
                      <a:pt x="943737" y="200501"/>
                    </a:cubicBezTo>
                    <a:cubicBezTo>
                      <a:pt x="900207" y="200501"/>
                      <a:pt x="870489" y="170974"/>
                      <a:pt x="870489" y="127635"/>
                    </a:cubicBezTo>
                    <a:close/>
                    <a:moveTo>
                      <a:pt x="969550" y="112776"/>
                    </a:moveTo>
                    <a:cubicBezTo>
                      <a:pt x="966978" y="91726"/>
                      <a:pt x="957167" y="80486"/>
                      <a:pt x="941261" y="80486"/>
                    </a:cubicBezTo>
                    <a:cubicBezTo>
                      <a:pt x="925353" y="80486"/>
                      <a:pt x="915448" y="91535"/>
                      <a:pt x="912114" y="112776"/>
                    </a:cubicBezTo>
                    <a:lnTo>
                      <a:pt x="969550" y="112776"/>
                    </a:lnTo>
                    <a:close/>
                  </a:path>
                </a:pathLst>
              </a:custGeom>
              <a:solidFill>
                <a:srgbClr val="000000"/>
              </a:solidFill>
              <a:ln w="9525" cap="flat">
                <a:noFill/>
                <a:prstDash val="solid"/>
                <a:miter/>
              </a:ln>
            </p:spPr>
            <p:txBody>
              <a:bodyPr rtlCol="0" anchor="ctr"/>
              <a:lstStyle/>
              <a:p>
                <a:endParaRPr lang="en-GB"/>
              </a:p>
            </p:txBody>
          </p:sp>
        </p:grpSp>
        <p:sp>
          <p:nvSpPr>
            <p:cNvPr id="9" name="Freeform: Shape 8">
              <a:extLst>
                <a:ext uri="{FF2B5EF4-FFF2-40B4-BE49-F238E27FC236}">
                  <a16:creationId xmlns:a16="http://schemas.microsoft.com/office/drawing/2014/main" id="{EDF1042D-301A-9905-C38F-73834F0190B1}"/>
                </a:ext>
              </a:extLst>
            </p:cNvPr>
            <p:cNvSpPr/>
            <p:nvPr/>
          </p:nvSpPr>
          <p:spPr>
            <a:xfrm>
              <a:off x="2304764" y="2622613"/>
              <a:ext cx="1022318" cy="1093374"/>
            </a:xfrm>
            <a:custGeom>
              <a:avLst/>
              <a:gdLst>
                <a:gd name="connsiteX0" fmla="*/ 0 w 1022318"/>
                <a:gd name="connsiteY0" fmla="*/ 776954 h 1093374"/>
                <a:gd name="connsiteX1" fmla="*/ 397574 w 1022318"/>
                <a:gd name="connsiteY1" fmla="*/ 450342 h 1093374"/>
                <a:gd name="connsiteX2" fmla="*/ 661226 w 1022318"/>
                <a:gd name="connsiteY2" fmla="*/ 334709 h 1093374"/>
                <a:gd name="connsiteX3" fmla="*/ 519208 w 1022318"/>
                <a:gd name="connsiteY3" fmla="*/ 223171 h 1093374"/>
                <a:gd name="connsiteX4" fmla="*/ 350806 w 1022318"/>
                <a:gd name="connsiteY4" fmla="*/ 356997 h 1093374"/>
                <a:gd name="connsiteX5" fmla="*/ 46577 w 1022318"/>
                <a:gd name="connsiteY5" fmla="*/ 356997 h 1093374"/>
                <a:gd name="connsiteX6" fmla="*/ 517208 w 1022318"/>
                <a:gd name="connsiteY6" fmla="*/ 0 h 1093374"/>
                <a:gd name="connsiteX7" fmla="*/ 853916 w 1022318"/>
                <a:gd name="connsiteY7" fmla="*/ 85154 h 1093374"/>
                <a:gd name="connsiteX8" fmla="*/ 985742 w 1022318"/>
                <a:gd name="connsiteY8" fmla="*/ 381286 h 1093374"/>
                <a:gd name="connsiteX9" fmla="*/ 985742 w 1022318"/>
                <a:gd name="connsiteY9" fmla="*/ 904685 h 1093374"/>
                <a:gd name="connsiteX10" fmla="*/ 1022318 w 1022318"/>
                <a:gd name="connsiteY10" fmla="*/ 1052798 h 1093374"/>
                <a:gd name="connsiteX11" fmla="*/ 1022318 w 1022318"/>
                <a:gd name="connsiteY11" fmla="*/ 1066990 h 1093374"/>
                <a:gd name="connsiteX12" fmla="*/ 701802 w 1022318"/>
                <a:gd name="connsiteY12" fmla="*/ 1066990 h 1093374"/>
                <a:gd name="connsiteX13" fmla="*/ 667322 w 1022318"/>
                <a:gd name="connsiteY13" fmla="*/ 951357 h 1093374"/>
                <a:gd name="connsiteX14" fmla="*/ 663321 w 1022318"/>
                <a:gd name="connsiteY14" fmla="*/ 951357 h 1093374"/>
                <a:gd name="connsiteX15" fmla="*/ 354997 w 1022318"/>
                <a:gd name="connsiteY15" fmla="*/ 1093375 h 1093374"/>
                <a:gd name="connsiteX16" fmla="*/ 0 w 1022318"/>
                <a:gd name="connsiteY16" fmla="*/ 776954 h 1093374"/>
                <a:gd name="connsiteX17" fmla="*/ 669417 w 1022318"/>
                <a:gd name="connsiteY17" fmla="*/ 695801 h 1093374"/>
                <a:gd name="connsiteX18" fmla="*/ 669417 w 1022318"/>
                <a:gd name="connsiteY18" fmla="*/ 572072 h 1093374"/>
                <a:gd name="connsiteX19" fmla="*/ 499015 w 1022318"/>
                <a:gd name="connsiteY19" fmla="*/ 626840 h 1093374"/>
                <a:gd name="connsiteX20" fmla="*/ 318421 w 1022318"/>
                <a:gd name="connsiteY20" fmla="*/ 766858 h 1093374"/>
                <a:gd name="connsiteX21" fmla="*/ 460438 w 1022318"/>
                <a:gd name="connsiteY21" fmla="*/ 882491 h 1093374"/>
                <a:gd name="connsiteX22" fmla="*/ 669417 w 1022318"/>
                <a:gd name="connsiteY22" fmla="*/ 695801 h 1093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22318" h="1093374">
                  <a:moveTo>
                    <a:pt x="0" y="776954"/>
                  </a:moveTo>
                  <a:cubicBezTo>
                    <a:pt x="0" y="547688"/>
                    <a:pt x="182594" y="478727"/>
                    <a:pt x="397574" y="450342"/>
                  </a:cubicBezTo>
                  <a:cubicBezTo>
                    <a:pt x="592264" y="426053"/>
                    <a:pt x="661226" y="405765"/>
                    <a:pt x="661226" y="334709"/>
                  </a:cubicBezTo>
                  <a:cubicBezTo>
                    <a:pt x="661226" y="267748"/>
                    <a:pt x="618649" y="223171"/>
                    <a:pt x="519208" y="223171"/>
                  </a:cubicBezTo>
                  <a:cubicBezTo>
                    <a:pt x="413766" y="223171"/>
                    <a:pt x="360997" y="269843"/>
                    <a:pt x="350806" y="356997"/>
                  </a:cubicBezTo>
                  <a:lnTo>
                    <a:pt x="46577" y="356997"/>
                  </a:lnTo>
                  <a:cubicBezTo>
                    <a:pt x="54674" y="164306"/>
                    <a:pt x="202787" y="0"/>
                    <a:pt x="517208" y="0"/>
                  </a:cubicBezTo>
                  <a:cubicBezTo>
                    <a:pt x="673418" y="0"/>
                    <a:pt x="778859" y="28385"/>
                    <a:pt x="853916" y="85154"/>
                  </a:cubicBezTo>
                  <a:cubicBezTo>
                    <a:pt x="943165" y="150019"/>
                    <a:pt x="985742" y="251460"/>
                    <a:pt x="985742" y="381286"/>
                  </a:cubicBezTo>
                  <a:lnTo>
                    <a:pt x="985742" y="904685"/>
                  </a:lnTo>
                  <a:cubicBezTo>
                    <a:pt x="985742" y="987838"/>
                    <a:pt x="993838" y="1034510"/>
                    <a:pt x="1022318" y="1052798"/>
                  </a:cubicBezTo>
                  <a:lnTo>
                    <a:pt x="1022318" y="1066990"/>
                  </a:lnTo>
                  <a:lnTo>
                    <a:pt x="701802" y="1066990"/>
                  </a:lnTo>
                  <a:cubicBezTo>
                    <a:pt x="685609" y="1044702"/>
                    <a:pt x="675418" y="1004126"/>
                    <a:pt x="667322" y="951357"/>
                  </a:cubicBezTo>
                  <a:lnTo>
                    <a:pt x="663321" y="951357"/>
                  </a:lnTo>
                  <a:cubicBezTo>
                    <a:pt x="602456" y="1038606"/>
                    <a:pt x="511207" y="1093375"/>
                    <a:pt x="354997" y="1093375"/>
                  </a:cubicBezTo>
                  <a:cubicBezTo>
                    <a:pt x="148018" y="1093375"/>
                    <a:pt x="0" y="981837"/>
                    <a:pt x="0" y="776954"/>
                  </a:cubicBezTo>
                  <a:close/>
                  <a:moveTo>
                    <a:pt x="669417" y="695801"/>
                  </a:moveTo>
                  <a:lnTo>
                    <a:pt x="669417" y="572072"/>
                  </a:lnTo>
                  <a:cubicBezTo>
                    <a:pt x="626840" y="594360"/>
                    <a:pt x="565976" y="610553"/>
                    <a:pt x="499015" y="626840"/>
                  </a:cubicBezTo>
                  <a:cubicBezTo>
                    <a:pt x="371189" y="655225"/>
                    <a:pt x="318421" y="687705"/>
                    <a:pt x="318421" y="766858"/>
                  </a:cubicBezTo>
                  <a:cubicBezTo>
                    <a:pt x="318421" y="850011"/>
                    <a:pt x="379285" y="882491"/>
                    <a:pt x="460438" y="882491"/>
                  </a:cubicBezTo>
                  <a:cubicBezTo>
                    <a:pt x="584168" y="882396"/>
                    <a:pt x="669417" y="807339"/>
                    <a:pt x="669417" y="695801"/>
                  </a:cubicBezTo>
                  <a:close/>
                </a:path>
              </a:pathLst>
            </a:custGeom>
            <a:solidFill>
              <a:srgbClr val="FFFFFF"/>
            </a:solidFill>
            <a:ln w="9525"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FD898508-580C-42C8-41A2-1162A6384A44}"/>
                </a:ext>
              </a:extLst>
            </p:cNvPr>
            <p:cNvSpPr/>
            <p:nvPr/>
          </p:nvSpPr>
          <p:spPr>
            <a:xfrm>
              <a:off x="3435858" y="2239232"/>
              <a:ext cx="334708" cy="1450371"/>
            </a:xfrm>
            <a:custGeom>
              <a:avLst/>
              <a:gdLst>
                <a:gd name="connsiteX0" fmla="*/ 0 w 334708"/>
                <a:gd name="connsiteY0" fmla="*/ 0 h 1450371"/>
                <a:gd name="connsiteX1" fmla="*/ 334708 w 334708"/>
                <a:gd name="connsiteY1" fmla="*/ 0 h 1450371"/>
                <a:gd name="connsiteX2" fmla="*/ 334708 w 334708"/>
                <a:gd name="connsiteY2" fmla="*/ 1450372 h 1450371"/>
                <a:gd name="connsiteX3" fmla="*/ 0 w 334708"/>
                <a:gd name="connsiteY3" fmla="*/ 1450372 h 1450371"/>
                <a:gd name="connsiteX4" fmla="*/ 0 w 334708"/>
                <a:gd name="connsiteY4" fmla="*/ 0 h 1450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708" h="1450371">
                  <a:moveTo>
                    <a:pt x="0" y="0"/>
                  </a:moveTo>
                  <a:lnTo>
                    <a:pt x="334708" y="0"/>
                  </a:lnTo>
                  <a:lnTo>
                    <a:pt x="334708" y="1450372"/>
                  </a:lnTo>
                  <a:lnTo>
                    <a:pt x="0" y="1450372"/>
                  </a:lnTo>
                  <a:lnTo>
                    <a:pt x="0" y="0"/>
                  </a:lnTo>
                  <a:close/>
                </a:path>
              </a:pathLst>
            </a:custGeom>
            <a:solidFill>
              <a:srgbClr val="FFFFFF"/>
            </a:solidFill>
            <a:ln w="9525"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3A53F1BA-87A0-DD75-52DC-5305A7EB3BD6}"/>
                </a:ext>
              </a:extLst>
            </p:cNvPr>
            <p:cNvSpPr/>
            <p:nvPr/>
          </p:nvSpPr>
          <p:spPr>
            <a:xfrm>
              <a:off x="3916013" y="2239232"/>
              <a:ext cx="334708" cy="1450371"/>
            </a:xfrm>
            <a:custGeom>
              <a:avLst/>
              <a:gdLst>
                <a:gd name="connsiteX0" fmla="*/ 0 w 334708"/>
                <a:gd name="connsiteY0" fmla="*/ 0 h 1450371"/>
                <a:gd name="connsiteX1" fmla="*/ 334708 w 334708"/>
                <a:gd name="connsiteY1" fmla="*/ 0 h 1450371"/>
                <a:gd name="connsiteX2" fmla="*/ 334708 w 334708"/>
                <a:gd name="connsiteY2" fmla="*/ 1450372 h 1450371"/>
                <a:gd name="connsiteX3" fmla="*/ 0 w 334708"/>
                <a:gd name="connsiteY3" fmla="*/ 1450372 h 1450371"/>
                <a:gd name="connsiteX4" fmla="*/ 0 w 334708"/>
                <a:gd name="connsiteY4" fmla="*/ 0 h 1450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708" h="1450371">
                  <a:moveTo>
                    <a:pt x="0" y="0"/>
                  </a:moveTo>
                  <a:lnTo>
                    <a:pt x="334708" y="0"/>
                  </a:lnTo>
                  <a:lnTo>
                    <a:pt x="334708" y="1450372"/>
                  </a:lnTo>
                  <a:lnTo>
                    <a:pt x="0" y="1450372"/>
                  </a:lnTo>
                  <a:lnTo>
                    <a:pt x="0" y="0"/>
                  </a:lnTo>
                  <a:close/>
                </a:path>
              </a:pathLst>
            </a:custGeom>
            <a:solidFill>
              <a:srgbClr val="FFFFFF"/>
            </a:solidFill>
            <a:ln w="9525"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45D220B3-0B26-1CAA-5311-12D9C90D0B99}"/>
                </a:ext>
              </a:extLst>
            </p:cNvPr>
            <p:cNvSpPr/>
            <p:nvPr/>
          </p:nvSpPr>
          <p:spPr>
            <a:xfrm>
              <a:off x="4725352" y="2239232"/>
              <a:ext cx="330612" cy="1450466"/>
            </a:xfrm>
            <a:custGeom>
              <a:avLst/>
              <a:gdLst>
                <a:gd name="connsiteX0" fmla="*/ 0 w 330612"/>
                <a:gd name="connsiteY0" fmla="*/ 0 h 1450466"/>
                <a:gd name="connsiteX1" fmla="*/ 330613 w 330612"/>
                <a:gd name="connsiteY1" fmla="*/ 0 h 1450466"/>
                <a:gd name="connsiteX2" fmla="*/ 330613 w 330612"/>
                <a:gd name="connsiteY2" fmla="*/ 267748 h 1450466"/>
                <a:gd name="connsiteX3" fmla="*/ 0 w 330612"/>
                <a:gd name="connsiteY3" fmla="*/ 267748 h 1450466"/>
                <a:gd name="connsiteX4" fmla="*/ 0 w 330612"/>
                <a:gd name="connsiteY4" fmla="*/ 0 h 1450466"/>
                <a:gd name="connsiteX5" fmla="*/ 0 w 330612"/>
                <a:gd name="connsiteY5" fmla="*/ 411861 h 1450466"/>
                <a:gd name="connsiteX6" fmla="*/ 330613 w 330612"/>
                <a:gd name="connsiteY6" fmla="*/ 411861 h 1450466"/>
                <a:gd name="connsiteX7" fmla="*/ 330613 w 330612"/>
                <a:gd name="connsiteY7" fmla="*/ 1450467 h 1450466"/>
                <a:gd name="connsiteX8" fmla="*/ 0 w 330612"/>
                <a:gd name="connsiteY8" fmla="*/ 1450467 h 1450466"/>
                <a:gd name="connsiteX9" fmla="*/ 0 w 330612"/>
                <a:gd name="connsiteY9" fmla="*/ 411861 h 1450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0612" h="1450466">
                  <a:moveTo>
                    <a:pt x="0" y="0"/>
                  </a:moveTo>
                  <a:lnTo>
                    <a:pt x="330613" y="0"/>
                  </a:lnTo>
                  <a:lnTo>
                    <a:pt x="330613" y="267748"/>
                  </a:lnTo>
                  <a:lnTo>
                    <a:pt x="0" y="267748"/>
                  </a:lnTo>
                  <a:lnTo>
                    <a:pt x="0" y="0"/>
                  </a:lnTo>
                  <a:close/>
                  <a:moveTo>
                    <a:pt x="0" y="411861"/>
                  </a:moveTo>
                  <a:lnTo>
                    <a:pt x="330613" y="411861"/>
                  </a:lnTo>
                  <a:lnTo>
                    <a:pt x="330613" y="1450467"/>
                  </a:lnTo>
                  <a:lnTo>
                    <a:pt x="0" y="1450467"/>
                  </a:lnTo>
                  <a:lnTo>
                    <a:pt x="0" y="411861"/>
                  </a:lnTo>
                  <a:close/>
                </a:path>
              </a:pathLst>
            </a:custGeom>
            <a:solidFill>
              <a:srgbClr val="FFFFFF"/>
            </a:solidFill>
            <a:ln w="9525"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368F85DF-0908-97DA-F666-EAD38C307F6E}"/>
                </a:ext>
              </a:extLst>
            </p:cNvPr>
            <p:cNvSpPr/>
            <p:nvPr/>
          </p:nvSpPr>
          <p:spPr>
            <a:xfrm>
              <a:off x="5199411" y="2620708"/>
              <a:ext cx="1006221" cy="1068990"/>
            </a:xfrm>
            <a:custGeom>
              <a:avLst/>
              <a:gdLst>
                <a:gd name="connsiteX0" fmla="*/ 0 w 1006221"/>
                <a:gd name="connsiteY0" fmla="*/ 30385 h 1068990"/>
                <a:gd name="connsiteX1" fmla="*/ 318516 w 1006221"/>
                <a:gd name="connsiteY1" fmla="*/ 30385 h 1068990"/>
                <a:gd name="connsiteX2" fmla="*/ 318516 w 1006221"/>
                <a:gd name="connsiteY2" fmla="*/ 172402 h 1068990"/>
                <a:gd name="connsiteX3" fmla="*/ 324612 w 1006221"/>
                <a:gd name="connsiteY3" fmla="*/ 172402 h 1068990"/>
                <a:gd name="connsiteX4" fmla="*/ 645128 w 1006221"/>
                <a:gd name="connsiteY4" fmla="*/ 0 h 1068990"/>
                <a:gd name="connsiteX5" fmla="*/ 1006221 w 1006221"/>
                <a:gd name="connsiteY5" fmla="*/ 393478 h 1068990"/>
                <a:gd name="connsiteX6" fmla="*/ 1006221 w 1006221"/>
                <a:gd name="connsiteY6" fmla="*/ 1068991 h 1068990"/>
                <a:gd name="connsiteX7" fmla="*/ 675608 w 1006221"/>
                <a:gd name="connsiteY7" fmla="*/ 1068991 h 1068990"/>
                <a:gd name="connsiteX8" fmla="*/ 675608 w 1006221"/>
                <a:gd name="connsiteY8" fmla="*/ 460439 h 1068990"/>
                <a:gd name="connsiteX9" fmla="*/ 513302 w 1006221"/>
                <a:gd name="connsiteY9" fmla="*/ 275844 h 1068990"/>
                <a:gd name="connsiteX10" fmla="*/ 330708 w 1006221"/>
                <a:gd name="connsiteY10" fmla="*/ 494919 h 1068990"/>
                <a:gd name="connsiteX11" fmla="*/ 330708 w 1006221"/>
                <a:gd name="connsiteY11" fmla="*/ 1068991 h 1068990"/>
                <a:gd name="connsiteX12" fmla="*/ 95 w 1006221"/>
                <a:gd name="connsiteY12" fmla="*/ 1068991 h 1068990"/>
                <a:gd name="connsiteX13" fmla="*/ 95 w 1006221"/>
                <a:gd name="connsiteY13" fmla="*/ 30385 h 1068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6221" h="1068990">
                  <a:moveTo>
                    <a:pt x="0" y="30385"/>
                  </a:moveTo>
                  <a:lnTo>
                    <a:pt x="318516" y="30385"/>
                  </a:lnTo>
                  <a:lnTo>
                    <a:pt x="318516" y="172402"/>
                  </a:lnTo>
                  <a:lnTo>
                    <a:pt x="324612" y="172402"/>
                  </a:lnTo>
                  <a:cubicBezTo>
                    <a:pt x="401669" y="60865"/>
                    <a:pt x="501110" y="0"/>
                    <a:pt x="645128" y="0"/>
                  </a:cubicBezTo>
                  <a:cubicBezTo>
                    <a:pt x="872300" y="0"/>
                    <a:pt x="1006221" y="162306"/>
                    <a:pt x="1006221" y="393478"/>
                  </a:cubicBezTo>
                  <a:lnTo>
                    <a:pt x="1006221" y="1068991"/>
                  </a:lnTo>
                  <a:lnTo>
                    <a:pt x="675608" y="1068991"/>
                  </a:lnTo>
                  <a:lnTo>
                    <a:pt x="675608" y="460439"/>
                  </a:lnTo>
                  <a:cubicBezTo>
                    <a:pt x="675608" y="350901"/>
                    <a:pt x="620839" y="275844"/>
                    <a:pt x="513302" y="275844"/>
                  </a:cubicBezTo>
                  <a:cubicBezTo>
                    <a:pt x="403765" y="275844"/>
                    <a:pt x="330708" y="367093"/>
                    <a:pt x="330708" y="494919"/>
                  </a:cubicBezTo>
                  <a:lnTo>
                    <a:pt x="330708" y="1068991"/>
                  </a:lnTo>
                  <a:lnTo>
                    <a:pt x="95" y="1068991"/>
                  </a:lnTo>
                  <a:lnTo>
                    <a:pt x="95" y="30385"/>
                  </a:lnTo>
                  <a:close/>
                </a:path>
              </a:pathLst>
            </a:custGeom>
            <a:solidFill>
              <a:srgbClr val="FFFFFF"/>
            </a:solidFill>
            <a:ln w="9525"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B27EAF15-A877-0B4C-C6A9-5BFBA7E40B7A}"/>
                </a:ext>
              </a:extLst>
            </p:cNvPr>
            <p:cNvSpPr/>
            <p:nvPr/>
          </p:nvSpPr>
          <p:spPr>
            <a:xfrm>
              <a:off x="9742932" y="3348799"/>
              <a:ext cx="346900" cy="340804"/>
            </a:xfrm>
            <a:custGeom>
              <a:avLst/>
              <a:gdLst>
                <a:gd name="connsiteX0" fmla="*/ 0 w 346900"/>
                <a:gd name="connsiteY0" fmla="*/ 0 h 340804"/>
                <a:gd name="connsiteX1" fmla="*/ 346900 w 346900"/>
                <a:gd name="connsiteY1" fmla="*/ 0 h 340804"/>
                <a:gd name="connsiteX2" fmla="*/ 346900 w 346900"/>
                <a:gd name="connsiteY2" fmla="*/ 340805 h 340804"/>
                <a:gd name="connsiteX3" fmla="*/ 0 w 346900"/>
                <a:gd name="connsiteY3" fmla="*/ 340805 h 340804"/>
                <a:gd name="connsiteX4" fmla="*/ 0 w 346900"/>
                <a:gd name="connsiteY4" fmla="*/ 0 h 340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900" h="340804">
                  <a:moveTo>
                    <a:pt x="0" y="0"/>
                  </a:moveTo>
                  <a:lnTo>
                    <a:pt x="346900" y="0"/>
                  </a:lnTo>
                  <a:lnTo>
                    <a:pt x="346900" y="340805"/>
                  </a:lnTo>
                  <a:lnTo>
                    <a:pt x="0" y="340805"/>
                  </a:lnTo>
                  <a:lnTo>
                    <a:pt x="0" y="0"/>
                  </a:lnTo>
                  <a:close/>
                </a:path>
              </a:pathLst>
            </a:custGeom>
            <a:solidFill>
              <a:srgbClr val="FFFFFF"/>
            </a:solidFill>
            <a:ln w="9525" cap="flat">
              <a:noFill/>
              <a:prstDash val="solid"/>
              <a:miter/>
            </a:ln>
          </p:spPr>
          <p:txBody>
            <a:bodyPr rtlCol="0" anchor="ctr"/>
            <a:lstStyle/>
            <a:p>
              <a:endParaRPr lang="en-GB"/>
            </a:p>
          </p:txBody>
        </p:sp>
      </p:grpSp>
      <p:sp>
        <p:nvSpPr>
          <p:cNvPr id="2" name="Rectangle 1">
            <a:extLst>
              <a:ext uri="{FF2B5EF4-FFF2-40B4-BE49-F238E27FC236}">
                <a16:creationId xmlns:a16="http://schemas.microsoft.com/office/drawing/2014/main" id="{2DA9CE2D-8C36-4A1E-CB4A-8558D2EF00F5}"/>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Graphic 2">
            <a:extLst>
              <a:ext uri="{FF2B5EF4-FFF2-40B4-BE49-F238E27FC236}">
                <a16:creationId xmlns:a16="http://schemas.microsoft.com/office/drawing/2014/main" id="{22AA5680-550E-B2E1-0C42-54052205F1CD}"/>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4197484557"/>
      </p:ext>
    </p:extLst>
  </p:cSld>
  <p:clrMapOvr>
    <a:masterClrMapping/>
  </p:clrMapOvr>
</p:sldLayout>
</file>

<file path=ppt/slideLayouts/slideLayout342.xml><?xml version="1.0" encoding="utf-8"?>
<p:sldLayout xmlns:a="http://schemas.openxmlformats.org/drawingml/2006/main" xmlns:r="http://schemas.openxmlformats.org/officeDocument/2006/relationships" xmlns:p="http://schemas.openxmlformats.org/presentationml/2006/main" preserve="1">
  <p:cSld name="4_typo_driven">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grpSp>
        <p:nvGrpSpPr>
          <p:cNvPr id="51" name="Graphic 48">
            <a:extLst>
              <a:ext uri="{FF2B5EF4-FFF2-40B4-BE49-F238E27FC236}">
                <a16:creationId xmlns:a16="http://schemas.microsoft.com/office/drawing/2014/main" id="{EEFE7FD2-2512-B1B3-3CC8-20983F46F0D9}"/>
              </a:ext>
            </a:extLst>
          </p:cNvPr>
          <p:cNvGrpSpPr/>
          <p:nvPr/>
        </p:nvGrpSpPr>
        <p:grpSpPr>
          <a:xfrm>
            <a:off x="1261641" y="1646522"/>
            <a:ext cx="5858112" cy="1573766"/>
            <a:chOff x="19266531" y="2166674"/>
            <a:chExt cx="1852898" cy="497776"/>
          </a:xfrm>
          <a:solidFill>
            <a:srgbClr val="000000"/>
          </a:solidFill>
        </p:grpSpPr>
        <p:sp>
          <p:nvSpPr>
            <p:cNvPr id="52" name="Freeform: Shape 51">
              <a:extLst>
                <a:ext uri="{FF2B5EF4-FFF2-40B4-BE49-F238E27FC236}">
                  <a16:creationId xmlns:a16="http://schemas.microsoft.com/office/drawing/2014/main" id="{1557C703-AF1C-3BBE-7F83-9B3116AA0C37}"/>
                </a:ext>
              </a:extLst>
            </p:cNvPr>
            <p:cNvSpPr/>
            <p:nvPr/>
          </p:nvSpPr>
          <p:spPr>
            <a:xfrm>
              <a:off x="19266531" y="2166674"/>
              <a:ext cx="362807" cy="497776"/>
            </a:xfrm>
            <a:custGeom>
              <a:avLst/>
              <a:gdLst>
                <a:gd name="connsiteX0" fmla="*/ 0 w 362807"/>
                <a:gd name="connsiteY0" fmla="*/ 312515 h 497776"/>
                <a:gd name="connsiteX1" fmla="*/ 152495 w 362807"/>
                <a:gd name="connsiteY1" fmla="*/ 128016 h 497776"/>
                <a:gd name="connsiteX2" fmla="*/ 249841 w 362807"/>
                <a:gd name="connsiteY2" fmla="*/ 177737 h 497776"/>
                <a:gd name="connsiteX3" fmla="*/ 251841 w 362807"/>
                <a:gd name="connsiteY3" fmla="*/ 177737 h 497776"/>
                <a:gd name="connsiteX4" fmla="*/ 251841 w 362807"/>
                <a:gd name="connsiteY4" fmla="*/ 0 h 497776"/>
                <a:gd name="connsiteX5" fmla="*/ 362808 w 362807"/>
                <a:gd name="connsiteY5" fmla="*/ 0 h 497776"/>
                <a:gd name="connsiteX6" fmla="*/ 362808 w 362807"/>
                <a:gd name="connsiteY6" fmla="*/ 486823 h 497776"/>
                <a:gd name="connsiteX7" fmla="*/ 256604 w 362807"/>
                <a:gd name="connsiteY7" fmla="*/ 486823 h 497776"/>
                <a:gd name="connsiteX8" fmla="*/ 256604 w 362807"/>
                <a:gd name="connsiteY8" fmla="*/ 439865 h 497776"/>
                <a:gd name="connsiteX9" fmla="*/ 255270 w 362807"/>
                <a:gd name="connsiteY9" fmla="*/ 439865 h 497776"/>
                <a:gd name="connsiteX10" fmla="*/ 152495 w 362807"/>
                <a:gd name="connsiteY10" fmla="*/ 497776 h 497776"/>
                <a:gd name="connsiteX11" fmla="*/ 0 w 362807"/>
                <a:gd name="connsiteY11" fmla="*/ 312611 h 497776"/>
                <a:gd name="connsiteX12" fmla="*/ 254699 w 362807"/>
                <a:gd name="connsiteY12" fmla="*/ 312515 h 497776"/>
                <a:gd name="connsiteX13" fmla="*/ 182499 w 362807"/>
                <a:gd name="connsiteY13" fmla="*/ 211741 h 497776"/>
                <a:gd name="connsiteX14" fmla="*/ 112395 w 362807"/>
                <a:gd name="connsiteY14" fmla="*/ 311182 h 497776"/>
                <a:gd name="connsiteX15" fmla="*/ 181166 w 362807"/>
                <a:gd name="connsiteY15" fmla="*/ 409956 h 497776"/>
                <a:gd name="connsiteX16" fmla="*/ 254699 w 362807"/>
                <a:gd name="connsiteY16" fmla="*/ 312611 h 497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2807" h="497776">
                  <a:moveTo>
                    <a:pt x="0" y="312515"/>
                  </a:moveTo>
                  <a:cubicBezTo>
                    <a:pt x="0" y="203549"/>
                    <a:pt x="62675" y="128016"/>
                    <a:pt x="152495" y="128016"/>
                  </a:cubicBezTo>
                  <a:cubicBezTo>
                    <a:pt x="201549" y="128016"/>
                    <a:pt x="229458" y="148400"/>
                    <a:pt x="249841" y="177737"/>
                  </a:cubicBezTo>
                  <a:lnTo>
                    <a:pt x="251841" y="177737"/>
                  </a:lnTo>
                  <a:lnTo>
                    <a:pt x="251841" y="0"/>
                  </a:lnTo>
                  <a:lnTo>
                    <a:pt x="362808" y="0"/>
                  </a:lnTo>
                  <a:lnTo>
                    <a:pt x="362808" y="486823"/>
                  </a:lnTo>
                  <a:lnTo>
                    <a:pt x="256604" y="486823"/>
                  </a:lnTo>
                  <a:lnTo>
                    <a:pt x="256604" y="439865"/>
                  </a:lnTo>
                  <a:lnTo>
                    <a:pt x="255270" y="439865"/>
                  </a:lnTo>
                  <a:cubicBezTo>
                    <a:pt x="234125" y="475964"/>
                    <a:pt x="198120" y="497776"/>
                    <a:pt x="152495" y="497776"/>
                  </a:cubicBezTo>
                  <a:cubicBezTo>
                    <a:pt x="63246" y="497776"/>
                    <a:pt x="0" y="429006"/>
                    <a:pt x="0" y="312611"/>
                  </a:cubicBezTo>
                  <a:close/>
                  <a:moveTo>
                    <a:pt x="254699" y="312515"/>
                  </a:moveTo>
                  <a:cubicBezTo>
                    <a:pt x="254699" y="253937"/>
                    <a:pt x="230886" y="211741"/>
                    <a:pt x="182499" y="211741"/>
                  </a:cubicBezTo>
                  <a:cubicBezTo>
                    <a:pt x="138208" y="211741"/>
                    <a:pt x="112395" y="252603"/>
                    <a:pt x="112395" y="311182"/>
                  </a:cubicBezTo>
                  <a:cubicBezTo>
                    <a:pt x="112395" y="369761"/>
                    <a:pt x="138303" y="409956"/>
                    <a:pt x="181166" y="409956"/>
                  </a:cubicBezTo>
                  <a:cubicBezTo>
                    <a:pt x="227457" y="409956"/>
                    <a:pt x="254699" y="369761"/>
                    <a:pt x="254699" y="312611"/>
                  </a:cubicBezTo>
                  <a:close/>
                </a:path>
              </a:pathLst>
            </a:custGeom>
            <a:solidFill>
              <a:srgbClr val="000000"/>
            </a:solidFill>
            <a:ln w="9525" cap="flat">
              <a:noFill/>
              <a:prstDash val="solid"/>
              <a:miter/>
            </a:ln>
          </p:spPr>
          <p:txBody>
            <a:bodyPr rtlCol="0" anchor="ctr"/>
            <a:lstStyle/>
            <a:p>
              <a:endParaRPr lang="en-AU"/>
            </a:p>
          </p:txBody>
        </p:sp>
        <p:sp>
          <p:nvSpPr>
            <p:cNvPr id="53" name="Freeform: Shape 52">
              <a:extLst>
                <a:ext uri="{FF2B5EF4-FFF2-40B4-BE49-F238E27FC236}">
                  <a16:creationId xmlns:a16="http://schemas.microsoft.com/office/drawing/2014/main" id="{F5DE6721-B0E0-DE01-2306-B17F8EE766E4}"/>
                </a:ext>
              </a:extLst>
            </p:cNvPr>
            <p:cNvSpPr/>
            <p:nvPr/>
          </p:nvSpPr>
          <p:spPr>
            <a:xfrm>
              <a:off x="19677249" y="2299452"/>
              <a:ext cx="225361" cy="354139"/>
            </a:xfrm>
            <a:custGeom>
              <a:avLst/>
              <a:gdLst>
                <a:gd name="connsiteX0" fmla="*/ 0 w 225361"/>
                <a:gd name="connsiteY0" fmla="*/ 5429 h 354139"/>
                <a:gd name="connsiteX1" fmla="*/ 106204 w 225361"/>
                <a:gd name="connsiteY1" fmla="*/ 5429 h 354139"/>
                <a:gd name="connsiteX2" fmla="*/ 106204 w 225361"/>
                <a:gd name="connsiteY2" fmla="*/ 59912 h 354139"/>
                <a:gd name="connsiteX3" fmla="*/ 108204 w 225361"/>
                <a:gd name="connsiteY3" fmla="*/ 59912 h 354139"/>
                <a:gd name="connsiteX4" fmla="*/ 203550 w 225361"/>
                <a:gd name="connsiteY4" fmla="*/ 0 h 354139"/>
                <a:gd name="connsiteX5" fmla="*/ 225362 w 225361"/>
                <a:gd name="connsiteY5" fmla="*/ 2762 h 354139"/>
                <a:gd name="connsiteX6" fmla="*/ 225362 w 225361"/>
                <a:gd name="connsiteY6" fmla="*/ 98108 h 354139"/>
                <a:gd name="connsiteX7" fmla="*/ 222600 w 225361"/>
                <a:gd name="connsiteY7" fmla="*/ 98108 h 354139"/>
                <a:gd name="connsiteX8" fmla="*/ 110966 w 225361"/>
                <a:gd name="connsiteY8" fmla="*/ 197549 h 354139"/>
                <a:gd name="connsiteX9" fmla="*/ 110966 w 225361"/>
                <a:gd name="connsiteY9" fmla="*/ 354139 h 354139"/>
                <a:gd name="connsiteX10" fmla="*/ 0 w 225361"/>
                <a:gd name="connsiteY10" fmla="*/ 354139 h 354139"/>
                <a:gd name="connsiteX11" fmla="*/ 0 w 225361"/>
                <a:gd name="connsiteY11" fmla="*/ 5525 h 354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5361" h="354139">
                  <a:moveTo>
                    <a:pt x="0" y="5429"/>
                  </a:moveTo>
                  <a:lnTo>
                    <a:pt x="106204" y="5429"/>
                  </a:lnTo>
                  <a:lnTo>
                    <a:pt x="106204" y="59912"/>
                  </a:lnTo>
                  <a:lnTo>
                    <a:pt x="108204" y="59912"/>
                  </a:lnTo>
                  <a:cubicBezTo>
                    <a:pt x="132684" y="18383"/>
                    <a:pt x="161354" y="0"/>
                    <a:pt x="203550" y="0"/>
                  </a:cubicBezTo>
                  <a:cubicBezTo>
                    <a:pt x="213741" y="0"/>
                    <a:pt x="220599" y="667"/>
                    <a:pt x="225362" y="2762"/>
                  </a:cubicBezTo>
                  <a:lnTo>
                    <a:pt x="225362" y="98108"/>
                  </a:lnTo>
                  <a:lnTo>
                    <a:pt x="222600" y="98108"/>
                  </a:lnTo>
                  <a:cubicBezTo>
                    <a:pt x="154496" y="88583"/>
                    <a:pt x="110966" y="121920"/>
                    <a:pt x="110966" y="197549"/>
                  </a:cubicBezTo>
                  <a:lnTo>
                    <a:pt x="110966" y="354139"/>
                  </a:lnTo>
                  <a:lnTo>
                    <a:pt x="0" y="354139"/>
                  </a:lnTo>
                  <a:lnTo>
                    <a:pt x="0" y="5525"/>
                  </a:lnTo>
                  <a:close/>
                </a:path>
              </a:pathLst>
            </a:custGeom>
            <a:solidFill>
              <a:srgbClr val="000000"/>
            </a:solidFill>
            <a:ln w="9525" cap="flat">
              <a:noFill/>
              <a:prstDash val="solid"/>
              <a:miter/>
            </a:ln>
          </p:spPr>
          <p:txBody>
            <a:bodyPr rtlCol="0" anchor="ctr"/>
            <a:lstStyle/>
            <a:p>
              <a:endParaRPr lang="en-AU"/>
            </a:p>
          </p:txBody>
        </p:sp>
        <p:sp>
          <p:nvSpPr>
            <p:cNvPr id="54" name="Freeform: Shape 53">
              <a:extLst>
                <a:ext uri="{FF2B5EF4-FFF2-40B4-BE49-F238E27FC236}">
                  <a16:creationId xmlns:a16="http://schemas.microsoft.com/office/drawing/2014/main" id="{D1B9630F-F15D-8C27-94CD-6AA581080001}"/>
                </a:ext>
              </a:extLst>
            </p:cNvPr>
            <p:cNvSpPr/>
            <p:nvPr/>
          </p:nvSpPr>
          <p:spPr>
            <a:xfrm>
              <a:off x="19921661" y="2166674"/>
              <a:ext cx="110966" cy="486822"/>
            </a:xfrm>
            <a:custGeom>
              <a:avLst/>
              <a:gdLst>
                <a:gd name="connsiteX0" fmla="*/ 0 w 110966"/>
                <a:gd name="connsiteY0" fmla="*/ 0 h 486822"/>
                <a:gd name="connsiteX1" fmla="*/ 110966 w 110966"/>
                <a:gd name="connsiteY1" fmla="*/ 0 h 486822"/>
                <a:gd name="connsiteX2" fmla="*/ 110966 w 110966"/>
                <a:gd name="connsiteY2" fmla="*/ 89916 h 486822"/>
                <a:gd name="connsiteX3" fmla="*/ 0 w 110966"/>
                <a:gd name="connsiteY3" fmla="*/ 89916 h 486822"/>
                <a:gd name="connsiteX4" fmla="*/ 0 w 110966"/>
                <a:gd name="connsiteY4" fmla="*/ 0 h 486822"/>
                <a:gd name="connsiteX5" fmla="*/ 0 w 110966"/>
                <a:gd name="connsiteY5" fmla="*/ 138208 h 486822"/>
                <a:gd name="connsiteX6" fmla="*/ 110966 w 110966"/>
                <a:gd name="connsiteY6" fmla="*/ 138208 h 486822"/>
                <a:gd name="connsiteX7" fmla="*/ 110966 w 110966"/>
                <a:gd name="connsiteY7" fmla="*/ 486823 h 486822"/>
                <a:gd name="connsiteX8" fmla="*/ 0 w 110966"/>
                <a:gd name="connsiteY8" fmla="*/ 486823 h 486822"/>
                <a:gd name="connsiteX9" fmla="*/ 0 w 110966"/>
                <a:gd name="connsiteY9" fmla="*/ 138208 h 486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966" h="486822">
                  <a:moveTo>
                    <a:pt x="0" y="0"/>
                  </a:moveTo>
                  <a:lnTo>
                    <a:pt x="110966" y="0"/>
                  </a:lnTo>
                  <a:lnTo>
                    <a:pt x="110966" y="89916"/>
                  </a:lnTo>
                  <a:lnTo>
                    <a:pt x="0" y="89916"/>
                  </a:lnTo>
                  <a:lnTo>
                    <a:pt x="0" y="0"/>
                  </a:lnTo>
                  <a:close/>
                  <a:moveTo>
                    <a:pt x="0" y="138208"/>
                  </a:moveTo>
                  <a:lnTo>
                    <a:pt x="110966" y="138208"/>
                  </a:lnTo>
                  <a:lnTo>
                    <a:pt x="110966" y="486823"/>
                  </a:lnTo>
                  <a:lnTo>
                    <a:pt x="0" y="486823"/>
                  </a:lnTo>
                  <a:lnTo>
                    <a:pt x="0" y="138208"/>
                  </a:lnTo>
                  <a:close/>
                </a:path>
              </a:pathLst>
            </a:custGeom>
            <a:solidFill>
              <a:srgbClr val="000000"/>
            </a:solidFill>
            <a:ln w="9525" cap="flat">
              <a:noFill/>
              <a:prstDash val="solid"/>
              <a:miter/>
            </a:ln>
          </p:spPr>
          <p:txBody>
            <a:bodyPr rtlCol="0" anchor="ctr"/>
            <a:lstStyle/>
            <a:p>
              <a:endParaRPr lang="en-AU"/>
            </a:p>
          </p:txBody>
        </p:sp>
        <p:sp>
          <p:nvSpPr>
            <p:cNvPr id="55" name="Freeform: Shape 54">
              <a:extLst>
                <a:ext uri="{FF2B5EF4-FFF2-40B4-BE49-F238E27FC236}">
                  <a16:creationId xmlns:a16="http://schemas.microsoft.com/office/drawing/2014/main" id="{2D1B8AC2-B1A4-DC65-C518-CAD5C8F7CCAF}"/>
                </a:ext>
              </a:extLst>
            </p:cNvPr>
            <p:cNvSpPr/>
            <p:nvPr/>
          </p:nvSpPr>
          <p:spPr>
            <a:xfrm>
              <a:off x="20047009" y="2304881"/>
              <a:ext cx="360807" cy="348615"/>
            </a:xfrm>
            <a:custGeom>
              <a:avLst/>
              <a:gdLst>
                <a:gd name="connsiteX0" fmla="*/ 0 w 360807"/>
                <a:gd name="connsiteY0" fmla="*/ 0 h 348615"/>
                <a:gd name="connsiteX1" fmla="*/ 114395 w 360807"/>
                <a:gd name="connsiteY1" fmla="*/ 0 h 348615"/>
                <a:gd name="connsiteX2" fmla="*/ 162020 w 360807"/>
                <a:gd name="connsiteY2" fmla="*/ 157258 h 348615"/>
                <a:gd name="connsiteX3" fmla="*/ 181070 w 360807"/>
                <a:gd name="connsiteY3" fmla="*/ 227362 h 348615"/>
                <a:gd name="connsiteX4" fmla="*/ 182404 w 360807"/>
                <a:gd name="connsiteY4" fmla="*/ 227362 h 348615"/>
                <a:gd name="connsiteX5" fmla="*/ 201454 w 360807"/>
                <a:gd name="connsiteY5" fmla="*/ 157258 h 348615"/>
                <a:gd name="connsiteX6" fmla="*/ 249841 w 360807"/>
                <a:gd name="connsiteY6" fmla="*/ 0 h 348615"/>
                <a:gd name="connsiteX7" fmla="*/ 360807 w 360807"/>
                <a:gd name="connsiteY7" fmla="*/ 0 h 348615"/>
                <a:gd name="connsiteX8" fmla="*/ 240316 w 360807"/>
                <a:gd name="connsiteY8" fmla="*/ 348615 h 348615"/>
                <a:gd name="connsiteX9" fmla="*/ 120491 w 360807"/>
                <a:gd name="connsiteY9" fmla="*/ 348615 h 348615"/>
                <a:gd name="connsiteX10" fmla="*/ 0 w 360807"/>
                <a:gd name="connsiteY10" fmla="*/ 0 h 348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0807" h="348615">
                  <a:moveTo>
                    <a:pt x="0" y="0"/>
                  </a:moveTo>
                  <a:lnTo>
                    <a:pt x="114395" y="0"/>
                  </a:lnTo>
                  <a:lnTo>
                    <a:pt x="162020" y="157258"/>
                  </a:lnTo>
                  <a:cubicBezTo>
                    <a:pt x="172212" y="192024"/>
                    <a:pt x="181070" y="227362"/>
                    <a:pt x="181070" y="227362"/>
                  </a:cubicBezTo>
                  <a:lnTo>
                    <a:pt x="182404" y="227362"/>
                  </a:lnTo>
                  <a:cubicBezTo>
                    <a:pt x="182404" y="227362"/>
                    <a:pt x="191262" y="191929"/>
                    <a:pt x="201454" y="157258"/>
                  </a:cubicBezTo>
                  <a:lnTo>
                    <a:pt x="249841" y="0"/>
                  </a:lnTo>
                  <a:lnTo>
                    <a:pt x="360807" y="0"/>
                  </a:lnTo>
                  <a:lnTo>
                    <a:pt x="240316" y="348615"/>
                  </a:lnTo>
                  <a:lnTo>
                    <a:pt x="120491" y="348615"/>
                  </a:lnTo>
                  <a:lnTo>
                    <a:pt x="0" y="0"/>
                  </a:lnTo>
                  <a:close/>
                </a:path>
              </a:pathLst>
            </a:custGeom>
            <a:solidFill>
              <a:srgbClr val="000000"/>
            </a:solidFill>
            <a:ln w="9525" cap="flat">
              <a:noFill/>
              <a:prstDash val="solid"/>
              <a:miter/>
            </a:ln>
          </p:spPr>
          <p:txBody>
            <a:bodyPr rtlCol="0" anchor="ctr"/>
            <a:lstStyle/>
            <a:p>
              <a:endParaRPr lang="en-AU"/>
            </a:p>
          </p:txBody>
        </p:sp>
        <p:sp>
          <p:nvSpPr>
            <p:cNvPr id="56" name="Freeform: Shape 55">
              <a:extLst>
                <a:ext uri="{FF2B5EF4-FFF2-40B4-BE49-F238E27FC236}">
                  <a16:creationId xmlns:a16="http://schemas.microsoft.com/office/drawing/2014/main" id="{49D07589-01D8-690B-EFFE-B3B4AC5FDA8E}"/>
                </a:ext>
              </a:extLst>
            </p:cNvPr>
            <p:cNvSpPr/>
            <p:nvPr/>
          </p:nvSpPr>
          <p:spPr>
            <a:xfrm>
              <a:off x="20392100" y="2294690"/>
              <a:ext cx="359589" cy="369093"/>
            </a:xfrm>
            <a:custGeom>
              <a:avLst/>
              <a:gdLst>
                <a:gd name="connsiteX0" fmla="*/ 95 w 359589"/>
                <a:gd name="connsiteY0" fmla="*/ 183833 h 369093"/>
                <a:gd name="connsiteX1" fmla="*/ 179165 w 359589"/>
                <a:gd name="connsiteY1" fmla="*/ 0 h 369093"/>
                <a:gd name="connsiteX2" fmla="*/ 298323 w 359589"/>
                <a:gd name="connsiteY2" fmla="*/ 43625 h 369093"/>
                <a:gd name="connsiteX3" fmla="*/ 359569 w 359589"/>
                <a:gd name="connsiteY3" fmla="*/ 213170 h 369093"/>
                <a:gd name="connsiteX4" fmla="*/ 108966 w 359589"/>
                <a:gd name="connsiteY4" fmla="*/ 213170 h 369093"/>
                <a:gd name="connsiteX5" fmla="*/ 187261 w 359589"/>
                <a:gd name="connsiteY5" fmla="*/ 289465 h 369093"/>
                <a:gd name="connsiteX6" fmla="*/ 245173 w 359589"/>
                <a:gd name="connsiteY6" fmla="*/ 254699 h 369093"/>
                <a:gd name="connsiteX7" fmla="*/ 353473 w 359589"/>
                <a:gd name="connsiteY7" fmla="*/ 254699 h 369093"/>
                <a:gd name="connsiteX8" fmla="*/ 294894 w 359589"/>
                <a:gd name="connsiteY8" fmla="*/ 337090 h 369093"/>
                <a:gd name="connsiteX9" fmla="*/ 185928 w 359589"/>
                <a:gd name="connsiteY9" fmla="*/ 369094 h 369093"/>
                <a:gd name="connsiteX10" fmla="*/ 0 w 359589"/>
                <a:gd name="connsiteY10" fmla="*/ 183928 h 369093"/>
                <a:gd name="connsiteX11" fmla="*/ 247269 w 359589"/>
                <a:gd name="connsiteY11" fmla="*/ 147066 h 369093"/>
                <a:gd name="connsiteX12" fmla="*/ 181260 w 359589"/>
                <a:gd name="connsiteY12" fmla="*/ 78962 h 369093"/>
                <a:gd name="connsiteX13" fmla="*/ 109728 w 359589"/>
                <a:gd name="connsiteY13" fmla="*/ 147066 h 369093"/>
                <a:gd name="connsiteX14" fmla="*/ 247269 w 359589"/>
                <a:gd name="connsiteY14" fmla="*/ 147066 h 36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9589" h="369093">
                  <a:moveTo>
                    <a:pt x="95" y="183833"/>
                  </a:moveTo>
                  <a:cubicBezTo>
                    <a:pt x="95" y="79629"/>
                    <a:pt x="72961" y="0"/>
                    <a:pt x="179165" y="0"/>
                  </a:cubicBezTo>
                  <a:cubicBezTo>
                    <a:pt x="228885" y="0"/>
                    <a:pt x="268319" y="16383"/>
                    <a:pt x="298323" y="43625"/>
                  </a:cubicBezTo>
                  <a:cubicBezTo>
                    <a:pt x="339852" y="81725"/>
                    <a:pt x="360330" y="142399"/>
                    <a:pt x="359569" y="213170"/>
                  </a:cubicBezTo>
                  <a:lnTo>
                    <a:pt x="108966" y="213170"/>
                  </a:lnTo>
                  <a:cubicBezTo>
                    <a:pt x="115728" y="260128"/>
                    <a:pt x="141637" y="289465"/>
                    <a:pt x="187261" y="289465"/>
                  </a:cubicBezTo>
                  <a:cubicBezTo>
                    <a:pt x="216503" y="289465"/>
                    <a:pt x="235648" y="276511"/>
                    <a:pt x="245173" y="254699"/>
                  </a:cubicBezTo>
                  <a:lnTo>
                    <a:pt x="353473" y="254699"/>
                  </a:lnTo>
                  <a:cubicBezTo>
                    <a:pt x="345948" y="286036"/>
                    <a:pt x="325564" y="315944"/>
                    <a:pt x="294894" y="337090"/>
                  </a:cubicBezTo>
                  <a:cubicBezTo>
                    <a:pt x="265652" y="357473"/>
                    <a:pt x="230219" y="369094"/>
                    <a:pt x="185928" y="369094"/>
                  </a:cubicBezTo>
                  <a:cubicBezTo>
                    <a:pt x="70866" y="369094"/>
                    <a:pt x="0" y="289465"/>
                    <a:pt x="0" y="183928"/>
                  </a:cubicBezTo>
                  <a:close/>
                  <a:moveTo>
                    <a:pt x="247269" y="147066"/>
                  </a:moveTo>
                  <a:cubicBezTo>
                    <a:pt x="243173" y="105537"/>
                    <a:pt x="217265" y="78962"/>
                    <a:pt x="181260" y="78962"/>
                  </a:cubicBezTo>
                  <a:cubicBezTo>
                    <a:pt x="139065" y="78962"/>
                    <a:pt x="117253" y="105537"/>
                    <a:pt x="109728" y="147066"/>
                  </a:cubicBezTo>
                  <a:lnTo>
                    <a:pt x="247269" y="147066"/>
                  </a:lnTo>
                  <a:close/>
                </a:path>
              </a:pathLst>
            </a:custGeom>
            <a:solidFill>
              <a:srgbClr val="000000"/>
            </a:solidFill>
            <a:ln w="9525" cap="flat">
              <a:noFill/>
              <a:prstDash val="solid"/>
              <a:miter/>
            </a:ln>
          </p:spPr>
          <p:txBody>
            <a:bodyPr rtlCol="0" anchor="ctr"/>
            <a:lstStyle/>
            <a:p>
              <a:endParaRPr lang="en-AU"/>
            </a:p>
          </p:txBody>
        </p:sp>
        <p:sp>
          <p:nvSpPr>
            <p:cNvPr id="57" name="Freeform: Shape 56">
              <a:extLst>
                <a:ext uri="{FF2B5EF4-FFF2-40B4-BE49-F238E27FC236}">
                  <a16:creationId xmlns:a16="http://schemas.microsoft.com/office/drawing/2014/main" id="{332DDAC7-A7F9-0E51-1013-B476AD31D781}"/>
                </a:ext>
              </a:extLst>
            </p:cNvPr>
            <p:cNvSpPr/>
            <p:nvPr/>
          </p:nvSpPr>
          <p:spPr>
            <a:xfrm>
              <a:off x="20781768" y="2294595"/>
              <a:ext cx="337661" cy="358901"/>
            </a:xfrm>
            <a:custGeom>
              <a:avLst/>
              <a:gdLst>
                <a:gd name="connsiteX0" fmla="*/ 0 w 337661"/>
                <a:gd name="connsiteY0" fmla="*/ 10287 h 358901"/>
                <a:gd name="connsiteX1" fmla="*/ 106871 w 337661"/>
                <a:gd name="connsiteY1" fmla="*/ 10287 h 358901"/>
                <a:gd name="connsiteX2" fmla="*/ 106871 w 337661"/>
                <a:gd name="connsiteY2" fmla="*/ 57912 h 358901"/>
                <a:gd name="connsiteX3" fmla="*/ 108871 w 337661"/>
                <a:gd name="connsiteY3" fmla="*/ 57912 h 358901"/>
                <a:gd name="connsiteX4" fmla="*/ 216503 w 337661"/>
                <a:gd name="connsiteY4" fmla="*/ 0 h 358901"/>
                <a:gd name="connsiteX5" fmla="*/ 337661 w 337661"/>
                <a:gd name="connsiteY5" fmla="*/ 132112 h 358901"/>
                <a:gd name="connsiteX6" fmla="*/ 337661 w 337661"/>
                <a:gd name="connsiteY6" fmla="*/ 358902 h 358901"/>
                <a:gd name="connsiteX7" fmla="*/ 226695 w 337661"/>
                <a:gd name="connsiteY7" fmla="*/ 358902 h 358901"/>
                <a:gd name="connsiteX8" fmla="*/ 226695 w 337661"/>
                <a:gd name="connsiteY8" fmla="*/ 154591 h 358901"/>
                <a:gd name="connsiteX9" fmla="*/ 172212 w 337661"/>
                <a:gd name="connsiteY9" fmla="*/ 92583 h 358901"/>
                <a:gd name="connsiteX10" fmla="*/ 110966 w 337661"/>
                <a:gd name="connsiteY10" fmla="*/ 166116 h 358901"/>
                <a:gd name="connsiteX11" fmla="*/ 110966 w 337661"/>
                <a:gd name="connsiteY11" fmla="*/ 358807 h 358901"/>
                <a:gd name="connsiteX12" fmla="*/ 0 w 337661"/>
                <a:gd name="connsiteY12" fmla="*/ 358807 h 358901"/>
                <a:gd name="connsiteX13" fmla="*/ 0 w 337661"/>
                <a:gd name="connsiteY13" fmla="*/ 10192 h 358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7661" h="358901">
                  <a:moveTo>
                    <a:pt x="0" y="10287"/>
                  </a:moveTo>
                  <a:lnTo>
                    <a:pt x="106871" y="10287"/>
                  </a:lnTo>
                  <a:lnTo>
                    <a:pt x="106871" y="57912"/>
                  </a:lnTo>
                  <a:lnTo>
                    <a:pt x="108871" y="57912"/>
                  </a:lnTo>
                  <a:cubicBezTo>
                    <a:pt x="134779" y="20479"/>
                    <a:pt x="168116" y="0"/>
                    <a:pt x="216503" y="0"/>
                  </a:cubicBezTo>
                  <a:cubicBezTo>
                    <a:pt x="292798" y="0"/>
                    <a:pt x="337661" y="54483"/>
                    <a:pt x="337661" y="132112"/>
                  </a:cubicBezTo>
                  <a:lnTo>
                    <a:pt x="337661" y="358902"/>
                  </a:lnTo>
                  <a:lnTo>
                    <a:pt x="226695" y="358902"/>
                  </a:lnTo>
                  <a:lnTo>
                    <a:pt x="226695" y="154591"/>
                  </a:lnTo>
                  <a:cubicBezTo>
                    <a:pt x="226695" y="117824"/>
                    <a:pt x="208312" y="92583"/>
                    <a:pt x="172212" y="92583"/>
                  </a:cubicBezTo>
                  <a:cubicBezTo>
                    <a:pt x="136112" y="92583"/>
                    <a:pt x="110966" y="123253"/>
                    <a:pt x="110966" y="166116"/>
                  </a:cubicBezTo>
                  <a:lnTo>
                    <a:pt x="110966" y="358807"/>
                  </a:lnTo>
                  <a:lnTo>
                    <a:pt x="0" y="358807"/>
                  </a:lnTo>
                  <a:lnTo>
                    <a:pt x="0" y="10192"/>
                  </a:lnTo>
                  <a:close/>
                </a:path>
              </a:pathLst>
            </a:custGeom>
            <a:solidFill>
              <a:srgbClr val="000000"/>
            </a:solidFill>
            <a:ln w="9525" cap="flat">
              <a:noFill/>
              <a:prstDash val="solid"/>
              <a:miter/>
            </a:ln>
          </p:spPr>
          <p:txBody>
            <a:bodyPr rtlCol="0" anchor="ctr"/>
            <a:lstStyle/>
            <a:p>
              <a:endParaRPr lang="en-AU"/>
            </a:p>
          </p:txBody>
        </p:sp>
      </p:grpSp>
      <p:sp>
        <p:nvSpPr>
          <p:cNvPr id="58" name="Freeform: Shape 57">
            <a:extLst>
              <a:ext uri="{FF2B5EF4-FFF2-40B4-BE49-F238E27FC236}">
                <a16:creationId xmlns:a16="http://schemas.microsoft.com/office/drawing/2014/main" id="{0134271A-842E-337F-A86C-6722102F8816}"/>
              </a:ext>
            </a:extLst>
          </p:cNvPr>
          <p:cNvSpPr/>
          <p:nvPr/>
        </p:nvSpPr>
        <p:spPr>
          <a:xfrm>
            <a:off x="1912107" y="3407600"/>
            <a:ext cx="689013" cy="1463850"/>
          </a:xfrm>
          <a:custGeom>
            <a:avLst/>
            <a:gdLst>
              <a:gd name="connsiteX0" fmla="*/ 46291 w 217932"/>
              <a:gd name="connsiteY0" fmla="*/ 366998 h 463010"/>
              <a:gd name="connsiteX1" fmla="*/ 46291 w 217932"/>
              <a:gd name="connsiteY1" fmla="*/ 179737 h 463010"/>
              <a:gd name="connsiteX2" fmla="*/ 0 w 217932"/>
              <a:gd name="connsiteY2" fmla="*/ 179737 h 463010"/>
              <a:gd name="connsiteX3" fmla="*/ 0 w 217932"/>
              <a:gd name="connsiteY3" fmla="*/ 110300 h 463010"/>
              <a:gd name="connsiteX4" fmla="*/ 46291 w 217932"/>
              <a:gd name="connsiteY4" fmla="*/ 110300 h 463010"/>
              <a:gd name="connsiteX5" fmla="*/ 46291 w 217932"/>
              <a:gd name="connsiteY5" fmla="*/ 0 h 463010"/>
              <a:gd name="connsiteX6" fmla="*/ 154591 w 217932"/>
              <a:gd name="connsiteY6" fmla="*/ 0 h 463010"/>
              <a:gd name="connsiteX7" fmla="*/ 154591 w 217932"/>
              <a:gd name="connsiteY7" fmla="*/ 110300 h 463010"/>
              <a:gd name="connsiteX8" fmla="*/ 217932 w 217932"/>
              <a:gd name="connsiteY8" fmla="*/ 110300 h 463010"/>
              <a:gd name="connsiteX9" fmla="*/ 217932 w 217932"/>
              <a:gd name="connsiteY9" fmla="*/ 179737 h 463010"/>
              <a:gd name="connsiteX10" fmla="*/ 154591 w 217932"/>
              <a:gd name="connsiteY10" fmla="*/ 179737 h 463010"/>
              <a:gd name="connsiteX11" fmla="*/ 154591 w 217932"/>
              <a:gd name="connsiteY11" fmla="*/ 343186 h 463010"/>
              <a:gd name="connsiteX12" fmla="*/ 193453 w 217932"/>
              <a:gd name="connsiteY12" fmla="*/ 377190 h 463010"/>
              <a:gd name="connsiteX13" fmla="*/ 217932 w 217932"/>
              <a:gd name="connsiteY13" fmla="*/ 376523 h 463010"/>
              <a:gd name="connsiteX14" fmla="*/ 217932 w 217932"/>
              <a:gd name="connsiteY14" fmla="*/ 457581 h 463010"/>
              <a:gd name="connsiteX15" fmla="*/ 157353 w 217932"/>
              <a:gd name="connsiteY15" fmla="*/ 463010 h 463010"/>
              <a:gd name="connsiteX16" fmla="*/ 46387 w 217932"/>
              <a:gd name="connsiteY16" fmla="*/ 366998 h 463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7932" h="463010">
                <a:moveTo>
                  <a:pt x="46291" y="366998"/>
                </a:moveTo>
                <a:lnTo>
                  <a:pt x="46291" y="179737"/>
                </a:lnTo>
                <a:lnTo>
                  <a:pt x="0" y="179737"/>
                </a:lnTo>
                <a:lnTo>
                  <a:pt x="0" y="110300"/>
                </a:lnTo>
                <a:lnTo>
                  <a:pt x="46291" y="110300"/>
                </a:lnTo>
                <a:lnTo>
                  <a:pt x="46291" y="0"/>
                </a:lnTo>
                <a:lnTo>
                  <a:pt x="154591" y="0"/>
                </a:lnTo>
                <a:lnTo>
                  <a:pt x="154591" y="110300"/>
                </a:lnTo>
                <a:lnTo>
                  <a:pt x="217932" y="110300"/>
                </a:lnTo>
                <a:lnTo>
                  <a:pt x="217932" y="179737"/>
                </a:lnTo>
                <a:lnTo>
                  <a:pt x="154591" y="179737"/>
                </a:lnTo>
                <a:lnTo>
                  <a:pt x="154591" y="343186"/>
                </a:lnTo>
                <a:cubicBezTo>
                  <a:pt x="154591" y="370427"/>
                  <a:pt x="169545" y="377190"/>
                  <a:pt x="193453" y="377190"/>
                </a:cubicBezTo>
                <a:cubicBezTo>
                  <a:pt x="202978" y="377190"/>
                  <a:pt x="213836" y="376523"/>
                  <a:pt x="217932" y="376523"/>
                </a:cubicBezTo>
                <a:lnTo>
                  <a:pt x="217932" y="457581"/>
                </a:lnTo>
                <a:cubicBezTo>
                  <a:pt x="208407" y="460343"/>
                  <a:pt x="187261" y="463010"/>
                  <a:pt x="157353" y="463010"/>
                </a:cubicBezTo>
                <a:cubicBezTo>
                  <a:pt x="92678" y="463010"/>
                  <a:pt x="46387" y="441865"/>
                  <a:pt x="46387" y="366998"/>
                </a:cubicBezTo>
                <a:close/>
              </a:path>
            </a:pathLst>
          </a:custGeom>
          <a:solidFill>
            <a:schemeClr val="bg1"/>
          </a:solidFill>
          <a:ln w="9525" cap="flat">
            <a:noFill/>
            <a:prstDash val="solid"/>
            <a:miter/>
          </a:ln>
        </p:spPr>
        <p:txBody>
          <a:bodyPr rtlCol="0" anchor="ctr"/>
          <a:lstStyle/>
          <a:p>
            <a:endParaRPr lang="en-AU"/>
          </a:p>
        </p:txBody>
      </p:sp>
      <p:grpSp>
        <p:nvGrpSpPr>
          <p:cNvPr id="59" name="Graphic 48">
            <a:extLst>
              <a:ext uri="{FF2B5EF4-FFF2-40B4-BE49-F238E27FC236}">
                <a16:creationId xmlns:a16="http://schemas.microsoft.com/office/drawing/2014/main" id="{E05A8F46-DDCA-7674-E0D9-7002F62137A1}"/>
              </a:ext>
            </a:extLst>
          </p:cNvPr>
          <p:cNvGrpSpPr/>
          <p:nvPr/>
        </p:nvGrpSpPr>
        <p:grpSpPr>
          <a:xfrm>
            <a:off x="4105925" y="3319366"/>
            <a:ext cx="6699805" cy="1573766"/>
            <a:chOff x="20166167" y="2695788"/>
            <a:chExt cx="2119122" cy="497776"/>
          </a:xfrm>
          <a:solidFill>
            <a:schemeClr val="bg1"/>
          </a:solidFill>
        </p:grpSpPr>
        <p:sp>
          <p:nvSpPr>
            <p:cNvPr id="60" name="Freeform: Shape 59">
              <a:extLst>
                <a:ext uri="{FF2B5EF4-FFF2-40B4-BE49-F238E27FC236}">
                  <a16:creationId xmlns:a16="http://schemas.microsoft.com/office/drawing/2014/main" id="{D3F84D6A-0E55-0700-E919-5A6F177EA31F}"/>
                </a:ext>
              </a:extLst>
            </p:cNvPr>
            <p:cNvSpPr/>
            <p:nvPr/>
          </p:nvSpPr>
          <p:spPr>
            <a:xfrm>
              <a:off x="20166167" y="2695788"/>
              <a:ext cx="362807" cy="497776"/>
            </a:xfrm>
            <a:custGeom>
              <a:avLst/>
              <a:gdLst>
                <a:gd name="connsiteX0" fmla="*/ 0 w 362807"/>
                <a:gd name="connsiteY0" fmla="*/ 312515 h 497776"/>
                <a:gd name="connsiteX1" fmla="*/ 152495 w 362807"/>
                <a:gd name="connsiteY1" fmla="*/ 128016 h 497776"/>
                <a:gd name="connsiteX2" fmla="*/ 249841 w 362807"/>
                <a:gd name="connsiteY2" fmla="*/ 177737 h 497776"/>
                <a:gd name="connsiteX3" fmla="*/ 251841 w 362807"/>
                <a:gd name="connsiteY3" fmla="*/ 177737 h 497776"/>
                <a:gd name="connsiteX4" fmla="*/ 251841 w 362807"/>
                <a:gd name="connsiteY4" fmla="*/ 0 h 497776"/>
                <a:gd name="connsiteX5" fmla="*/ 362808 w 362807"/>
                <a:gd name="connsiteY5" fmla="*/ 0 h 497776"/>
                <a:gd name="connsiteX6" fmla="*/ 362808 w 362807"/>
                <a:gd name="connsiteY6" fmla="*/ 486823 h 497776"/>
                <a:gd name="connsiteX7" fmla="*/ 256604 w 362807"/>
                <a:gd name="connsiteY7" fmla="*/ 486823 h 497776"/>
                <a:gd name="connsiteX8" fmla="*/ 256604 w 362807"/>
                <a:gd name="connsiteY8" fmla="*/ 439864 h 497776"/>
                <a:gd name="connsiteX9" fmla="*/ 255270 w 362807"/>
                <a:gd name="connsiteY9" fmla="*/ 439864 h 497776"/>
                <a:gd name="connsiteX10" fmla="*/ 152495 w 362807"/>
                <a:gd name="connsiteY10" fmla="*/ 497777 h 497776"/>
                <a:gd name="connsiteX11" fmla="*/ 0 w 362807"/>
                <a:gd name="connsiteY11" fmla="*/ 312611 h 497776"/>
                <a:gd name="connsiteX12" fmla="*/ 254698 w 362807"/>
                <a:gd name="connsiteY12" fmla="*/ 312515 h 497776"/>
                <a:gd name="connsiteX13" fmla="*/ 182499 w 362807"/>
                <a:gd name="connsiteY13" fmla="*/ 211741 h 497776"/>
                <a:gd name="connsiteX14" fmla="*/ 112395 w 362807"/>
                <a:gd name="connsiteY14" fmla="*/ 311182 h 497776"/>
                <a:gd name="connsiteX15" fmla="*/ 181166 w 362807"/>
                <a:gd name="connsiteY15" fmla="*/ 409956 h 497776"/>
                <a:gd name="connsiteX16" fmla="*/ 254698 w 362807"/>
                <a:gd name="connsiteY16" fmla="*/ 312611 h 497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2807" h="497776">
                  <a:moveTo>
                    <a:pt x="0" y="312515"/>
                  </a:moveTo>
                  <a:cubicBezTo>
                    <a:pt x="0" y="203549"/>
                    <a:pt x="62675" y="128016"/>
                    <a:pt x="152495" y="128016"/>
                  </a:cubicBezTo>
                  <a:cubicBezTo>
                    <a:pt x="201549" y="128016"/>
                    <a:pt x="229458" y="148400"/>
                    <a:pt x="249841" y="177737"/>
                  </a:cubicBezTo>
                  <a:lnTo>
                    <a:pt x="251841" y="177737"/>
                  </a:lnTo>
                  <a:lnTo>
                    <a:pt x="251841" y="0"/>
                  </a:lnTo>
                  <a:lnTo>
                    <a:pt x="362808" y="0"/>
                  </a:lnTo>
                  <a:lnTo>
                    <a:pt x="362808" y="486823"/>
                  </a:lnTo>
                  <a:lnTo>
                    <a:pt x="256604" y="486823"/>
                  </a:lnTo>
                  <a:lnTo>
                    <a:pt x="256604" y="439864"/>
                  </a:lnTo>
                  <a:lnTo>
                    <a:pt x="255270" y="439864"/>
                  </a:lnTo>
                  <a:cubicBezTo>
                    <a:pt x="234125" y="475964"/>
                    <a:pt x="198120" y="497777"/>
                    <a:pt x="152495" y="497777"/>
                  </a:cubicBezTo>
                  <a:cubicBezTo>
                    <a:pt x="63246" y="497777"/>
                    <a:pt x="0" y="429006"/>
                    <a:pt x="0" y="312611"/>
                  </a:cubicBezTo>
                  <a:close/>
                  <a:moveTo>
                    <a:pt x="254698" y="312515"/>
                  </a:moveTo>
                  <a:cubicBezTo>
                    <a:pt x="254698" y="253937"/>
                    <a:pt x="230886" y="211741"/>
                    <a:pt x="182499" y="211741"/>
                  </a:cubicBezTo>
                  <a:cubicBezTo>
                    <a:pt x="138208" y="211741"/>
                    <a:pt x="112395" y="252603"/>
                    <a:pt x="112395" y="311182"/>
                  </a:cubicBezTo>
                  <a:cubicBezTo>
                    <a:pt x="112395" y="369761"/>
                    <a:pt x="138303" y="409956"/>
                    <a:pt x="181166" y="409956"/>
                  </a:cubicBezTo>
                  <a:cubicBezTo>
                    <a:pt x="227457" y="409956"/>
                    <a:pt x="254698" y="369761"/>
                    <a:pt x="254698" y="312611"/>
                  </a:cubicBezTo>
                  <a:close/>
                </a:path>
              </a:pathLst>
            </a:custGeom>
            <a:grpFill/>
            <a:ln w="9525" cap="flat">
              <a:noFill/>
              <a:prstDash val="solid"/>
              <a:miter/>
            </a:ln>
          </p:spPr>
          <p:txBody>
            <a:bodyPr rtlCol="0" anchor="ctr"/>
            <a:lstStyle/>
            <a:p>
              <a:endParaRPr lang="en-AU"/>
            </a:p>
          </p:txBody>
        </p:sp>
        <p:sp>
          <p:nvSpPr>
            <p:cNvPr id="61" name="Freeform: Shape 60">
              <a:extLst>
                <a:ext uri="{FF2B5EF4-FFF2-40B4-BE49-F238E27FC236}">
                  <a16:creationId xmlns:a16="http://schemas.microsoft.com/office/drawing/2014/main" id="{C03D9B3A-2F24-8DFB-BC39-F8A00A1F1E99}"/>
                </a:ext>
              </a:extLst>
            </p:cNvPr>
            <p:cNvSpPr/>
            <p:nvPr/>
          </p:nvSpPr>
          <p:spPr>
            <a:xfrm>
              <a:off x="20559645" y="2823804"/>
              <a:ext cx="359589" cy="369093"/>
            </a:xfrm>
            <a:custGeom>
              <a:avLst/>
              <a:gdLst>
                <a:gd name="connsiteX0" fmla="*/ 95 w 359589"/>
                <a:gd name="connsiteY0" fmla="*/ 183832 h 369093"/>
                <a:gd name="connsiteX1" fmla="*/ 179165 w 359589"/>
                <a:gd name="connsiteY1" fmla="*/ 0 h 369093"/>
                <a:gd name="connsiteX2" fmla="*/ 298323 w 359589"/>
                <a:gd name="connsiteY2" fmla="*/ 43625 h 369093"/>
                <a:gd name="connsiteX3" fmla="*/ 359569 w 359589"/>
                <a:gd name="connsiteY3" fmla="*/ 213170 h 369093"/>
                <a:gd name="connsiteX4" fmla="*/ 108966 w 359589"/>
                <a:gd name="connsiteY4" fmla="*/ 213170 h 369093"/>
                <a:gd name="connsiteX5" fmla="*/ 187262 w 359589"/>
                <a:gd name="connsiteY5" fmla="*/ 289465 h 369093"/>
                <a:gd name="connsiteX6" fmla="*/ 245173 w 359589"/>
                <a:gd name="connsiteY6" fmla="*/ 254698 h 369093"/>
                <a:gd name="connsiteX7" fmla="*/ 353473 w 359589"/>
                <a:gd name="connsiteY7" fmla="*/ 254698 h 369093"/>
                <a:gd name="connsiteX8" fmla="*/ 294894 w 359589"/>
                <a:gd name="connsiteY8" fmla="*/ 337090 h 369093"/>
                <a:gd name="connsiteX9" fmla="*/ 185928 w 359589"/>
                <a:gd name="connsiteY9" fmla="*/ 369094 h 369093"/>
                <a:gd name="connsiteX10" fmla="*/ 0 w 359589"/>
                <a:gd name="connsiteY10" fmla="*/ 183928 h 369093"/>
                <a:gd name="connsiteX11" fmla="*/ 247269 w 359589"/>
                <a:gd name="connsiteY11" fmla="*/ 147066 h 369093"/>
                <a:gd name="connsiteX12" fmla="*/ 181261 w 359589"/>
                <a:gd name="connsiteY12" fmla="*/ 78962 h 369093"/>
                <a:gd name="connsiteX13" fmla="*/ 109728 w 359589"/>
                <a:gd name="connsiteY13" fmla="*/ 147066 h 369093"/>
                <a:gd name="connsiteX14" fmla="*/ 247269 w 359589"/>
                <a:gd name="connsiteY14" fmla="*/ 147066 h 36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9589" h="369093">
                  <a:moveTo>
                    <a:pt x="95" y="183832"/>
                  </a:moveTo>
                  <a:cubicBezTo>
                    <a:pt x="95" y="79629"/>
                    <a:pt x="72962" y="0"/>
                    <a:pt x="179165" y="0"/>
                  </a:cubicBezTo>
                  <a:cubicBezTo>
                    <a:pt x="228886" y="0"/>
                    <a:pt x="268320" y="16383"/>
                    <a:pt x="298323" y="43625"/>
                  </a:cubicBezTo>
                  <a:cubicBezTo>
                    <a:pt x="339852" y="81725"/>
                    <a:pt x="360331" y="142399"/>
                    <a:pt x="359569" y="213170"/>
                  </a:cubicBezTo>
                  <a:lnTo>
                    <a:pt x="108966" y="213170"/>
                  </a:lnTo>
                  <a:cubicBezTo>
                    <a:pt x="115729" y="260128"/>
                    <a:pt x="141637" y="289465"/>
                    <a:pt x="187262" y="289465"/>
                  </a:cubicBezTo>
                  <a:cubicBezTo>
                    <a:pt x="216504" y="289465"/>
                    <a:pt x="235648" y="276511"/>
                    <a:pt x="245173" y="254698"/>
                  </a:cubicBezTo>
                  <a:lnTo>
                    <a:pt x="353473" y="254698"/>
                  </a:lnTo>
                  <a:cubicBezTo>
                    <a:pt x="345948" y="286036"/>
                    <a:pt x="325564" y="315944"/>
                    <a:pt x="294894" y="337090"/>
                  </a:cubicBezTo>
                  <a:cubicBezTo>
                    <a:pt x="265652" y="357473"/>
                    <a:pt x="230220" y="369094"/>
                    <a:pt x="185928" y="369094"/>
                  </a:cubicBezTo>
                  <a:cubicBezTo>
                    <a:pt x="70866" y="369094"/>
                    <a:pt x="0" y="289465"/>
                    <a:pt x="0" y="183928"/>
                  </a:cubicBezTo>
                  <a:close/>
                  <a:moveTo>
                    <a:pt x="247269" y="147066"/>
                  </a:moveTo>
                  <a:cubicBezTo>
                    <a:pt x="243174" y="105537"/>
                    <a:pt x="217265" y="78962"/>
                    <a:pt x="181261" y="78962"/>
                  </a:cubicBezTo>
                  <a:cubicBezTo>
                    <a:pt x="139065" y="78962"/>
                    <a:pt x="117253" y="105537"/>
                    <a:pt x="109728" y="147066"/>
                  </a:cubicBezTo>
                  <a:lnTo>
                    <a:pt x="247269" y="147066"/>
                  </a:lnTo>
                  <a:close/>
                </a:path>
              </a:pathLst>
            </a:custGeom>
            <a:grpFill/>
            <a:ln w="9525" cap="flat">
              <a:noFill/>
              <a:prstDash val="solid"/>
              <a:miter/>
            </a:ln>
          </p:spPr>
          <p:txBody>
            <a:bodyPr rtlCol="0" anchor="ctr"/>
            <a:lstStyle/>
            <a:p>
              <a:endParaRPr lang="en-AU"/>
            </a:p>
          </p:txBody>
        </p:sp>
        <p:sp>
          <p:nvSpPr>
            <p:cNvPr id="62" name="Freeform: Shape 61">
              <a:extLst>
                <a:ext uri="{FF2B5EF4-FFF2-40B4-BE49-F238E27FC236}">
                  <a16:creationId xmlns:a16="http://schemas.microsoft.com/office/drawing/2014/main" id="{031ED760-619F-EF37-8EC4-8E7BAC98E83D}"/>
                </a:ext>
              </a:extLst>
            </p:cNvPr>
            <p:cNvSpPr/>
            <p:nvPr/>
          </p:nvSpPr>
          <p:spPr>
            <a:xfrm>
              <a:off x="20949980" y="2695788"/>
              <a:ext cx="112394" cy="486822"/>
            </a:xfrm>
            <a:custGeom>
              <a:avLst/>
              <a:gdLst>
                <a:gd name="connsiteX0" fmla="*/ 0 w 112394"/>
                <a:gd name="connsiteY0" fmla="*/ 0 h 486822"/>
                <a:gd name="connsiteX1" fmla="*/ 112395 w 112394"/>
                <a:gd name="connsiteY1" fmla="*/ 0 h 486822"/>
                <a:gd name="connsiteX2" fmla="*/ 112395 w 112394"/>
                <a:gd name="connsiteY2" fmla="*/ 486823 h 486822"/>
                <a:gd name="connsiteX3" fmla="*/ 0 w 112394"/>
                <a:gd name="connsiteY3" fmla="*/ 486823 h 486822"/>
                <a:gd name="connsiteX4" fmla="*/ 0 w 112394"/>
                <a:gd name="connsiteY4" fmla="*/ 0 h 486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394" h="486822">
                  <a:moveTo>
                    <a:pt x="0" y="0"/>
                  </a:moveTo>
                  <a:lnTo>
                    <a:pt x="112395" y="0"/>
                  </a:lnTo>
                  <a:lnTo>
                    <a:pt x="112395" y="486823"/>
                  </a:lnTo>
                  <a:lnTo>
                    <a:pt x="0" y="486823"/>
                  </a:lnTo>
                  <a:lnTo>
                    <a:pt x="0" y="0"/>
                  </a:lnTo>
                  <a:close/>
                </a:path>
              </a:pathLst>
            </a:custGeom>
            <a:grpFill/>
            <a:ln w="9525" cap="flat">
              <a:noFill/>
              <a:prstDash val="solid"/>
              <a:miter/>
            </a:ln>
          </p:spPr>
          <p:txBody>
            <a:bodyPr rtlCol="0" anchor="ctr"/>
            <a:lstStyle/>
            <a:p>
              <a:endParaRPr lang="en-AU"/>
            </a:p>
          </p:txBody>
        </p:sp>
        <p:sp>
          <p:nvSpPr>
            <p:cNvPr id="63" name="Freeform: Shape 62">
              <a:extLst>
                <a:ext uri="{FF2B5EF4-FFF2-40B4-BE49-F238E27FC236}">
                  <a16:creationId xmlns:a16="http://schemas.microsoft.com/office/drawing/2014/main" id="{A59AD3C2-5578-DBC6-6A7A-1A2213DBBD6C}"/>
                </a:ext>
              </a:extLst>
            </p:cNvPr>
            <p:cNvSpPr/>
            <p:nvPr/>
          </p:nvSpPr>
          <p:spPr>
            <a:xfrm>
              <a:off x="21109333" y="2695788"/>
              <a:ext cx="110965" cy="486822"/>
            </a:xfrm>
            <a:custGeom>
              <a:avLst/>
              <a:gdLst>
                <a:gd name="connsiteX0" fmla="*/ 0 w 110965"/>
                <a:gd name="connsiteY0" fmla="*/ 0 h 486822"/>
                <a:gd name="connsiteX1" fmla="*/ 110966 w 110965"/>
                <a:gd name="connsiteY1" fmla="*/ 0 h 486822"/>
                <a:gd name="connsiteX2" fmla="*/ 110966 w 110965"/>
                <a:gd name="connsiteY2" fmla="*/ 89916 h 486822"/>
                <a:gd name="connsiteX3" fmla="*/ 0 w 110965"/>
                <a:gd name="connsiteY3" fmla="*/ 89916 h 486822"/>
                <a:gd name="connsiteX4" fmla="*/ 0 w 110965"/>
                <a:gd name="connsiteY4" fmla="*/ 0 h 486822"/>
                <a:gd name="connsiteX5" fmla="*/ 0 w 110965"/>
                <a:gd name="connsiteY5" fmla="*/ 138208 h 486822"/>
                <a:gd name="connsiteX6" fmla="*/ 110966 w 110965"/>
                <a:gd name="connsiteY6" fmla="*/ 138208 h 486822"/>
                <a:gd name="connsiteX7" fmla="*/ 110966 w 110965"/>
                <a:gd name="connsiteY7" fmla="*/ 486823 h 486822"/>
                <a:gd name="connsiteX8" fmla="*/ 0 w 110965"/>
                <a:gd name="connsiteY8" fmla="*/ 486823 h 486822"/>
                <a:gd name="connsiteX9" fmla="*/ 0 w 110965"/>
                <a:gd name="connsiteY9" fmla="*/ 138208 h 486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965" h="486822">
                  <a:moveTo>
                    <a:pt x="0" y="0"/>
                  </a:moveTo>
                  <a:lnTo>
                    <a:pt x="110966" y="0"/>
                  </a:lnTo>
                  <a:lnTo>
                    <a:pt x="110966" y="89916"/>
                  </a:lnTo>
                  <a:lnTo>
                    <a:pt x="0" y="89916"/>
                  </a:lnTo>
                  <a:lnTo>
                    <a:pt x="0" y="0"/>
                  </a:lnTo>
                  <a:close/>
                  <a:moveTo>
                    <a:pt x="0" y="138208"/>
                  </a:moveTo>
                  <a:lnTo>
                    <a:pt x="110966" y="138208"/>
                  </a:lnTo>
                  <a:lnTo>
                    <a:pt x="110966" y="486823"/>
                  </a:lnTo>
                  <a:lnTo>
                    <a:pt x="0" y="486823"/>
                  </a:lnTo>
                  <a:lnTo>
                    <a:pt x="0" y="138208"/>
                  </a:lnTo>
                  <a:close/>
                </a:path>
              </a:pathLst>
            </a:custGeom>
            <a:grpFill/>
            <a:ln w="9525" cap="flat">
              <a:noFill/>
              <a:prstDash val="solid"/>
              <a:miter/>
            </a:ln>
          </p:spPr>
          <p:txBody>
            <a:bodyPr rtlCol="0" anchor="ctr"/>
            <a:lstStyle/>
            <a:p>
              <a:endParaRPr lang="en-AU"/>
            </a:p>
          </p:txBody>
        </p:sp>
        <p:sp>
          <p:nvSpPr>
            <p:cNvPr id="64" name="Freeform: Shape 63">
              <a:extLst>
                <a:ext uri="{FF2B5EF4-FFF2-40B4-BE49-F238E27FC236}">
                  <a16:creationId xmlns:a16="http://schemas.microsoft.com/office/drawing/2014/main" id="{04852CB0-39F1-84BD-DC13-E315AE3A57AE}"/>
                </a:ext>
              </a:extLst>
            </p:cNvPr>
            <p:cNvSpPr/>
            <p:nvPr/>
          </p:nvSpPr>
          <p:spPr>
            <a:xfrm>
              <a:off x="21234586" y="2833995"/>
              <a:ext cx="360807" cy="348614"/>
            </a:xfrm>
            <a:custGeom>
              <a:avLst/>
              <a:gdLst>
                <a:gd name="connsiteX0" fmla="*/ 0 w 360807"/>
                <a:gd name="connsiteY0" fmla="*/ 0 h 348614"/>
                <a:gd name="connsiteX1" fmla="*/ 114395 w 360807"/>
                <a:gd name="connsiteY1" fmla="*/ 0 h 348614"/>
                <a:gd name="connsiteX2" fmla="*/ 162020 w 360807"/>
                <a:gd name="connsiteY2" fmla="*/ 157258 h 348614"/>
                <a:gd name="connsiteX3" fmla="*/ 181070 w 360807"/>
                <a:gd name="connsiteY3" fmla="*/ 227362 h 348614"/>
                <a:gd name="connsiteX4" fmla="*/ 182404 w 360807"/>
                <a:gd name="connsiteY4" fmla="*/ 227362 h 348614"/>
                <a:gd name="connsiteX5" fmla="*/ 201454 w 360807"/>
                <a:gd name="connsiteY5" fmla="*/ 157258 h 348614"/>
                <a:gd name="connsiteX6" fmla="*/ 249841 w 360807"/>
                <a:gd name="connsiteY6" fmla="*/ 0 h 348614"/>
                <a:gd name="connsiteX7" fmla="*/ 360807 w 360807"/>
                <a:gd name="connsiteY7" fmla="*/ 0 h 348614"/>
                <a:gd name="connsiteX8" fmla="*/ 240316 w 360807"/>
                <a:gd name="connsiteY8" fmla="*/ 348615 h 348614"/>
                <a:gd name="connsiteX9" fmla="*/ 120491 w 360807"/>
                <a:gd name="connsiteY9" fmla="*/ 348615 h 348614"/>
                <a:gd name="connsiteX10" fmla="*/ 0 w 360807"/>
                <a:gd name="connsiteY10" fmla="*/ 0 h 348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0807" h="348614">
                  <a:moveTo>
                    <a:pt x="0" y="0"/>
                  </a:moveTo>
                  <a:lnTo>
                    <a:pt x="114395" y="0"/>
                  </a:lnTo>
                  <a:lnTo>
                    <a:pt x="162020" y="157258"/>
                  </a:lnTo>
                  <a:cubicBezTo>
                    <a:pt x="172212" y="192024"/>
                    <a:pt x="181070" y="227362"/>
                    <a:pt x="181070" y="227362"/>
                  </a:cubicBezTo>
                  <a:lnTo>
                    <a:pt x="182404" y="227362"/>
                  </a:lnTo>
                  <a:cubicBezTo>
                    <a:pt x="182404" y="227362"/>
                    <a:pt x="191262" y="191929"/>
                    <a:pt x="201454" y="157258"/>
                  </a:cubicBezTo>
                  <a:lnTo>
                    <a:pt x="249841" y="0"/>
                  </a:lnTo>
                  <a:lnTo>
                    <a:pt x="360807" y="0"/>
                  </a:lnTo>
                  <a:lnTo>
                    <a:pt x="240316" y="348615"/>
                  </a:lnTo>
                  <a:lnTo>
                    <a:pt x="120491" y="348615"/>
                  </a:lnTo>
                  <a:lnTo>
                    <a:pt x="0" y="0"/>
                  </a:lnTo>
                  <a:close/>
                </a:path>
              </a:pathLst>
            </a:custGeom>
            <a:grpFill/>
            <a:ln w="9525" cap="flat">
              <a:noFill/>
              <a:prstDash val="solid"/>
              <a:miter/>
            </a:ln>
          </p:spPr>
          <p:txBody>
            <a:bodyPr rtlCol="0" anchor="ctr"/>
            <a:lstStyle/>
            <a:p>
              <a:endParaRPr lang="en-AU"/>
            </a:p>
          </p:txBody>
        </p:sp>
        <p:sp>
          <p:nvSpPr>
            <p:cNvPr id="65" name="Freeform: Shape 64">
              <a:extLst>
                <a:ext uri="{FF2B5EF4-FFF2-40B4-BE49-F238E27FC236}">
                  <a16:creationId xmlns:a16="http://schemas.microsoft.com/office/drawing/2014/main" id="{9F3C3D4F-727F-34F7-97C5-E74D20CB7F0E}"/>
                </a:ext>
              </a:extLst>
            </p:cNvPr>
            <p:cNvSpPr/>
            <p:nvPr/>
          </p:nvSpPr>
          <p:spPr>
            <a:xfrm>
              <a:off x="21579773" y="2823804"/>
              <a:ext cx="359589" cy="369093"/>
            </a:xfrm>
            <a:custGeom>
              <a:avLst/>
              <a:gdLst>
                <a:gd name="connsiteX0" fmla="*/ 95 w 359589"/>
                <a:gd name="connsiteY0" fmla="*/ 183832 h 369093"/>
                <a:gd name="connsiteX1" fmla="*/ 179165 w 359589"/>
                <a:gd name="connsiteY1" fmla="*/ 0 h 369093"/>
                <a:gd name="connsiteX2" fmla="*/ 298323 w 359589"/>
                <a:gd name="connsiteY2" fmla="*/ 43625 h 369093"/>
                <a:gd name="connsiteX3" fmla="*/ 359569 w 359589"/>
                <a:gd name="connsiteY3" fmla="*/ 213170 h 369093"/>
                <a:gd name="connsiteX4" fmla="*/ 108966 w 359589"/>
                <a:gd name="connsiteY4" fmla="*/ 213170 h 369093"/>
                <a:gd name="connsiteX5" fmla="*/ 187261 w 359589"/>
                <a:gd name="connsiteY5" fmla="*/ 289465 h 369093"/>
                <a:gd name="connsiteX6" fmla="*/ 245173 w 359589"/>
                <a:gd name="connsiteY6" fmla="*/ 254698 h 369093"/>
                <a:gd name="connsiteX7" fmla="*/ 353473 w 359589"/>
                <a:gd name="connsiteY7" fmla="*/ 254698 h 369093"/>
                <a:gd name="connsiteX8" fmla="*/ 294894 w 359589"/>
                <a:gd name="connsiteY8" fmla="*/ 337090 h 369093"/>
                <a:gd name="connsiteX9" fmla="*/ 185928 w 359589"/>
                <a:gd name="connsiteY9" fmla="*/ 369094 h 369093"/>
                <a:gd name="connsiteX10" fmla="*/ 0 w 359589"/>
                <a:gd name="connsiteY10" fmla="*/ 183928 h 369093"/>
                <a:gd name="connsiteX11" fmla="*/ 247269 w 359589"/>
                <a:gd name="connsiteY11" fmla="*/ 147066 h 369093"/>
                <a:gd name="connsiteX12" fmla="*/ 181260 w 359589"/>
                <a:gd name="connsiteY12" fmla="*/ 78962 h 369093"/>
                <a:gd name="connsiteX13" fmla="*/ 109728 w 359589"/>
                <a:gd name="connsiteY13" fmla="*/ 147066 h 369093"/>
                <a:gd name="connsiteX14" fmla="*/ 247269 w 359589"/>
                <a:gd name="connsiteY14" fmla="*/ 147066 h 36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9589" h="369093">
                  <a:moveTo>
                    <a:pt x="95" y="183832"/>
                  </a:moveTo>
                  <a:cubicBezTo>
                    <a:pt x="95" y="79629"/>
                    <a:pt x="72961" y="0"/>
                    <a:pt x="179165" y="0"/>
                  </a:cubicBezTo>
                  <a:cubicBezTo>
                    <a:pt x="228885" y="0"/>
                    <a:pt x="268319" y="16383"/>
                    <a:pt x="298323" y="43625"/>
                  </a:cubicBezTo>
                  <a:cubicBezTo>
                    <a:pt x="339852" y="81725"/>
                    <a:pt x="360330" y="142399"/>
                    <a:pt x="359569" y="213170"/>
                  </a:cubicBezTo>
                  <a:lnTo>
                    <a:pt x="108966" y="213170"/>
                  </a:lnTo>
                  <a:cubicBezTo>
                    <a:pt x="115728" y="260128"/>
                    <a:pt x="141637" y="289465"/>
                    <a:pt x="187261" y="289465"/>
                  </a:cubicBezTo>
                  <a:cubicBezTo>
                    <a:pt x="216503" y="289465"/>
                    <a:pt x="235648" y="276511"/>
                    <a:pt x="245173" y="254698"/>
                  </a:cubicBezTo>
                  <a:lnTo>
                    <a:pt x="353473" y="254698"/>
                  </a:lnTo>
                  <a:cubicBezTo>
                    <a:pt x="345948" y="286036"/>
                    <a:pt x="325564" y="315944"/>
                    <a:pt x="294894" y="337090"/>
                  </a:cubicBezTo>
                  <a:cubicBezTo>
                    <a:pt x="265652" y="357473"/>
                    <a:pt x="230219" y="369094"/>
                    <a:pt x="185928" y="369094"/>
                  </a:cubicBezTo>
                  <a:cubicBezTo>
                    <a:pt x="70866" y="369094"/>
                    <a:pt x="0" y="289465"/>
                    <a:pt x="0" y="183928"/>
                  </a:cubicBezTo>
                  <a:close/>
                  <a:moveTo>
                    <a:pt x="247269" y="147066"/>
                  </a:moveTo>
                  <a:cubicBezTo>
                    <a:pt x="243173" y="105537"/>
                    <a:pt x="217265" y="78962"/>
                    <a:pt x="181260" y="78962"/>
                  </a:cubicBezTo>
                  <a:cubicBezTo>
                    <a:pt x="139065" y="78962"/>
                    <a:pt x="117253" y="105537"/>
                    <a:pt x="109728" y="147066"/>
                  </a:cubicBezTo>
                  <a:lnTo>
                    <a:pt x="247269" y="147066"/>
                  </a:lnTo>
                  <a:close/>
                </a:path>
              </a:pathLst>
            </a:custGeom>
            <a:grpFill/>
            <a:ln w="9525" cap="flat">
              <a:noFill/>
              <a:prstDash val="solid"/>
              <a:miter/>
            </a:ln>
          </p:spPr>
          <p:txBody>
            <a:bodyPr rtlCol="0" anchor="ctr"/>
            <a:lstStyle/>
            <a:p>
              <a:endParaRPr lang="en-AU"/>
            </a:p>
          </p:txBody>
        </p:sp>
        <p:sp>
          <p:nvSpPr>
            <p:cNvPr id="66" name="Freeform: Shape 65">
              <a:extLst>
                <a:ext uri="{FF2B5EF4-FFF2-40B4-BE49-F238E27FC236}">
                  <a16:creationId xmlns:a16="http://schemas.microsoft.com/office/drawing/2014/main" id="{A4059B0A-E9C9-50E7-42A2-3EFA4692A219}"/>
                </a:ext>
              </a:extLst>
            </p:cNvPr>
            <p:cNvSpPr/>
            <p:nvPr/>
          </p:nvSpPr>
          <p:spPr>
            <a:xfrm>
              <a:off x="21969345" y="2828566"/>
              <a:ext cx="225361" cy="354139"/>
            </a:xfrm>
            <a:custGeom>
              <a:avLst/>
              <a:gdLst>
                <a:gd name="connsiteX0" fmla="*/ 0 w 225361"/>
                <a:gd name="connsiteY0" fmla="*/ 5429 h 354139"/>
                <a:gd name="connsiteX1" fmla="*/ 106204 w 225361"/>
                <a:gd name="connsiteY1" fmla="*/ 5429 h 354139"/>
                <a:gd name="connsiteX2" fmla="*/ 106204 w 225361"/>
                <a:gd name="connsiteY2" fmla="*/ 59912 h 354139"/>
                <a:gd name="connsiteX3" fmla="*/ 108204 w 225361"/>
                <a:gd name="connsiteY3" fmla="*/ 59912 h 354139"/>
                <a:gd name="connsiteX4" fmla="*/ 203549 w 225361"/>
                <a:gd name="connsiteY4" fmla="*/ 0 h 354139"/>
                <a:gd name="connsiteX5" fmla="*/ 225362 w 225361"/>
                <a:gd name="connsiteY5" fmla="*/ 2762 h 354139"/>
                <a:gd name="connsiteX6" fmla="*/ 225362 w 225361"/>
                <a:gd name="connsiteY6" fmla="*/ 98107 h 354139"/>
                <a:gd name="connsiteX7" fmla="*/ 222599 w 225361"/>
                <a:gd name="connsiteY7" fmla="*/ 98107 h 354139"/>
                <a:gd name="connsiteX8" fmla="*/ 110966 w 225361"/>
                <a:gd name="connsiteY8" fmla="*/ 197548 h 354139"/>
                <a:gd name="connsiteX9" fmla="*/ 110966 w 225361"/>
                <a:gd name="connsiteY9" fmla="*/ 354139 h 354139"/>
                <a:gd name="connsiteX10" fmla="*/ 0 w 225361"/>
                <a:gd name="connsiteY10" fmla="*/ 354139 h 354139"/>
                <a:gd name="connsiteX11" fmla="*/ 0 w 225361"/>
                <a:gd name="connsiteY11" fmla="*/ 5525 h 354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5361" h="354139">
                  <a:moveTo>
                    <a:pt x="0" y="5429"/>
                  </a:moveTo>
                  <a:lnTo>
                    <a:pt x="106204" y="5429"/>
                  </a:lnTo>
                  <a:lnTo>
                    <a:pt x="106204" y="59912"/>
                  </a:lnTo>
                  <a:lnTo>
                    <a:pt x="108204" y="59912"/>
                  </a:lnTo>
                  <a:cubicBezTo>
                    <a:pt x="132683" y="18383"/>
                    <a:pt x="161354" y="0"/>
                    <a:pt x="203549" y="0"/>
                  </a:cubicBezTo>
                  <a:cubicBezTo>
                    <a:pt x="213741" y="0"/>
                    <a:pt x="220599" y="667"/>
                    <a:pt x="225362" y="2762"/>
                  </a:cubicBezTo>
                  <a:lnTo>
                    <a:pt x="225362" y="98107"/>
                  </a:lnTo>
                  <a:lnTo>
                    <a:pt x="222599" y="98107"/>
                  </a:lnTo>
                  <a:cubicBezTo>
                    <a:pt x="154496" y="88582"/>
                    <a:pt x="110966" y="121920"/>
                    <a:pt x="110966" y="197548"/>
                  </a:cubicBezTo>
                  <a:lnTo>
                    <a:pt x="110966" y="354139"/>
                  </a:lnTo>
                  <a:lnTo>
                    <a:pt x="0" y="354139"/>
                  </a:lnTo>
                  <a:lnTo>
                    <a:pt x="0" y="5525"/>
                  </a:lnTo>
                  <a:close/>
                </a:path>
              </a:pathLst>
            </a:custGeom>
            <a:grpFill/>
            <a:ln w="9525" cap="flat">
              <a:noFill/>
              <a:prstDash val="solid"/>
              <a:miter/>
            </a:ln>
          </p:spPr>
          <p:txBody>
            <a:bodyPr rtlCol="0" anchor="ctr"/>
            <a:lstStyle/>
            <a:p>
              <a:endParaRPr lang="en-AU"/>
            </a:p>
          </p:txBody>
        </p:sp>
        <p:sp>
          <p:nvSpPr>
            <p:cNvPr id="67" name="Freeform: Shape 66">
              <a:extLst>
                <a:ext uri="{FF2B5EF4-FFF2-40B4-BE49-F238E27FC236}">
                  <a16:creationId xmlns:a16="http://schemas.microsoft.com/office/drawing/2014/main" id="{89A19E22-8B7F-C0B9-6CDF-468746907795}"/>
                </a:ext>
              </a:extLst>
            </p:cNvPr>
            <p:cNvSpPr/>
            <p:nvPr/>
          </p:nvSpPr>
          <p:spPr>
            <a:xfrm>
              <a:off x="22168894" y="3068215"/>
              <a:ext cx="116395" cy="114395"/>
            </a:xfrm>
            <a:custGeom>
              <a:avLst/>
              <a:gdLst>
                <a:gd name="connsiteX0" fmla="*/ 0 w 116395"/>
                <a:gd name="connsiteY0" fmla="*/ 0 h 114395"/>
                <a:gd name="connsiteX1" fmla="*/ 116396 w 116395"/>
                <a:gd name="connsiteY1" fmla="*/ 0 h 114395"/>
                <a:gd name="connsiteX2" fmla="*/ 116396 w 116395"/>
                <a:gd name="connsiteY2" fmla="*/ 114395 h 114395"/>
                <a:gd name="connsiteX3" fmla="*/ 0 w 116395"/>
                <a:gd name="connsiteY3" fmla="*/ 114395 h 114395"/>
                <a:gd name="connsiteX4" fmla="*/ 0 w 116395"/>
                <a:gd name="connsiteY4" fmla="*/ 0 h 1143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95" h="114395">
                  <a:moveTo>
                    <a:pt x="0" y="0"/>
                  </a:moveTo>
                  <a:lnTo>
                    <a:pt x="116396" y="0"/>
                  </a:lnTo>
                  <a:lnTo>
                    <a:pt x="116396" y="114395"/>
                  </a:lnTo>
                  <a:lnTo>
                    <a:pt x="0" y="114395"/>
                  </a:lnTo>
                  <a:lnTo>
                    <a:pt x="0" y="0"/>
                  </a:lnTo>
                  <a:close/>
                </a:path>
              </a:pathLst>
            </a:custGeom>
            <a:grpFill/>
            <a:ln w="9525" cap="flat">
              <a:noFill/>
              <a:prstDash val="solid"/>
              <a:miter/>
            </a:ln>
          </p:spPr>
          <p:txBody>
            <a:bodyPr rtlCol="0" anchor="ctr"/>
            <a:lstStyle/>
            <a:p>
              <a:endParaRPr lang="en-AU"/>
            </a:p>
          </p:txBody>
        </p:sp>
      </p:grpSp>
      <p:sp>
        <p:nvSpPr>
          <p:cNvPr id="68" name="Freeform: Shape 67">
            <a:extLst>
              <a:ext uri="{FF2B5EF4-FFF2-40B4-BE49-F238E27FC236}">
                <a16:creationId xmlns:a16="http://schemas.microsoft.com/office/drawing/2014/main" id="{05189FBD-5040-7178-68D1-CB0DCA43E6C3}"/>
              </a:ext>
            </a:extLst>
          </p:cNvPr>
          <p:cNvSpPr/>
          <p:nvPr/>
        </p:nvSpPr>
        <p:spPr>
          <a:xfrm>
            <a:off x="2645689" y="3726206"/>
            <a:ext cx="1180476" cy="1180473"/>
          </a:xfrm>
          <a:custGeom>
            <a:avLst/>
            <a:gdLst>
              <a:gd name="connsiteX0" fmla="*/ 373380 w 373380"/>
              <a:gd name="connsiteY0" fmla="*/ 186690 h 373379"/>
              <a:gd name="connsiteX1" fmla="*/ 186690 w 373380"/>
              <a:gd name="connsiteY1" fmla="*/ 373380 h 373379"/>
              <a:gd name="connsiteX2" fmla="*/ 0 w 373380"/>
              <a:gd name="connsiteY2" fmla="*/ 186690 h 373379"/>
              <a:gd name="connsiteX3" fmla="*/ 186690 w 373380"/>
              <a:gd name="connsiteY3" fmla="*/ 0 h 373379"/>
              <a:gd name="connsiteX4" fmla="*/ 373380 w 373380"/>
              <a:gd name="connsiteY4" fmla="*/ 186690 h 373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380" h="373379">
                <a:moveTo>
                  <a:pt x="373380" y="186690"/>
                </a:moveTo>
                <a:cubicBezTo>
                  <a:pt x="373380" y="289750"/>
                  <a:pt x="289846" y="373380"/>
                  <a:pt x="186690" y="373380"/>
                </a:cubicBezTo>
                <a:cubicBezTo>
                  <a:pt x="83534" y="373380"/>
                  <a:pt x="0" y="289846"/>
                  <a:pt x="0" y="186690"/>
                </a:cubicBezTo>
                <a:cubicBezTo>
                  <a:pt x="0" y="83534"/>
                  <a:pt x="83534" y="0"/>
                  <a:pt x="186690" y="0"/>
                </a:cubicBezTo>
                <a:cubicBezTo>
                  <a:pt x="289846" y="0"/>
                  <a:pt x="373380" y="83534"/>
                  <a:pt x="373380" y="186690"/>
                </a:cubicBezTo>
              </a:path>
            </a:pathLst>
          </a:custGeom>
          <a:solidFill>
            <a:schemeClr val="bg1"/>
          </a:solidFill>
          <a:ln w="9525" cap="flat">
            <a:noFill/>
            <a:prstDash val="solid"/>
            <a:miter/>
          </a:ln>
        </p:spPr>
        <p:txBody>
          <a:bodyPr rtlCol="0" anchor="ctr"/>
          <a:lstStyle/>
          <a:p>
            <a:endParaRPr lang="en-AU"/>
          </a:p>
        </p:txBody>
      </p:sp>
      <p:grpSp>
        <p:nvGrpSpPr>
          <p:cNvPr id="69" name="Graphic 48">
            <a:extLst>
              <a:ext uri="{FF2B5EF4-FFF2-40B4-BE49-F238E27FC236}">
                <a16:creationId xmlns:a16="http://schemas.microsoft.com/office/drawing/2014/main" id="{1EEDCA1A-5E40-887C-8F37-870C6CBAD8E0}"/>
              </a:ext>
            </a:extLst>
          </p:cNvPr>
          <p:cNvGrpSpPr/>
          <p:nvPr/>
        </p:nvGrpSpPr>
        <p:grpSpPr>
          <a:xfrm>
            <a:off x="2823662" y="4167078"/>
            <a:ext cx="776646" cy="243623"/>
            <a:chOff x="19760592" y="2963916"/>
            <a:chExt cx="245650" cy="77057"/>
          </a:xfrm>
          <a:solidFill>
            <a:srgbClr val="FFFFFF"/>
          </a:solidFill>
        </p:grpSpPr>
        <p:sp>
          <p:nvSpPr>
            <p:cNvPr id="70" name="Freeform: Shape 69">
              <a:extLst>
                <a:ext uri="{FF2B5EF4-FFF2-40B4-BE49-F238E27FC236}">
                  <a16:creationId xmlns:a16="http://schemas.microsoft.com/office/drawing/2014/main" id="{B7C2F300-6932-53C2-09BA-079B70E671BD}"/>
                </a:ext>
              </a:extLst>
            </p:cNvPr>
            <p:cNvSpPr/>
            <p:nvPr/>
          </p:nvSpPr>
          <p:spPr>
            <a:xfrm>
              <a:off x="19760592" y="2983823"/>
              <a:ext cx="54292" cy="57150"/>
            </a:xfrm>
            <a:custGeom>
              <a:avLst/>
              <a:gdLst>
                <a:gd name="connsiteX0" fmla="*/ 95 w 54292"/>
                <a:gd name="connsiteY0" fmla="*/ 28575 h 57150"/>
                <a:gd name="connsiteX1" fmla="*/ 28290 w 54292"/>
                <a:gd name="connsiteY1" fmla="*/ 0 h 57150"/>
                <a:gd name="connsiteX2" fmla="*/ 53912 w 54292"/>
                <a:gd name="connsiteY2" fmla="*/ 20669 h 57150"/>
                <a:gd name="connsiteX3" fmla="*/ 37338 w 54292"/>
                <a:gd name="connsiteY3" fmla="*/ 20669 h 57150"/>
                <a:gd name="connsiteX4" fmla="*/ 28480 w 54292"/>
                <a:gd name="connsiteY4" fmla="*/ 12668 h 57150"/>
                <a:gd name="connsiteX5" fmla="*/ 17431 w 54292"/>
                <a:gd name="connsiteY5" fmla="*/ 28575 h 57150"/>
                <a:gd name="connsiteX6" fmla="*/ 28480 w 54292"/>
                <a:gd name="connsiteY6" fmla="*/ 44291 h 57150"/>
                <a:gd name="connsiteX7" fmla="*/ 37815 w 54292"/>
                <a:gd name="connsiteY7" fmla="*/ 35052 h 57150"/>
                <a:gd name="connsiteX8" fmla="*/ 54293 w 54292"/>
                <a:gd name="connsiteY8" fmla="*/ 35052 h 57150"/>
                <a:gd name="connsiteX9" fmla="*/ 28670 w 54292"/>
                <a:gd name="connsiteY9" fmla="*/ 57150 h 57150"/>
                <a:gd name="connsiteX10" fmla="*/ 0 w 54292"/>
                <a:gd name="connsiteY10" fmla="*/ 285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292" h="57150">
                  <a:moveTo>
                    <a:pt x="95" y="28575"/>
                  </a:moveTo>
                  <a:cubicBezTo>
                    <a:pt x="95" y="12383"/>
                    <a:pt x="11240" y="0"/>
                    <a:pt x="28290" y="0"/>
                  </a:cubicBezTo>
                  <a:cubicBezTo>
                    <a:pt x="42958" y="0"/>
                    <a:pt x="52293" y="8572"/>
                    <a:pt x="53912" y="20669"/>
                  </a:cubicBezTo>
                  <a:lnTo>
                    <a:pt x="37338" y="20669"/>
                  </a:lnTo>
                  <a:cubicBezTo>
                    <a:pt x="36291" y="15812"/>
                    <a:pt x="33338" y="12668"/>
                    <a:pt x="28480" y="12668"/>
                  </a:cubicBezTo>
                  <a:cubicBezTo>
                    <a:pt x="21146" y="12668"/>
                    <a:pt x="17431" y="18764"/>
                    <a:pt x="17431" y="28575"/>
                  </a:cubicBezTo>
                  <a:cubicBezTo>
                    <a:pt x="17431" y="38386"/>
                    <a:pt x="21146" y="44291"/>
                    <a:pt x="28480" y="44291"/>
                  </a:cubicBezTo>
                  <a:cubicBezTo>
                    <a:pt x="33814" y="44291"/>
                    <a:pt x="37148" y="41148"/>
                    <a:pt x="37815" y="35052"/>
                  </a:cubicBezTo>
                  <a:lnTo>
                    <a:pt x="54293" y="35052"/>
                  </a:lnTo>
                  <a:cubicBezTo>
                    <a:pt x="53912" y="47530"/>
                    <a:pt x="44006" y="57150"/>
                    <a:pt x="28670" y="57150"/>
                  </a:cubicBezTo>
                  <a:cubicBezTo>
                    <a:pt x="11240" y="57150"/>
                    <a:pt x="0" y="44863"/>
                    <a:pt x="0" y="28575"/>
                  </a:cubicBezTo>
                  <a:close/>
                </a:path>
              </a:pathLst>
            </a:custGeom>
            <a:solidFill>
              <a:srgbClr val="FFFFFF"/>
            </a:solidFill>
            <a:ln w="9525" cap="flat">
              <a:noFill/>
              <a:prstDash val="solid"/>
              <a:miter/>
            </a:ln>
          </p:spPr>
          <p:txBody>
            <a:bodyPr rtlCol="0" anchor="ctr"/>
            <a:lstStyle/>
            <a:p>
              <a:endParaRPr lang="en-AU"/>
            </a:p>
          </p:txBody>
        </p:sp>
        <p:sp>
          <p:nvSpPr>
            <p:cNvPr id="71" name="Freeform: Shape 70">
              <a:extLst>
                <a:ext uri="{FF2B5EF4-FFF2-40B4-BE49-F238E27FC236}">
                  <a16:creationId xmlns:a16="http://schemas.microsoft.com/office/drawing/2014/main" id="{E01BD5D6-80C4-2B63-8C8A-C4BAB7F38D30}"/>
                </a:ext>
              </a:extLst>
            </p:cNvPr>
            <p:cNvSpPr/>
            <p:nvPr/>
          </p:nvSpPr>
          <p:spPr>
            <a:xfrm>
              <a:off x="19816981" y="2963916"/>
              <a:ext cx="17430" cy="75342"/>
            </a:xfrm>
            <a:custGeom>
              <a:avLst/>
              <a:gdLst>
                <a:gd name="connsiteX0" fmla="*/ 0 w 17430"/>
                <a:gd name="connsiteY0" fmla="*/ 0 h 75342"/>
                <a:gd name="connsiteX1" fmla="*/ 17430 w 17430"/>
                <a:gd name="connsiteY1" fmla="*/ 0 h 75342"/>
                <a:gd name="connsiteX2" fmla="*/ 17430 w 17430"/>
                <a:gd name="connsiteY2" fmla="*/ 75343 h 75342"/>
                <a:gd name="connsiteX3" fmla="*/ 0 w 17430"/>
                <a:gd name="connsiteY3" fmla="*/ 75343 h 75342"/>
                <a:gd name="connsiteX4" fmla="*/ 0 w 17430"/>
                <a:gd name="connsiteY4" fmla="*/ 0 h 75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30" h="75342">
                  <a:moveTo>
                    <a:pt x="0" y="0"/>
                  </a:moveTo>
                  <a:lnTo>
                    <a:pt x="17430" y="0"/>
                  </a:lnTo>
                  <a:lnTo>
                    <a:pt x="17430" y="75343"/>
                  </a:lnTo>
                  <a:lnTo>
                    <a:pt x="0" y="75343"/>
                  </a:lnTo>
                  <a:lnTo>
                    <a:pt x="0" y="0"/>
                  </a:lnTo>
                  <a:close/>
                </a:path>
              </a:pathLst>
            </a:custGeom>
            <a:solidFill>
              <a:srgbClr val="FFFFFF"/>
            </a:solidFill>
            <a:ln w="9525" cap="flat">
              <a:noFill/>
              <a:prstDash val="solid"/>
              <a:miter/>
            </a:ln>
          </p:spPr>
          <p:txBody>
            <a:bodyPr rtlCol="0" anchor="ctr"/>
            <a:lstStyle/>
            <a:p>
              <a:endParaRPr lang="en-AU"/>
            </a:p>
          </p:txBody>
        </p:sp>
        <p:sp>
          <p:nvSpPr>
            <p:cNvPr id="72" name="Freeform: Shape 71">
              <a:extLst>
                <a:ext uri="{FF2B5EF4-FFF2-40B4-BE49-F238E27FC236}">
                  <a16:creationId xmlns:a16="http://schemas.microsoft.com/office/drawing/2014/main" id="{F1BC4F5A-95E3-A186-13DB-15BCF92424BD}"/>
                </a:ext>
              </a:extLst>
            </p:cNvPr>
            <p:cNvSpPr/>
            <p:nvPr/>
          </p:nvSpPr>
          <p:spPr>
            <a:xfrm>
              <a:off x="19836507" y="2983823"/>
              <a:ext cx="57626" cy="57150"/>
            </a:xfrm>
            <a:custGeom>
              <a:avLst/>
              <a:gdLst>
                <a:gd name="connsiteX0" fmla="*/ 0 w 57626"/>
                <a:gd name="connsiteY0" fmla="*/ 28575 h 57150"/>
                <a:gd name="connsiteX1" fmla="*/ 28860 w 57626"/>
                <a:gd name="connsiteY1" fmla="*/ 0 h 57150"/>
                <a:gd name="connsiteX2" fmla="*/ 57626 w 57626"/>
                <a:gd name="connsiteY2" fmla="*/ 28575 h 57150"/>
                <a:gd name="connsiteX3" fmla="*/ 28860 w 57626"/>
                <a:gd name="connsiteY3" fmla="*/ 57150 h 57150"/>
                <a:gd name="connsiteX4" fmla="*/ 0 w 57626"/>
                <a:gd name="connsiteY4" fmla="*/ 28575 h 57150"/>
                <a:gd name="connsiteX5" fmla="*/ 40291 w 57626"/>
                <a:gd name="connsiteY5" fmla="*/ 28575 h 57150"/>
                <a:gd name="connsiteX6" fmla="*/ 28766 w 57626"/>
                <a:gd name="connsiteY6" fmla="*/ 12097 h 57150"/>
                <a:gd name="connsiteX7" fmla="*/ 17336 w 57626"/>
                <a:gd name="connsiteY7" fmla="*/ 28575 h 57150"/>
                <a:gd name="connsiteX8" fmla="*/ 28766 w 57626"/>
                <a:gd name="connsiteY8" fmla="*/ 44863 h 57150"/>
                <a:gd name="connsiteX9" fmla="*/ 40291 w 57626"/>
                <a:gd name="connsiteY9" fmla="*/ 285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26" h="57150">
                  <a:moveTo>
                    <a:pt x="0" y="28575"/>
                  </a:moveTo>
                  <a:cubicBezTo>
                    <a:pt x="0" y="12383"/>
                    <a:pt x="11620" y="0"/>
                    <a:pt x="28860" y="0"/>
                  </a:cubicBezTo>
                  <a:cubicBezTo>
                    <a:pt x="46101" y="0"/>
                    <a:pt x="57626" y="12287"/>
                    <a:pt x="57626" y="28575"/>
                  </a:cubicBezTo>
                  <a:cubicBezTo>
                    <a:pt x="57626" y="44863"/>
                    <a:pt x="46196" y="57150"/>
                    <a:pt x="28860" y="57150"/>
                  </a:cubicBezTo>
                  <a:cubicBezTo>
                    <a:pt x="11525" y="57150"/>
                    <a:pt x="0" y="44863"/>
                    <a:pt x="0" y="28575"/>
                  </a:cubicBezTo>
                  <a:close/>
                  <a:moveTo>
                    <a:pt x="40291" y="28575"/>
                  </a:moveTo>
                  <a:cubicBezTo>
                    <a:pt x="40291" y="18764"/>
                    <a:pt x="36290" y="12097"/>
                    <a:pt x="28766" y="12097"/>
                  </a:cubicBezTo>
                  <a:cubicBezTo>
                    <a:pt x="21241" y="12097"/>
                    <a:pt x="17336" y="18764"/>
                    <a:pt x="17336" y="28575"/>
                  </a:cubicBezTo>
                  <a:cubicBezTo>
                    <a:pt x="17336" y="38386"/>
                    <a:pt x="21241" y="44863"/>
                    <a:pt x="28766" y="44863"/>
                  </a:cubicBezTo>
                  <a:cubicBezTo>
                    <a:pt x="36290" y="44863"/>
                    <a:pt x="40291" y="38291"/>
                    <a:pt x="40291" y="28575"/>
                  </a:cubicBezTo>
                  <a:close/>
                </a:path>
              </a:pathLst>
            </a:custGeom>
            <a:solidFill>
              <a:srgbClr val="FFFFFF"/>
            </a:solidFill>
            <a:ln w="9525" cap="flat">
              <a:noFill/>
              <a:prstDash val="solid"/>
              <a:miter/>
            </a:ln>
          </p:spPr>
          <p:txBody>
            <a:bodyPr rtlCol="0" anchor="ctr"/>
            <a:lstStyle/>
            <a:p>
              <a:endParaRPr lang="en-AU"/>
            </a:p>
          </p:txBody>
        </p:sp>
        <p:sp>
          <p:nvSpPr>
            <p:cNvPr id="73" name="Freeform: Shape 72">
              <a:extLst>
                <a:ext uri="{FF2B5EF4-FFF2-40B4-BE49-F238E27FC236}">
                  <a16:creationId xmlns:a16="http://schemas.microsoft.com/office/drawing/2014/main" id="{733E0241-2382-1DC4-4C00-66973A6C4E43}"/>
                </a:ext>
              </a:extLst>
            </p:cNvPr>
            <p:cNvSpPr/>
            <p:nvPr/>
          </p:nvSpPr>
          <p:spPr>
            <a:xfrm>
              <a:off x="19895752" y="2985347"/>
              <a:ext cx="51816" cy="55435"/>
            </a:xfrm>
            <a:custGeom>
              <a:avLst/>
              <a:gdLst>
                <a:gd name="connsiteX0" fmla="*/ 0 w 51816"/>
                <a:gd name="connsiteY0" fmla="*/ 35433 h 55435"/>
                <a:gd name="connsiteX1" fmla="*/ 0 w 51816"/>
                <a:gd name="connsiteY1" fmla="*/ 0 h 55435"/>
                <a:gd name="connsiteX2" fmla="*/ 17050 w 51816"/>
                <a:gd name="connsiteY2" fmla="*/ 0 h 55435"/>
                <a:gd name="connsiteX3" fmla="*/ 17050 w 51816"/>
                <a:gd name="connsiteY3" fmla="*/ 31813 h 55435"/>
                <a:gd name="connsiteX4" fmla="*/ 25146 w 51816"/>
                <a:gd name="connsiteY4" fmla="*/ 40958 h 55435"/>
                <a:gd name="connsiteX5" fmla="*/ 34671 w 51816"/>
                <a:gd name="connsiteY5" fmla="*/ 30099 h 55435"/>
                <a:gd name="connsiteX6" fmla="*/ 34671 w 51816"/>
                <a:gd name="connsiteY6" fmla="*/ 0 h 55435"/>
                <a:gd name="connsiteX7" fmla="*/ 51816 w 51816"/>
                <a:gd name="connsiteY7" fmla="*/ 0 h 55435"/>
                <a:gd name="connsiteX8" fmla="*/ 51816 w 51816"/>
                <a:gd name="connsiteY8" fmla="*/ 53912 h 55435"/>
                <a:gd name="connsiteX9" fmla="*/ 35338 w 51816"/>
                <a:gd name="connsiteY9" fmla="*/ 53912 h 55435"/>
                <a:gd name="connsiteX10" fmla="*/ 35338 w 51816"/>
                <a:gd name="connsiteY10" fmla="*/ 47244 h 55435"/>
                <a:gd name="connsiteX11" fmla="*/ 35053 w 51816"/>
                <a:gd name="connsiteY11" fmla="*/ 47244 h 55435"/>
                <a:gd name="connsiteX12" fmla="*/ 18955 w 51816"/>
                <a:gd name="connsiteY12" fmla="*/ 55436 h 55435"/>
                <a:gd name="connsiteX13" fmla="*/ 0 w 51816"/>
                <a:gd name="connsiteY13" fmla="*/ 35338 h 55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816" h="55435">
                  <a:moveTo>
                    <a:pt x="0" y="35433"/>
                  </a:moveTo>
                  <a:lnTo>
                    <a:pt x="0" y="0"/>
                  </a:lnTo>
                  <a:lnTo>
                    <a:pt x="17050" y="0"/>
                  </a:lnTo>
                  <a:lnTo>
                    <a:pt x="17050" y="31813"/>
                  </a:lnTo>
                  <a:cubicBezTo>
                    <a:pt x="17050" y="37719"/>
                    <a:pt x="19717" y="40958"/>
                    <a:pt x="25146" y="40958"/>
                  </a:cubicBezTo>
                  <a:cubicBezTo>
                    <a:pt x="31052" y="40958"/>
                    <a:pt x="34671" y="36576"/>
                    <a:pt x="34671" y="30099"/>
                  </a:cubicBezTo>
                  <a:lnTo>
                    <a:pt x="34671" y="0"/>
                  </a:lnTo>
                  <a:lnTo>
                    <a:pt x="51816" y="0"/>
                  </a:lnTo>
                  <a:lnTo>
                    <a:pt x="51816" y="53912"/>
                  </a:lnTo>
                  <a:lnTo>
                    <a:pt x="35338" y="53912"/>
                  </a:lnTo>
                  <a:lnTo>
                    <a:pt x="35338" y="47244"/>
                  </a:lnTo>
                  <a:lnTo>
                    <a:pt x="35053" y="47244"/>
                  </a:lnTo>
                  <a:cubicBezTo>
                    <a:pt x="31147" y="52483"/>
                    <a:pt x="26384" y="55436"/>
                    <a:pt x="18955" y="55436"/>
                  </a:cubicBezTo>
                  <a:cubicBezTo>
                    <a:pt x="6478" y="55436"/>
                    <a:pt x="0" y="47339"/>
                    <a:pt x="0" y="35338"/>
                  </a:cubicBezTo>
                  <a:close/>
                </a:path>
              </a:pathLst>
            </a:custGeom>
            <a:solidFill>
              <a:srgbClr val="FFFFFF"/>
            </a:solidFill>
            <a:ln w="9525" cap="flat">
              <a:noFill/>
              <a:prstDash val="solid"/>
              <a:miter/>
            </a:ln>
          </p:spPr>
          <p:txBody>
            <a:bodyPr rtlCol="0" anchor="ctr"/>
            <a:lstStyle/>
            <a:p>
              <a:endParaRPr lang="en-AU"/>
            </a:p>
          </p:txBody>
        </p:sp>
        <p:sp>
          <p:nvSpPr>
            <p:cNvPr id="74" name="Freeform: Shape 73">
              <a:extLst>
                <a:ext uri="{FF2B5EF4-FFF2-40B4-BE49-F238E27FC236}">
                  <a16:creationId xmlns:a16="http://schemas.microsoft.com/office/drawing/2014/main" id="{6ACFB6BA-489A-E386-9678-EEB9191039B2}"/>
                </a:ext>
              </a:extLst>
            </p:cNvPr>
            <p:cNvSpPr/>
            <p:nvPr/>
          </p:nvSpPr>
          <p:spPr>
            <a:xfrm>
              <a:off x="19950045" y="2963916"/>
              <a:ext cx="56197" cy="77057"/>
            </a:xfrm>
            <a:custGeom>
              <a:avLst/>
              <a:gdLst>
                <a:gd name="connsiteX0" fmla="*/ 95 w 56197"/>
                <a:gd name="connsiteY0" fmla="*/ 48387 h 77057"/>
                <a:gd name="connsiteX1" fmla="*/ 23717 w 56197"/>
                <a:gd name="connsiteY1" fmla="*/ 19812 h 77057"/>
                <a:gd name="connsiteX2" fmla="*/ 38767 w 56197"/>
                <a:gd name="connsiteY2" fmla="*/ 27527 h 77057"/>
                <a:gd name="connsiteX3" fmla="*/ 39053 w 56197"/>
                <a:gd name="connsiteY3" fmla="*/ 27527 h 77057"/>
                <a:gd name="connsiteX4" fmla="*/ 39053 w 56197"/>
                <a:gd name="connsiteY4" fmla="*/ 0 h 77057"/>
                <a:gd name="connsiteX5" fmla="*/ 56198 w 56197"/>
                <a:gd name="connsiteY5" fmla="*/ 0 h 77057"/>
                <a:gd name="connsiteX6" fmla="*/ 56198 w 56197"/>
                <a:gd name="connsiteY6" fmla="*/ 75343 h 77057"/>
                <a:gd name="connsiteX7" fmla="*/ 39720 w 56197"/>
                <a:gd name="connsiteY7" fmla="*/ 75343 h 77057"/>
                <a:gd name="connsiteX8" fmla="*/ 39720 w 56197"/>
                <a:gd name="connsiteY8" fmla="*/ 68104 h 77057"/>
                <a:gd name="connsiteX9" fmla="*/ 39529 w 56197"/>
                <a:gd name="connsiteY9" fmla="*/ 68104 h 77057"/>
                <a:gd name="connsiteX10" fmla="*/ 23622 w 56197"/>
                <a:gd name="connsiteY10" fmla="*/ 77057 h 77057"/>
                <a:gd name="connsiteX11" fmla="*/ 0 w 56197"/>
                <a:gd name="connsiteY11" fmla="*/ 48387 h 77057"/>
                <a:gd name="connsiteX12" fmla="*/ 39529 w 56197"/>
                <a:gd name="connsiteY12" fmla="*/ 48387 h 77057"/>
                <a:gd name="connsiteX13" fmla="*/ 28385 w 56197"/>
                <a:gd name="connsiteY13" fmla="*/ 32766 h 77057"/>
                <a:gd name="connsiteX14" fmla="*/ 17526 w 56197"/>
                <a:gd name="connsiteY14" fmla="*/ 48196 h 77057"/>
                <a:gd name="connsiteX15" fmla="*/ 28194 w 56197"/>
                <a:gd name="connsiteY15" fmla="*/ 63437 h 77057"/>
                <a:gd name="connsiteX16" fmla="*/ 39529 w 56197"/>
                <a:gd name="connsiteY16" fmla="*/ 48387 h 7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197" h="77057">
                  <a:moveTo>
                    <a:pt x="95" y="48387"/>
                  </a:moveTo>
                  <a:cubicBezTo>
                    <a:pt x="95" y="31528"/>
                    <a:pt x="9811" y="19812"/>
                    <a:pt x="23717" y="19812"/>
                  </a:cubicBezTo>
                  <a:cubicBezTo>
                    <a:pt x="31338" y="19812"/>
                    <a:pt x="35623" y="22955"/>
                    <a:pt x="38767" y="27527"/>
                  </a:cubicBezTo>
                  <a:lnTo>
                    <a:pt x="39053" y="27527"/>
                  </a:lnTo>
                  <a:lnTo>
                    <a:pt x="39053" y="0"/>
                  </a:lnTo>
                  <a:lnTo>
                    <a:pt x="56198" y="0"/>
                  </a:lnTo>
                  <a:lnTo>
                    <a:pt x="56198" y="75343"/>
                  </a:lnTo>
                  <a:lnTo>
                    <a:pt x="39720" y="75343"/>
                  </a:lnTo>
                  <a:lnTo>
                    <a:pt x="39720" y="68104"/>
                  </a:lnTo>
                  <a:lnTo>
                    <a:pt x="39529" y="68104"/>
                  </a:lnTo>
                  <a:cubicBezTo>
                    <a:pt x="36290" y="73723"/>
                    <a:pt x="30671" y="77057"/>
                    <a:pt x="23622" y="77057"/>
                  </a:cubicBezTo>
                  <a:cubicBezTo>
                    <a:pt x="9811" y="77057"/>
                    <a:pt x="0" y="66389"/>
                    <a:pt x="0" y="48387"/>
                  </a:cubicBezTo>
                  <a:close/>
                  <a:moveTo>
                    <a:pt x="39529" y="48387"/>
                  </a:moveTo>
                  <a:cubicBezTo>
                    <a:pt x="39529" y="39338"/>
                    <a:pt x="35814" y="32766"/>
                    <a:pt x="28385" y="32766"/>
                  </a:cubicBezTo>
                  <a:cubicBezTo>
                    <a:pt x="21527" y="32766"/>
                    <a:pt x="17526" y="39053"/>
                    <a:pt x="17526" y="48196"/>
                  </a:cubicBezTo>
                  <a:cubicBezTo>
                    <a:pt x="17526" y="57340"/>
                    <a:pt x="21527" y="63437"/>
                    <a:pt x="28194" y="63437"/>
                  </a:cubicBezTo>
                  <a:cubicBezTo>
                    <a:pt x="35338" y="63437"/>
                    <a:pt x="39529" y="57245"/>
                    <a:pt x="39529" y="48387"/>
                  </a:cubicBezTo>
                  <a:close/>
                </a:path>
              </a:pathLst>
            </a:custGeom>
            <a:solidFill>
              <a:srgbClr val="FFFFFF"/>
            </a:solidFill>
            <a:ln w="9525" cap="flat">
              <a:noFill/>
              <a:prstDash val="solid"/>
              <a:miter/>
            </a:ln>
          </p:spPr>
          <p:txBody>
            <a:bodyPr rtlCol="0" anchor="ctr"/>
            <a:lstStyle/>
            <a:p>
              <a:endParaRPr lang="en-AU"/>
            </a:p>
          </p:txBody>
        </p:sp>
      </p:grpSp>
      <p:grpSp>
        <p:nvGrpSpPr>
          <p:cNvPr id="7" name="Graphic 48">
            <a:extLst>
              <a:ext uri="{FF2B5EF4-FFF2-40B4-BE49-F238E27FC236}">
                <a16:creationId xmlns:a16="http://schemas.microsoft.com/office/drawing/2014/main" id="{78EB7DF9-4246-91AE-520D-AA96E9FD7795}"/>
              </a:ext>
            </a:extLst>
          </p:cNvPr>
          <p:cNvGrpSpPr/>
          <p:nvPr/>
        </p:nvGrpSpPr>
        <p:grpSpPr>
          <a:xfrm>
            <a:off x="1261641" y="1646522"/>
            <a:ext cx="5858112" cy="1573766"/>
            <a:chOff x="19266531" y="2166674"/>
            <a:chExt cx="1852898" cy="497776"/>
          </a:xfrm>
          <a:solidFill>
            <a:schemeClr val="bg1"/>
          </a:solidFill>
        </p:grpSpPr>
        <p:sp>
          <p:nvSpPr>
            <p:cNvPr id="25" name="Freeform: Shape 24">
              <a:extLst>
                <a:ext uri="{FF2B5EF4-FFF2-40B4-BE49-F238E27FC236}">
                  <a16:creationId xmlns:a16="http://schemas.microsoft.com/office/drawing/2014/main" id="{54318E09-AA33-7189-1CD0-2BCE95EE090A}"/>
                </a:ext>
              </a:extLst>
            </p:cNvPr>
            <p:cNvSpPr/>
            <p:nvPr/>
          </p:nvSpPr>
          <p:spPr>
            <a:xfrm>
              <a:off x="19266531" y="2166674"/>
              <a:ext cx="362807" cy="497776"/>
            </a:xfrm>
            <a:custGeom>
              <a:avLst/>
              <a:gdLst>
                <a:gd name="connsiteX0" fmla="*/ 0 w 362807"/>
                <a:gd name="connsiteY0" fmla="*/ 312515 h 497776"/>
                <a:gd name="connsiteX1" fmla="*/ 152495 w 362807"/>
                <a:gd name="connsiteY1" fmla="*/ 128016 h 497776"/>
                <a:gd name="connsiteX2" fmla="*/ 249841 w 362807"/>
                <a:gd name="connsiteY2" fmla="*/ 177737 h 497776"/>
                <a:gd name="connsiteX3" fmla="*/ 251841 w 362807"/>
                <a:gd name="connsiteY3" fmla="*/ 177737 h 497776"/>
                <a:gd name="connsiteX4" fmla="*/ 251841 w 362807"/>
                <a:gd name="connsiteY4" fmla="*/ 0 h 497776"/>
                <a:gd name="connsiteX5" fmla="*/ 362808 w 362807"/>
                <a:gd name="connsiteY5" fmla="*/ 0 h 497776"/>
                <a:gd name="connsiteX6" fmla="*/ 362808 w 362807"/>
                <a:gd name="connsiteY6" fmla="*/ 486823 h 497776"/>
                <a:gd name="connsiteX7" fmla="*/ 256604 w 362807"/>
                <a:gd name="connsiteY7" fmla="*/ 486823 h 497776"/>
                <a:gd name="connsiteX8" fmla="*/ 256604 w 362807"/>
                <a:gd name="connsiteY8" fmla="*/ 439865 h 497776"/>
                <a:gd name="connsiteX9" fmla="*/ 255270 w 362807"/>
                <a:gd name="connsiteY9" fmla="*/ 439865 h 497776"/>
                <a:gd name="connsiteX10" fmla="*/ 152495 w 362807"/>
                <a:gd name="connsiteY10" fmla="*/ 497776 h 497776"/>
                <a:gd name="connsiteX11" fmla="*/ 0 w 362807"/>
                <a:gd name="connsiteY11" fmla="*/ 312611 h 497776"/>
                <a:gd name="connsiteX12" fmla="*/ 254699 w 362807"/>
                <a:gd name="connsiteY12" fmla="*/ 312515 h 497776"/>
                <a:gd name="connsiteX13" fmla="*/ 182499 w 362807"/>
                <a:gd name="connsiteY13" fmla="*/ 211741 h 497776"/>
                <a:gd name="connsiteX14" fmla="*/ 112395 w 362807"/>
                <a:gd name="connsiteY14" fmla="*/ 311182 h 497776"/>
                <a:gd name="connsiteX15" fmla="*/ 181166 w 362807"/>
                <a:gd name="connsiteY15" fmla="*/ 409956 h 497776"/>
                <a:gd name="connsiteX16" fmla="*/ 254699 w 362807"/>
                <a:gd name="connsiteY16" fmla="*/ 312611 h 497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2807" h="497776">
                  <a:moveTo>
                    <a:pt x="0" y="312515"/>
                  </a:moveTo>
                  <a:cubicBezTo>
                    <a:pt x="0" y="203549"/>
                    <a:pt x="62675" y="128016"/>
                    <a:pt x="152495" y="128016"/>
                  </a:cubicBezTo>
                  <a:cubicBezTo>
                    <a:pt x="201549" y="128016"/>
                    <a:pt x="229458" y="148400"/>
                    <a:pt x="249841" y="177737"/>
                  </a:cubicBezTo>
                  <a:lnTo>
                    <a:pt x="251841" y="177737"/>
                  </a:lnTo>
                  <a:lnTo>
                    <a:pt x="251841" y="0"/>
                  </a:lnTo>
                  <a:lnTo>
                    <a:pt x="362808" y="0"/>
                  </a:lnTo>
                  <a:lnTo>
                    <a:pt x="362808" y="486823"/>
                  </a:lnTo>
                  <a:lnTo>
                    <a:pt x="256604" y="486823"/>
                  </a:lnTo>
                  <a:lnTo>
                    <a:pt x="256604" y="439865"/>
                  </a:lnTo>
                  <a:lnTo>
                    <a:pt x="255270" y="439865"/>
                  </a:lnTo>
                  <a:cubicBezTo>
                    <a:pt x="234125" y="475964"/>
                    <a:pt x="198120" y="497776"/>
                    <a:pt x="152495" y="497776"/>
                  </a:cubicBezTo>
                  <a:cubicBezTo>
                    <a:pt x="63246" y="497776"/>
                    <a:pt x="0" y="429006"/>
                    <a:pt x="0" y="312611"/>
                  </a:cubicBezTo>
                  <a:close/>
                  <a:moveTo>
                    <a:pt x="254699" y="312515"/>
                  </a:moveTo>
                  <a:cubicBezTo>
                    <a:pt x="254699" y="253937"/>
                    <a:pt x="230886" y="211741"/>
                    <a:pt x="182499" y="211741"/>
                  </a:cubicBezTo>
                  <a:cubicBezTo>
                    <a:pt x="138208" y="211741"/>
                    <a:pt x="112395" y="252603"/>
                    <a:pt x="112395" y="311182"/>
                  </a:cubicBezTo>
                  <a:cubicBezTo>
                    <a:pt x="112395" y="369761"/>
                    <a:pt x="138303" y="409956"/>
                    <a:pt x="181166" y="409956"/>
                  </a:cubicBezTo>
                  <a:cubicBezTo>
                    <a:pt x="227457" y="409956"/>
                    <a:pt x="254699" y="369761"/>
                    <a:pt x="254699" y="312611"/>
                  </a:cubicBezTo>
                  <a:close/>
                </a:path>
              </a:pathLst>
            </a:custGeom>
            <a:grpFill/>
            <a:ln w="9525" cap="flat">
              <a:noFill/>
              <a:prstDash val="solid"/>
              <a:miter/>
            </a:ln>
          </p:spPr>
          <p:txBody>
            <a:bodyPr rtlCol="0" anchor="ctr"/>
            <a:lstStyle/>
            <a:p>
              <a:endParaRPr lang="en-AU"/>
            </a:p>
          </p:txBody>
        </p:sp>
        <p:sp>
          <p:nvSpPr>
            <p:cNvPr id="26" name="Freeform: Shape 25">
              <a:extLst>
                <a:ext uri="{FF2B5EF4-FFF2-40B4-BE49-F238E27FC236}">
                  <a16:creationId xmlns:a16="http://schemas.microsoft.com/office/drawing/2014/main" id="{8A33B7AA-931B-37F6-E3A9-40195297115E}"/>
                </a:ext>
              </a:extLst>
            </p:cNvPr>
            <p:cNvSpPr/>
            <p:nvPr/>
          </p:nvSpPr>
          <p:spPr>
            <a:xfrm>
              <a:off x="19677249" y="2299452"/>
              <a:ext cx="225361" cy="354139"/>
            </a:xfrm>
            <a:custGeom>
              <a:avLst/>
              <a:gdLst>
                <a:gd name="connsiteX0" fmla="*/ 0 w 225361"/>
                <a:gd name="connsiteY0" fmla="*/ 5429 h 354139"/>
                <a:gd name="connsiteX1" fmla="*/ 106204 w 225361"/>
                <a:gd name="connsiteY1" fmla="*/ 5429 h 354139"/>
                <a:gd name="connsiteX2" fmla="*/ 106204 w 225361"/>
                <a:gd name="connsiteY2" fmla="*/ 59912 h 354139"/>
                <a:gd name="connsiteX3" fmla="*/ 108204 w 225361"/>
                <a:gd name="connsiteY3" fmla="*/ 59912 h 354139"/>
                <a:gd name="connsiteX4" fmla="*/ 203550 w 225361"/>
                <a:gd name="connsiteY4" fmla="*/ 0 h 354139"/>
                <a:gd name="connsiteX5" fmla="*/ 225362 w 225361"/>
                <a:gd name="connsiteY5" fmla="*/ 2762 h 354139"/>
                <a:gd name="connsiteX6" fmla="*/ 225362 w 225361"/>
                <a:gd name="connsiteY6" fmla="*/ 98108 h 354139"/>
                <a:gd name="connsiteX7" fmla="*/ 222600 w 225361"/>
                <a:gd name="connsiteY7" fmla="*/ 98108 h 354139"/>
                <a:gd name="connsiteX8" fmla="*/ 110966 w 225361"/>
                <a:gd name="connsiteY8" fmla="*/ 197549 h 354139"/>
                <a:gd name="connsiteX9" fmla="*/ 110966 w 225361"/>
                <a:gd name="connsiteY9" fmla="*/ 354139 h 354139"/>
                <a:gd name="connsiteX10" fmla="*/ 0 w 225361"/>
                <a:gd name="connsiteY10" fmla="*/ 354139 h 354139"/>
                <a:gd name="connsiteX11" fmla="*/ 0 w 225361"/>
                <a:gd name="connsiteY11" fmla="*/ 5525 h 354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5361" h="354139">
                  <a:moveTo>
                    <a:pt x="0" y="5429"/>
                  </a:moveTo>
                  <a:lnTo>
                    <a:pt x="106204" y="5429"/>
                  </a:lnTo>
                  <a:lnTo>
                    <a:pt x="106204" y="59912"/>
                  </a:lnTo>
                  <a:lnTo>
                    <a:pt x="108204" y="59912"/>
                  </a:lnTo>
                  <a:cubicBezTo>
                    <a:pt x="132684" y="18383"/>
                    <a:pt x="161354" y="0"/>
                    <a:pt x="203550" y="0"/>
                  </a:cubicBezTo>
                  <a:cubicBezTo>
                    <a:pt x="213741" y="0"/>
                    <a:pt x="220599" y="667"/>
                    <a:pt x="225362" y="2762"/>
                  </a:cubicBezTo>
                  <a:lnTo>
                    <a:pt x="225362" y="98108"/>
                  </a:lnTo>
                  <a:lnTo>
                    <a:pt x="222600" y="98108"/>
                  </a:lnTo>
                  <a:cubicBezTo>
                    <a:pt x="154496" y="88583"/>
                    <a:pt x="110966" y="121920"/>
                    <a:pt x="110966" y="197549"/>
                  </a:cubicBezTo>
                  <a:lnTo>
                    <a:pt x="110966" y="354139"/>
                  </a:lnTo>
                  <a:lnTo>
                    <a:pt x="0" y="354139"/>
                  </a:lnTo>
                  <a:lnTo>
                    <a:pt x="0" y="5525"/>
                  </a:lnTo>
                  <a:close/>
                </a:path>
              </a:pathLst>
            </a:custGeom>
            <a:grpFill/>
            <a:ln w="9525" cap="flat">
              <a:noFill/>
              <a:prstDash val="solid"/>
              <a:miter/>
            </a:ln>
          </p:spPr>
          <p:txBody>
            <a:bodyPr rtlCol="0" anchor="ctr"/>
            <a:lstStyle/>
            <a:p>
              <a:endParaRPr lang="en-AU"/>
            </a:p>
          </p:txBody>
        </p:sp>
        <p:sp>
          <p:nvSpPr>
            <p:cNvPr id="27" name="Freeform: Shape 26">
              <a:extLst>
                <a:ext uri="{FF2B5EF4-FFF2-40B4-BE49-F238E27FC236}">
                  <a16:creationId xmlns:a16="http://schemas.microsoft.com/office/drawing/2014/main" id="{8623AA1D-F0B0-B1D7-02CB-0AA22354566A}"/>
                </a:ext>
              </a:extLst>
            </p:cNvPr>
            <p:cNvSpPr/>
            <p:nvPr/>
          </p:nvSpPr>
          <p:spPr>
            <a:xfrm>
              <a:off x="19921661" y="2166674"/>
              <a:ext cx="110966" cy="486822"/>
            </a:xfrm>
            <a:custGeom>
              <a:avLst/>
              <a:gdLst>
                <a:gd name="connsiteX0" fmla="*/ 0 w 110966"/>
                <a:gd name="connsiteY0" fmla="*/ 0 h 486822"/>
                <a:gd name="connsiteX1" fmla="*/ 110966 w 110966"/>
                <a:gd name="connsiteY1" fmla="*/ 0 h 486822"/>
                <a:gd name="connsiteX2" fmla="*/ 110966 w 110966"/>
                <a:gd name="connsiteY2" fmla="*/ 89916 h 486822"/>
                <a:gd name="connsiteX3" fmla="*/ 0 w 110966"/>
                <a:gd name="connsiteY3" fmla="*/ 89916 h 486822"/>
                <a:gd name="connsiteX4" fmla="*/ 0 w 110966"/>
                <a:gd name="connsiteY4" fmla="*/ 0 h 486822"/>
                <a:gd name="connsiteX5" fmla="*/ 0 w 110966"/>
                <a:gd name="connsiteY5" fmla="*/ 138208 h 486822"/>
                <a:gd name="connsiteX6" fmla="*/ 110966 w 110966"/>
                <a:gd name="connsiteY6" fmla="*/ 138208 h 486822"/>
                <a:gd name="connsiteX7" fmla="*/ 110966 w 110966"/>
                <a:gd name="connsiteY7" fmla="*/ 486823 h 486822"/>
                <a:gd name="connsiteX8" fmla="*/ 0 w 110966"/>
                <a:gd name="connsiteY8" fmla="*/ 486823 h 486822"/>
                <a:gd name="connsiteX9" fmla="*/ 0 w 110966"/>
                <a:gd name="connsiteY9" fmla="*/ 138208 h 486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966" h="486822">
                  <a:moveTo>
                    <a:pt x="0" y="0"/>
                  </a:moveTo>
                  <a:lnTo>
                    <a:pt x="110966" y="0"/>
                  </a:lnTo>
                  <a:lnTo>
                    <a:pt x="110966" y="89916"/>
                  </a:lnTo>
                  <a:lnTo>
                    <a:pt x="0" y="89916"/>
                  </a:lnTo>
                  <a:lnTo>
                    <a:pt x="0" y="0"/>
                  </a:lnTo>
                  <a:close/>
                  <a:moveTo>
                    <a:pt x="0" y="138208"/>
                  </a:moveTo>
                  <a:lnTo>
                    <a:pt x="110966" y="138208"/>
                  </a:lnTo>
                  <a:lnTo>
                    <a:pt x="110966" y="486823"/>
                  </a:lnTo>
                  <a:lnTo>
                    <a:pt x="0" y="486823"/>
                  </a:lnTo>
                  <a:lnTo>
                    <a:pt x="0" y="138208"/>
                  </a:lnTo>
                  <a:close/>
                </a:path>
              </a:pathLst>
            </a:custGeom>
            <a:grpFill/>
            <a:ln w="9525" cap="flat">
              <a:noFill/>
              <a:prstDash val="solid"/>
              <a:miter/>
            </a:ln>
          </p:spPr>
          <p:txBody>
            <a:bodyPr rtlCol="0" anchor="ctr"/>
            <a:lstStyle/>
            <a:p>
              <a:endParaRPr lang="en-AU"/>
            </a:p>
          </p:txBody>
        </p:sp>
        <p:sp>
          <p:nvSpPr>
            <p:cNvPr id="28" name="Freeform: Shape 27">
              <a:extLst>
                <a:ext uri="{FF2B5EF4-FFF2-40B4-BE49-F238E27FC236}">
                  <a16:creationId xmlns:a16="http://schemas.microsoft.com/office/drawing/2014/main" id="{E5126398-F7BD-A2E0-B098-7EA289D06E11}"/>
                </a:ext>
              </a:extLst>
            </p:cNvPr>
            <p:cNvSpPr/>
            <p:nvPr/>
          </p:nvSpPr>
          <p:spPr>
            <a:xfrm>
              <a:off x="20047009" y="2304881"/>
              <a:ext cx="360807" cy="348615"/>
            </a:xfrm>
            <a:custGeom>
              <a:avLst/>
              <a:gdLst>
                <a:gd name="connsiteX0" fmla="*/ 0 w 360807"/>
                <a:gd name="connsiteY0" fmla="*/ 0 h 348615"/>
                <a:gd name="connsiteX1" fmla="*/ 114395 w 360807"/>
                <a:gd name="connsiteY1" fmla="*/ 0 h 348615"/>
                <a:gd name="connsiteX2" fmla="*/ 162020 w 360807"/>
                <a:gd name="connsiteY2" fmla="*/ 157258 h 348615"/>
                <a:gd name="connsiteX3" fmla="*/ 181070 w 360807"/>
                <a:gd name="connsiteY3" fmla="*/ 227362 h 348615"/>
                <a:gd name="connsiteX4" fmla="*/ 182404 w 360807"/>
                <a:gd name="connsiteY4" fmla="*/ 227362 h 348615"/>
                <a:gd name="connsiteX5" fmla="*/ 201454 w 360807"/>
                <a:gd name="connsiteY5" fmla="*/ 157258 h 348615"/>
                <a:gd name="connsiteX6" fmla="*/ 249841 w 360807"/>
                <a:gd name="connsiteY6" fmla="*/ 0 h 348615"/>
                <a:gd name="connsiteX7" fmla="*/ 360807 w 360807"/>
                <a:gd name="connsiteY7" fmla="*/ 0 h 348615"/>
                <a:gd name="connsiteX8" fmla="*/ 240316 w 360807"/>
                <a:gd name="connsiteY8" fmla="*/ 348615 h 348615"/>
                <a:gd name="connsiteX9" fmla="*/ 120491 w 360807"/>
                <a:gd name="connsiteY9" fmla="*/ 348615 h 348615"/>
                <a:gd name="connsiteX10" fmla="*/ 0 w 360807"/>
                <a:gd name="connsiteY10" fmla="*/ 0 h 348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0807" h="348615">
                  <a:moveTo>
                    <a:pt x="0" y="0"/>
                  </a:moveTo>
                  <a:lnTo>
                    <a:pt x="114395" y="0"/>
                  </a:lnTo>
                  <a:lnTo>
                    <a:pt x="162020" y="157258"/>
                  </a:lnTo>
                  <a:cubicBezTo>
                    <a:pt x="172212" y="192024"/>
                    <a:pt x="181070" y="227362"/>
                    <a:pt x="181070" y="227362"/>
                  </a:cubicBezTo>
                  <a:lnTo>
                    <a:pt x="182404" y="227362"/>
                  </a:lnTo>
                  <a:cubicBezTo>
                    <a:pt x="182404" y="227362"/>
                    <a:pt x="191262" y="191929"/>
                    <a:pt x="201454" y="157258"/>
                  </a:cubicBezTo>
                  <a:lnTo>
                    <a:pt x="249841" y="0"/>
                  </a:lnTo>
                  <a:lnTo>
                    <a:pt x="360807" y="0"/>
                  </a:lnTo>
                  <a:lnTo>
                    <a:pt x="240316" y="348615"/>
                  </a:lnTo>
                  <a:lnTo>
                    <a:pt x="120491" y="348615"/>
                  </a:lnTo>
                  <a:lnTo>
                    <a:pt x="0" y="0"/>
                  </a:lnTo>
                  <a:close/>
                </a:path>
              </a:pathLst>
            </a:custGeom>
            <a:grpFill/>
            <a:ln w="9525" cap="flat">
              <a:noFill/>
              <a:prstDash val="solid"/>
              <a:miter/>
            </a:ln>
          </p:spPr>
          <p:txBody>
            <a:bodyPr rtlCol="0" anchor="ctr"/>
            <a:lstStyle/>
            <a:p>
              <a:endParaRPr lang="en-AU"/>
            </a:p>
          </p:txBody>
        </p:sp>
        <p:sp>
          <p:nvSpPr>
            <p:cNvPr id="29" name="Freeform: Shape 28">
              <a:extLst>
                <a:ext uri="{FF2B5EF4-FFF2-40B4-BE49-F238E27FC236}">
                  <a16:creationId xmlns:a16="http://schemas.microsoft.com/office/drawing/2014/main" id="{16137EFA-BE9D-9340-920B-7BB593FCA9C5}"/>
                </a:ext>
              </a:extLst>
            </p:cNvPr>
            <p:cNvSpPr/>
            <p:nvPr/>
          </p:nvSpPr>
          <p:spPr>
            <a:xfrm>
              <a:off x="20392100" y="2294690"/>
              <a:ext cx="359589" cy="369093"/>
            </a:xfrm>
            <a:custGeom>
              <a:avLst/>
              <a:gdLst>
                <a:gd name="connsiteX0" fmla="*/ 95 w 359589"/>
                <a:gd name="connsiteY0" fmla="*/ 183833 h 369093"/>
                <a:gd name="connsiteX1" fmla="*/ 179165 w 359589"/>
                <a:gd name="connsiteY1" fmla="*/ 0 h 369093"/>
                <a:gd name="connsiteX2" fmla="*/ 298323 w 359589"/>
                <a:gd name="connsiteY2" fmla="*/ 43625 h 369093"/>
                <a:gd name="connsiteX3" fmla="*/ 359569 w 359589"/>
                <a:gd name="connsiteY3" fmla="*/ 213170 h 369093"/>
                <a:gd name="connsiteX4" fmla="*/ 108966 w 359589"/>
                <a:gd name="connsiteY4" fmla="*/ 213170 h 369093"/>
                <a:gd name="connsiteX5" fmla="*/ 187261 w 359589"/>
                <a:gd name="connsiteY5" fmla="*/ 289465 h 369093"/>
                <a:gd name="connsiteX6" fmla="*/ 245173 w 359589"/>
                <a:gd name="connsiteY6" fmla="*/ 254699 h 369093"/>
                <a:gd name="connsiteX7" fmla="*/ 353473 w 359589"/>
                <a:gd name="connsiteY7" fmla="*/ 254699 h 369093"/>
                <a:gd name="connsiteX8" fmla="*/ 294894 w 359589"/>
                <a:gd name="connsiteY8" fmla="*/ 337090 h 369093"/>
                <a:gd name="connsiteX9" fmla="*/ 185928 w 359589"/>
                <a:gd name="connsiteY9" fmla="*/ 369094 h 369093"/>
                <a:gd name="connsiteX10" fmla="*/ 0 w 359589"/>
                <a:gd name="connsiteY10" fmla="*/ 183928 h 369093"/>
                <a:gd name="connsiteX11" fmla="*/ 247269 w 359589"/>
                <a:gd name="connsiteY11" fmla="*/ 147066 h 369093"/>
                <a:gd name="connsiteX12" fmla="*/ 181260 w 359589"/>
                <a:gd name="connsiteY12" fmla="*/ 78962 h 369093"/>
                <a:gd name="connsiteX13" fmla="*/ 109728 w 359589"/>
                <a:gd name="connsiteY13" fmla="*/ 147066 h 369093"/>
                <a:gd name="connsiteX14" fmla="*/ 247269 w 359589"/>
                <a:gd name="connsiteY14" fmla="*/ 147066 h 36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9589" h="369093">
                  <a:moveTo>
                    <a:pt x="95" y="183833"/>
                  </a:moveTo>
                  <a:cubicBezTo>
                    <a:pt x="95" y="79629"/>
                    <a:pt x="72961" y="0"/>
                    <a:pt x="179165" y="0"/>
                  </a:cubicBezTo>
                  <a:cubicBezTo>
                    <a:pt x="228885" y="0"/>
                    <a:pt x="268319" y="16383"/>
                    <a:pt x="298323" y="43625"/>
                  </a:cubicBezTo>
                  <a:cubicBezTo>
                    <a:pt x="339852" y="81725"/>
                    <a:pt x="360330" y="142399"/>
                    <a:pt x="359569" y="213170"/>
                  </a:cubicBezTo>
                  <a:lnTo>
                    <a:pt x="108966" y="213170"/>
                  </a:lnTo>
                  <a:cubicBezTo>
                    <a:pt x="115728" y="260128"/>
                    <a:pt x="141637" y="289465"/>
                    <a:pt x="187261" y="289465"/>
                  </a:cubicBezTo>
                  <a:cubicBezTo>
                    <a:pt x="216503" y="289465"/>
                    <a:pt x="235648" y="276511"/>
                    <a:pt x="245173" y="254699"/>
                  </a:cubicBezTo>
                  <a:lnTo>
                    <a:pt x="353473" y="254699"/>
                  </a:lnTo>
                  <a:cubicBezTo>
                    <a:pt x="345948" y="286036"/>
                    <a:pt x="325564" y="315944"/>
                    <a:pt x="294894" y="337090"/>
                  </a:cubicBezTo>
                  <a:cubicBezTo>
                    <a:pt x="265652" y="357473"/>
                    <a:pt x="230219" y="369094"/>
                    <a:pt x="185928" y="369094"/>
                  </a:cubicBezTo>
                  <a:cubicBezTo>
                    <a:pt x="70866" y="369094"/>
                    <a:pt x="0" y="289465"/>
                    <a:pt x="0" y="183928"/>
                  </a:cubicBezTo>
                  <a:close/>
                  <a:moveTo>
                    <a:pt x="247269" y="147066"/>
                  </a:moveTo>
                  <a:cubicBezTo>
                    <a:pt x="243173" y="105537"/>
                    <a:pt x="217265" y="78962"/>
                    <a:pt x="181260" y="78962"/>
                  </a:cubicBezTo>
                  <a:cubicBezTo>
                    <a:pt x="139065" y="78962"/>
                    <a:pt x="117253" y="105537"/>
                    <a:pt x="109728" y="147066"/>
                  </a:cubicBezTo>
                  <a:lnTo>
                    <a:pt x="247269" y="147066"/>
                  </a:lnTo>
                  <a:close/>
                </a:path>
              </a:pathLst>
            </a:custGeom>
            <a:grpFill/>
            <a:ln w="9525" cap="flat">
              <a:noFill/>
              <a:prstDash val="solid"/>
              <a:miter/>
            </a:ln>
          </p:spPr>
          <p:txBody>
            <a:bodyPr rtlCol="0" anchor="ctr"/>
            <a:lstStyle/>
            <a:p>
              <a:endParaRPr lang="en-AU"/>
            </a:p>
          </p:txBody>
        </p:sp>
        <p:sp>
          <p:nvSpPr>
            <p:cNvPr id="30" name="Freeform: Shape 29">
              <a:extLst>
                <a:ext uri="{FF2B5EF4-FFF2-40B4-BE49-F238E27FC236}">
                  <a16:creationId xmlns:a16="http://schemas.microsoft.com/office/drawing/2014/main" id="{7C9809E6-F6F0-F071-6DCB-CE12E982B9BC}"/>
                </a:ext>
              </a:extLst>
            </p:cNvPr>
            <p:cNvSpPr/>
            <p:nvPr/>
          </p:nvSpPr>
          <p:spPr>
            <a:xfrm>
              <a:off x="20781768" y="2294595"/>
              <a:ext cx="337661" cy="358901"/>
            </a:xfrm>
            <a:custGeom>
              <a:avLst/>
              <a:gdLst>
                <a:gd name="connsiteX0" fmla="*/ 0 w 337661"/>
                <a:gd name="connsiteY0" fmla="*/ 10287 h 358901"/>
                <a:gd name="connsiteX1" fmla="*/ 106871 w 337661"/>
                <a:gd name="connsiteY1" fmla="*/ 10287 h 358901"/>
                <a:gd name="connsiteX2" fmla="*/ 106871 w 337661"/>
                <a:gd name="connsiteY2" fmla="*/ 57912 h 358901"/>
                <a:gd name="connsiteX3" fmla="*/ 108871 w 337661"/>
                <a:gd name="connsiteY3" fmla="*/ 57912 h 358901"/>
                <a:gd name="connsiteX4" fmla="*/ 216503 w 337661"/>
                <a:gd name="connsiteY4" fmla="*/ 0 h 358901"/>
                <a:gd name="connsiteX5" fmla="*/ 337661 w 337661"/>
                <a:gd name="connsiteY5" fmla="*/ 132112 h 358901"/>
                <a:gd name="connsiteX6" fmla="*/ 337661 w 337661"/>
                <a:gd name="connsiteY6" fmla="*/ 358902 h 358901"/>
                <a:gd name="connsiteX7" fmla="*/ 226695 w 337661"/>
                <a:gd name="connsiteY7" fmla="*/ 358902 h 358901"/>
                <a:gd name="connsiteX8" fmla="*/ 226695 w 337661"/>
                <a:gd name="connsiteY8" fmla="*/ 154591 h 358901"/>
                <a:gd name="connsiteX9" fmla="*/ 172212 w 337661"/>
                <a:gd name="connsiteY9" fmla="*/ 92583 h 358901"/>
                <a:gd name="connsiteX10" fmla="*/ 110966 w 337661"/>
                <a:gd name="connsiteY10" fmla="*/ 166116 h 358901"/>
                <a:gd name="connsiteX11" fmla="*/ 110966 w 337661"/>
                <a:gd name="connsiteY11" fmla="*/ 358807 h 358901"/>
                <a:gd name="connsiteX12" fmla="*/ 0 w 337661"/>
                <a:gd name="connsiteY12" fmla="*/ 358807 h 358901"/>
                <a:gd name="connsiteX13" fmla="*/ 0 w 337661"/>
                <a:gd name="connsiteY13" fmla="*/ 10192 h 358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7661" h="358901">
                  <a:moveTo>
                    <a:pt x="0" y="10287"/>
                  </a:moveTo>
                  <a:lnTo>
                    <a:pt x="106871" y="10287"/>
                  </a:lnTo>
                  <a:lnTo>
                    <a:pt x="106871" y="57912"/>
                  </a:lnTo>
                  <a:lnTo>
                    <a:pt x="108871" y="57912"/>
                  </a:lnTo>
                  <a:cubicBezTo>
                    <a:pt x="134779" y="20479"/>
                    <a:pt x="168116" y="0"/>
                    <a:pt x="216503" y="0"/>
                  </a:cubicBezTo>
                  <a:cubicBezTo>
                    <a:pt x="292798" y="0"/>
                    <a:pt x="337661" y="54483"/>
                    <a:pt x="337661" y="132112"/>
                  </a:cubicBezTo>
                  <a:lnTo>
                    <a:pt x="337661" y="358902"/>
                  </a:lnTo>
                  <a:lnTo>
                    <a:pt x="226695" y="358902"/>
                  </a:lnTo>
                  <a:lnTo>
                    <a:pt x="226695" y="154591"/>
                  </a:lnTo>
                  <a:cubicBezTo>
                    <a:pt x="226695" y="117824"/>
                    <a:pt x="208312" y="92583"/>
                    <a:pt x="172212" y="92583"/>
                  </a:cubicBezTo>
                  <a:cubicBezTo>
                    <a:pt x="136112" y="92583"/>
                    <a:pt x="110966" y="123253"/>
                    <a:pt x="110966" y="166116"/>
                  </a:cubicBezTo>
                  <a:lnTo>
                    <a:pt x="110966" y="358807"/>
                  </a:lnTo>
                  <a:lnTo>
                    <a:pt x="0" y="358807"/>
                  </a:lnTo>
                  <a:lnTo>
                    <a:pt x="0" y="10192"/>
                  </a:lnTo>
                  <a:close/>
                </a:path>
              </a:pathLst>
            </a:custGeom>
            <a:grpFill/>
            <a:ln w="9525" cap="flat">
              <a:noFill/>
              <a:prstDash val="solid"/>
              <a:miter/>
            </a:ln>
          </p:spPr>
          <p:txBody>
            <a:bodyPr rtlCol="0" anchor="ctr"/>
            <a:lstStyle/>
            <a:p>
              <a:endParaRPr lang="en-AU"/>
            </a:p>
          </p:txBody>
        </p:sp>
      </p:grpSp>
      <p:sp>
        <p:nvSpPr>
          <p:cNvPr id="8" name="Freeform: Shape 7">
            <a:extLst>
              <a:ext uri="{FF2B5EF4-FFF2-40B4-BE49-F238E27FC236}">
                <a16:creationId xmlns:a16="http://schemas.microsoft.com/office/drawing/2014/main" id="{C92D95A6-9985-6906-C4CC-4187E08BA257}"/>
              </a:ext>
            </a:extLst>
          </p:cNvPr>
          <p:cNvSpPr/>
          <p:nvPr/>
        </p:nvSpPr>
        <p:spPr>
          <a:xfrm>
            <a:off x="1912107" y="3407600"/>
            <a:ext cx="689013" cy="1463850"/>
          </a:xfrm>
          <a:custGeom>
            <a:avLst/>
            <a:gdLst>
              <a:gd name="connsiteX0" fmla="*/ 46291 w 217932"/>
              <a:gd name="connsiteY0" fmla="*/ 366998 h 463010"/>
              <a:gd name="connsiteX1" fmla="*/ 46291 w 217932"/>
              <a:gd name="connsiteY1" fmla="*/ 179737 h 463010"/>
              <a:gd name="connsiteX2" fmla="*/ 0 w 217932"/>
              <a:gd name="connsiteY2" fmla="*/ 179737 h 463010"/>
              <a:gd name="connsiteX3" fmla="*/ 0 w 217932"/>
              <a:gd name="connsiteY3" fmla="*/ 110300 h 463010"/>
              <a:gd name="connsiteX4" fmla="*/ 46291 w 217932"/>
              <a:gd name="connsiteY4" fmla="*/ 110300 h 463010"/>
              <a:gd name="connsiteX5" fmla="*/ 46291 w 217932"/>
              <a:gd name="connsiteY5" fmla="*/ 0 h 463010"/>
              <a:gd name="connsiteX6" fmla="*/ 154591 w 217932"/>
              <a:gd name="connsiteY6" fmla="*/ 0 h 463010"/>
              <a:gd name="connsiteX7" fmla="*/ 154591 w 217932"/>
              <a:gd name="connsiteY7" fmla="*/ 110300 h 463010"/>
              <a:gd name="connsiteX8" fmla="*/ 217932 w 217932"/>
              <a:gd name="connsiteY8" fmla="*/ 110300 h 463010"/>
              <a:gd name="connsiteX9" fmla="*/ 217932 w 217932"/>
              <a:gd name="connsiteY9" fmla="*/ 179737 h 463010"/>
              <a:gd name="connsiteX10" fmla="*/ 154591 w 217932"/>
              <a:gd name="connsiteY10" fmla="*/ 179737 h 463010"/>
              <a:gd name="connsiteX11" fmla="*/ 154591 w 217932"/>
              <a:gd name="connsiteY11" fmla="*/ 343186 h 463010"/>
              <a:gd name="connsiteX12" fmla="*/ 193453 w 217932"/>
              <a:gd name="connsiteY12" fmla="*/ 377190 h 463010"/>
              <a:gd name="connsiteX13" fmla="*/ 217932 w 217932"/>
              <a:gd name="connsiteY13" fmla="*/ 376523 h 463010"/>
              <a:gd name="connsiteX14" fmla="*/ 217932 w 217932"/>
              <a:gd name="connsiteY14" fmla="*/ 457581 h 463010"/>
              <a:gd name="connsiteX15" fmla="*/ 157353 w 217932"/>
              <a:gd name="connsiteY15" fmla="*/ 463010 h 463010"/>
              <a:gd name="connsiteX16" fmla="*/ 46387 w 217932"/>
              <a:gd name="connsiteY16" fmla="*/ 366998 h 463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7932" h="463010">
                <a:moveTo>
                  <a:pt x="46291" y="366998"/>
                </a:moveTo>
                <a:lnTo>
                  <a:pt x="46291" y="179737"/>
                </a:lnTo>
                <a:lnTo>
                  <a:pt x="0" y="179737"/>
                </a:lnTo>
                <a:lnTo>
                  <a:pt x="0" y="110300"/>
                </a:lnTo>
                <a:lnTo>
                  <a:pt x="46291" y="110300"/>
                </a:lnTo>
                <a:lnTo>
                  <a:pt x="46291" y="0"/>
                </a:lnTo>
                <a:lnTo>
                  <a:pt x="154591" y="0"/>
                </a:lnTo>
                <a:lnTo>
                  <a:pt x="154591" y="110300"/>
                </a:lnTo>
                <a:lnTo>
                  <a:pt x="217932" y="110300"/>
                </a:lnTo>
                <a:lnTo>
                  <a:pt x="217932" y="179737"/>
                </a:lnTo>
                <a:lnTo>
                  <a:pt x="154591" y="179737"/>
                </a:lnTo>
                <a:lnTo>
                  <a:pt x="154591" y="343186"/>
                </a:lnTo>
                <a:cubicBezTo>
                  <a:pt x="154591" y="370427"/>
                  <a:pt x="169545" y="377190"/>
                  <a:pt x="193453" y="377190"/>
                </a:cubicBezTo>
                <a:cubicBezTo>
                  <a:pt x="202978" y="377190"/>
                  <a:pt x="213836" y="376523"/>
                  <a:pt x="217932" y="376523"/>
                </a:cubicBezTo>
                <a:lnTo>
                  <a:pt x="217932" y="457581"/>
                </a:lnTo>
                <a:cubicBezTo>
                  <a:pt x="208407" y="460343"/>
                  <a:pt x="187261" y="463010"/>
                  <a:pt x="157353" y="463010"/>
                </a:cubicBezTo>
                <a:cubicBezTo>
                  <a:pt x="92678" y="463010"/>
                  <a:pt x="46387" y="441865"/>
                  <a:pt x="46387" y="366998"/>
                </a:cubicBezTo>
                <a:close/>
              </a:path>
            </a:pathLst>
          </a:custGeom>
          <a:solidFill>
            <a:schemeClr val="bg1"/>
          </a:solidFill>
          <a:ln w="9525" cap="flat">
            <a:noFill/>
            <a:prstDash val="solid"/>
            <a:miter/>
          </a:ln>
        </p:spPr>
        <p:txBody>
          <a:bodyPr rtlCol="0" anchor="ctr"/>
          <a:lstStyle/>
          <a:p>
            <a:endParaRPr lang="en-AU"/>
          </a:p>
        </p:txBody>
      </p:sp>
      <p:grpSp>
        <p:nvGrpSpPr>
          <p:cNvPr id="9" name="Graphic 48">
            <a:extLst>
              <a:ext uri="{FF2B5EF4-FFF2-40B4-BE49-F238E27FC236}">
                <a16:creationId xmlns:a16="http://schemas.microsoft.com/office/drawing/2014/main" id="{F3AA34F3-FE61-914D-9578-2D950AB9709D}"/>
              </a:ext>
            </a:extLst>
          </p:cNvPr>
          <p:cNvGrpSpPr/>
          <p:nvPr/>
        </p:nvGrpSpPr>
        <p:grpSpPr>
          <a:xfrm>
            <a:off x="4105925" y="3319366"/>
            <a:ext cx="6699805" cy="1573766"/>
            <a:chOff x="20166167" y="2695788"/>
            <a:chExt cx="2119122" cy="497776"/>
          </a:xfrm>
          <a:solidFill>
            <a:schemeClr val="bg1"/>
          </a:solidFill>
        </p:grpSpPr>
        <p:sp>
          <p:nvSpPr>
            <p:cNvPr id="17" name="Freeform: Shape 16">
              <a:extLst>
                <a:ext uri="{FF2B5EF4-FFF2-40B4-BE49-F238E27FC236}">
                  <a16:creationId xmlns:a16="http://schemas.microsoft.com/office/drawing/2014/main" id="{2EE58A11-4C4F-630B-DEF2-5532091DC82A}"/>
                </a:ext>
              </a:extLst>
            </p:cNvPr>
            <p:cNvSpPr/>
            <p:nvPr/>
          </p:nvSpPr>
          <p:spPr>
            <a:xfrm>
              <a:off x="20166167" y="2695788"/>
              <a:ext cx="362807" cy="497776"/>
            </a:xfrm>
            <a:custGeom>
              <a:avLst/>
              <a:gdLst>
                <a:gd name="connsiteX0" fmla="*/ 0 w 362807"/>
                <a:gd name="connsiteY0" fmla="*/ 312515 h 497776"/>
                <a:gd name="connsiteX1" fmla="*/ 152495 w 362807"/>
                <a:gd name="connsiteY1" fmla="*/ 128016 h 497776"/>
                <a:gd name="connsiteX2" fmla="*/ 249841 w 362807"/>
                <a:gd name="connsiteY2" fmla="*/ 177737 h 497776"/>
                <a:gd name="connsiteX3" fmla="*/ 251841 w 362807"/>
                <a:gd name="connsiteY3" fmla="*/ 177737 h 497776"/>
                <a:gd name="connsiteX4" fmla="*/ 251841 w 362807"/>
                <a:gd name="connsiteY4" fmla="*/ 0 h 497776"/>
                <a:gd name="connsiteX5" fmla="*/ 362808 w 362807"/>
                <a:gd name="connsiteY5" fmla="*/ 0 h 497776"/>
                <a:gd name="connsiteX6" fmla="*/ 362808 w 362807"/>
                <a:gd name="connsiteY6" fmla="*/ 486823 h 497776"/>
                <a:gd name="connsiteX7" fmla="*/ 256604 w 362807"/>
                <a:gd name="connsiteY7" fmla="*/ 486823 h 497776"/>
                <a:gd name="connsiteX8" fmla="*/ 256604 w 362807"/>
                <a:gd name="connsiteY8" fmla="*/ 439864 h 497776"/>
                <a:gd name="connsiteX9" fmla="*/ 255270 w 362807"/>
                <a:gd name="connsiteY9" fmla="*/ 439864 h 497776"/>
                <a:gd name="connsiteX10" fmla="*/ 152495 w 362807"/>
                <a:gd name="connsiteY10" fmla="*/ 497777 h 497776"/>
                <a:gd name="connsiteX11" fmla="*/ 0 w 362807"/>
                <a:gd name="connsiteY11" fmla="*/ 312611 h 497776"/>
                <a:gd name="connsiteX12" fmla="*/ 254698 w 362807"/>
                <a:gd name="connsiteY12" fmla="*/ 312515 h 497776"/>
                <a:gd name="connsiteX13" fmla="*/ 182499 w 362807"/>
                <a:gd name="connsiteY13" fmla="*/ 211741 h 497776"/>
                <a:gd name="connsiteX14" fmla="*/ 112395 w 362807"/>
                <a:gd name="connsiteY14" fmla="*/ 311182 h 497776"/>
                <a:gd name="connsiteX15" fmla="*/ 181166 w 362807"/>
                <a:gd name="connsiteY15" fmla="*/ 409956 h 497776"/>
                <a:gd name="connsiteX16" fmla="*/ 254698 w 362807"/>
                <a:gd name="connsiteY16" fmla="*/ 312611 h 497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2807" h="497776">
                  <a:moveTo>
                    <a:pt x="0" y="312515"/>
                  </a:moveTo>
                  <a:cubicBezTo>
                    <a:pt x="0" y="203549"/>
                    <a:pt x="62675" y="128016"/>
                    <a:pt x="152495" y="128016"/>
                  </a:cubicBezTo>
                  <a:cubicBezTo>
                    <a:pt x="201549" y="128016"/>
                    <a:pt x="229458" y="148400"/>
                    <a:pt x="249841" y="177737"/>
                  </a:cubicBezTo>
                  <a:lnTo>
                    <a:pt x="251841" y="177737"/>
                  </a:lnTo>
                  <a:lnTo>
                    <a:pt x="251841" y="0"/>
                  </a:lnTo>
                  <a:lnTo>
                    <a:pt x="362808" y="0"/>
                  </a:lnTo>
                  <a:lnTo>
                    <a:pt x="362808" y="486823"/>
                  </a:lnTo>
                  <a:lnTo>
                    <a:pt x="256604" y="486823"/>
                  </a:lnTo>
                  <a:lnTo>
                    <a:pt x="256604" y="439864"/>
                  </a:lnTo>
                  <a:lnTo>
                    <a:pt x="255270" y="439864"/>
                  </a:lnTo>
                  <a:cubicBezTo>
                    <a:pt x="234125" y="475964"/>
                    <a:pt x="198120" y="497777"/>
                    <a:pt x="152495" y="497777"/>
                  </a:cubicBezTo>
                  <a:cubicBezTo>
                    <a:pt x="63246" y="497777"/>
                    <a:pt x="0" y="429006"/>
                    <a:pt x="0" y="312611"/>
                  </a:cubicBezTo>
                  <a:close/>
                  <a:moveTo>
                    <a:pt x="254698" y="312515"/>
                  </a:moveTo>
                  <a:cubicBezTo>
                    <a:pt x="254698" y="253937"/>
                    <a:pt x="230886" y="211741"/>
                    <a:pt x="182499" y="211741"/>
                  </a:cubicBezTo>
                  <a:cubicBezTo>
                    <a:pt x="138208" y="211741"/>
                    <a:pt x="112395" y="252603"/>
                    <a:pt x="112395" y="311182"/>
                  </a:cubicBezTo>
                  <a:cubicBezTo>
                    <a:pt x="112395" y="369761"/>
                    <a:pt x="138303" y="409956"/>
                    <a:pt x="181166" y="409956"/>
                  </a:cubicBezTo>
                  <a:cubicBezTo>
                    <a:pt x="227457" y="409956"/>
                    <a:pt x="254698" y="369761"/>
                    <a:pt x="254698" y="312611"/>
                  </a:cubicBezTo>
                  <a:close/>
                </a:path>
              </a:pathLst>
            </a:custGeom>
            <a:grpFill/>
            <a:ln w="9525" cap="flat">
              <a:noFill/>
              <a:prstDash val="solid"/>
              <a:miter/>
            </a:ln>
          </p:spPr>
          <p:txBody>
            <a:bodyPr rtlCol="0" anchor="ctr"/>
            <a:lstStyle/>
            <a:p>
              <a:endParaRPr lang="en-AU"/>
            </a:p>
          </p:txBody>
        </p:sp>
        <p:sp>
          <p:nvSpPr>
            <p:cNvPr id="18" name="Freeform: Shape 17">
              <a:extLst>
                <a:ext uri="{FF2B5EF4-FFF2-40B4-BE49-F238E27FC236}">
                  <a16:creationId xmlns:a16="http://schemas.microsoft.com/office/drawing/2014/main" id="{C412B763-16E6-6F10-06D4-C0CCEB64F4A2}"/>
                </a:ext>
              </a:extLst>
            </p:cNvPr>
            <p:cNvSpPr/>
            <p:nvPr/>
          </p:nvSpPr>
          <p:spPr>
            <a:xfrm>
              <a:off x="20559645" y="2823804"/>
              <a:ext cx="359589" cy="369093"/>
            </a:xfrm>
            <a:custGeom>
              <a:avLst/>
              <a:gdLst>
                <a:gd name="connsiteX0" fmla="*/ 95 w 359589"/>
                <a:gd name="connsiteY0" fmla="*/ 183832 h 369093"/>
                <a:gd name="connsiteX1" fmla="*/ 179165 w 359589"/>
                <a:gd name="connsiteY1" fmla="*/ 0 h 369093"/>
                <a:gd name="connsiteX2" fmla="*/ 298323 w 359589"/>
                <a:gd name="connsiteY2" fmla="*/ 43625 h 369093"/>
                <a:gd name="connsiteX3" fmla="*/ 359569 w 359589"/>
                <a:gd name="connsiteY3" fmla="*/ 213170 h 369093"/>
                <a:gd name="connsiteX4" fmla="*/ 108966 w 359589"/>
                <a:gd name="connsiteY4" fmla="*/ 213170 h 369093"/>
                <a:gd name="connsiteX5" fmla="*/ 187262 w 359589"/>
                <a:gd name="connsiteY5" fmla="*/ 289465 h 369093"/>
                <a:gd name="connsiteX6" fmla="*/ 245173 w 359589"/>
                <a:gd name="connsiteY6" fmla="*/ 254698 h 369093"/>
                <a:gd name="connsiteX7" fmla="*/ 353473 w 359589"/>
                <a:gd name="connsiteY7" fmla="*/ 254698 h 369093"/>
                <a:gd name="connsiteX8" fmla="*/ 294894 w 359589"/>
                <a:gd name="connsiteY8" fmla="*/ 337090 h 369093"/>
                <a:gd name="connsiteX9" fmla="*/ 185928 w 359589"/>
                <a:gd name="connsiteY9" fmla="*/ 369094 h 369093"/>
                <a:gd name="connsiteX10" fmla="*/ 0 w 359589"/>
                <a:gd name="connsiteY10" fmla="*/ 183928 h 369093"/>
                <a:gd name="connsiteX11" fmla="*/ 247269 w 359589"/>
                <a:gd name="connsiteY11" fmla="*/ 147066 h 369093"/>
                <a:gd name="connsiteX12" fmla="*/ 181261 w 359589"/>
                <a:gd name="connsiteY12" fmla="*/ 78962 h 369093"/>
                <a:gd name="connsiteX13" fmla="*/ 109728 w 359589"/>
                <a:gd name="connsiteY13" fmla="*/ 147066 h 369093"/>
                <a:gd name="connsiteX14" fmla="*/ 247269 w 359589"/>
                <a:gd name="connsiteY14" fmla="*/ 147066 h 36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9589" h="369093">
                  <a:moveTo>
                    <a:pt x="95" y="183832"/>
                  </a:moveTo>
                  <a:cubicBezTo>
                    <a:pt x="95" y="79629"/>
                    <a:pt x="72962" y="0"/>
                    <a:pt x="179165" y="0"/>
                  </a:cubicBezTo>
                  <a:cubicBezTo>
                    <a:pt x="228886" y="0"/>
                    <a:pt x="268320" y="16383"/>
                    <a:pt x="298323" y="43625"/>
                  </a:cubicBezTo>
                  <a:cubicBezTo>
                    <a:pt x="339852" y="81725"/>
                    <a:pt x="360331" y="142399"/>
                    <a:pt x="359569" y="213170"/>
                  </a:cubicBezTo>
                  <a:lnTo>
                    <a:pt x="108966" y="213170"/>
                  </a:lnTo>
                  <a:cubicBezTo>
                    <a:pt x="115729" y="260128"/>
                    <a:pt x="141637" y="289465"/>
                    <a:pt x="187262" y="289465"/>
                  </a:cubicBezTo>
                  <a:cubicBezTo>
                    <a:pt x="216504" y="289465"/>
                    <a:pt x="235648" y="276511"/>
                    <a:pt x="245173" y="254698"/>
                  </a:cubicBezTo>
                  <a:lnTo>
                    <a:pt x="353473" y="254698"/>
                  </a:lnTo>
                  <a:cubicBezTo>
                    <a:pt x="345948" y="286036"/>
                    <a:pt x="325564" y="315944"/>
                    <a:pt x="294894" y="337090"/>
                  </a:cubicBezTo>
                  <a:cubicBezTo>
                    <a:pt x="265652" y="357473"/>
                    <a:pt x="230220" y="369094"/>
                    <a:pt x="185928" y="369094"/>
                  </a:cubicBezTo>
                  <a:cubicBezTo>
                    <a:pt x="70866" y="369094"/>
                    <a:pt x="0" y="289465"/>
                    <a:pt x="0" y="183928"/>
                  </a:cubicBezTo>
                  <a:close/>
                  <a:moveTo>
                    <a:pt x="247269" y="147066"/>
                  </a:moveTo>
                  <a:cubicBezTo>
                    <a:pt x="243174" y="105537"/>
                    <a:pt x="217265" y="78962"/>
                    <a:pt x="181261" y="78962"/>
                  </a:cubicBezTo>
                  <a:cubicBezTo>
                    <a:pt x="139065" y="78962"/>
                    <a:pt x="117253" y="105537"/>
                    <a:pt x="109728" y="147066"/>
                  </a:cubicBezTo>
                  <a:lnTo>
                    <a:pt x="247269" y="147066"/>
                  </a:lnTo>
                  <a:close/>
                </a:path>
              </a:pathLst>
            </a:custGeom>
            <a:grpFill/>
            <a:ln w="9525" cap="flat">
              <a:noFill/>
              <a:prstDash val="solid"/>
              <a:miter/>
            </a:ln>
          </p:spPr>
          <p:txBody>
            <a:bodyPr rtlCol="0" anchor="ctr"/>
            <a:lstStyle/>
            <a:p>
              <a:endParaRPr lang="en-AU"/>
            </a:p>
          </p:txBody>
        </p:sp>
        <p:sp>
          <p:nvSpPr>
            <p:cNvPr id="19" name="Freeform: Shape 18">
              <a:extLst>
                <a:ext uri="{FF2B5EF4-FFF2-40B4-BE49-F238E27FC236}">
                  <a16:creationId xmlns:a16="http://schemas.microsoft.com/office/drawing/2014/main" id="{1E0B9C8A-63EB-1061-8024-096FCD054D12}"/>
                </a:ext>
              </a:extLst>
            </p:cNvPr>
            <p:cNvSpPr/>
            <p:nvPr/>
          </p:nvSpPr>
          <p:spPr>
            <a:xfrm>
              <a:off x="20949980" y="2695788"/>
              <a:ext cx="112394" cy="486822"/>
            </a:xfrm>
            <a:custGeom>
              <a:avLst/>
              <a:gdLst>
                <a:gd name="connsiteX0" fmla="*/ 0 w 112394"/>
                <a:gd name="connsiteY0" fmla="*/ 0 h 486822"/>
                <a:gd name="connsiteX1" fmla="*/ 112395 w 112394"/>
                <a:gd name="connsiteY1" fmla="*/ 0 h 486822"/>
                <a:gd name="connsiteX2" fmla="*/ 112395 w 112394"/>
                <a:gd name="connsiteY2" fmla="*/ 486823 h 486822"/>
                <a:gd name="connsiteX3" fmla="*/ 0 w 112394"/>
                <a:gd name="connsiteY3" fmla="*/ 486823 h 486822"/>
                <a:gd name="connsiteX4" fmla="*/ 0 w 112394"/>
                <a:gd name="connsiteY4" fmla="*/ 0 h 486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394" h="486822">
                  <a:moveTo>
                    <a:pt x="0" y="0"/>
                  </a:moveTo>
                  <a:lnTo>
                    <a:pt x="112395" y="0"/>
                  </a:lnTo>
                  <a:lnTo>
                    <a:pt x="112395" y="486823"/>
                  </a:lnTo>
                  <a:lnTo>
                    <a:pt x="0" y="486823"/>
                  </a:lnTo>
                  <a:lnTo>
                    <a:pt x="0" y="0"/>
                  </a:lnTo>
                  <a:close/>
                </a:path>
              </a:pathLst>
            </a:custGeom>
            <a:grpFill/>
            <a:ln w="9525" cap="flat">
              <a:noFill/>
              <a:prstDash val="solid"/>
              <a:miter/>
            </a:ln>
          </p:spPr>
          <p:txBody>
            <a:bodyPr rtlCol="0" anchor="ctr"/>
            <a:lstStyle/>
            <a:p>
              <a:endParaRPr lang="en-AU"/>
            </a:p>
          </p:txBody>
        </p:sp>
        <p:sp>
          <p:nvSpPr>
            <p:cNvPr id="20" name="Freeform: Shape 19">
              <a:extLst>
                <a:ext uri="{FF2B5EF4-FFF2-40B4-BE49-F238E27FC236}">
                  <a16:creationId xmlns:a16="http://schemas.microsoft.com/office/drawing/2014/main" id="{3F179186-E381-FCB7-CCC3-705F7963062B}"/>
                </a:ext>
              </a:extLst>
            </p:cNvPr>
            <p:cNvSpPr/>
            <p:nvPr/>
          </p:nvSpPr>
          <p:spPr>
            <a:xfrm>
              <a:off x="21109333" y="2695788"/>
              <a:ext cx="110965" cy="486822"/>
            </a:xfrm>
            <a:custGeom>
              <a:avLst/>
              <a:gdLst>
                <a:gd name="connsiteX0" fmla="*/ 0 w 110965"/>
                <a:gd name="connsiteY0" fmla="*/ 0 h 486822"/>
                <a:gd name="connsiteX1" fmla="*/ 110966 w 110965"/>
                <a:gd name="connsiteY1" fmla="*/ 0 h 486822"/>
                <a:gd name="connsiteX2" fmla="*/ 110966 w 110965"/>
                <a:gd name="connsiteY2" fmla="*/ 89916 h 486822"/>
                <a:gd name="connsiteX3" fmla="*/ 0 w 110965"/>
                <a:gd name="connsiteY3" fmla="*/ 89916 h 486822"/>
                <a:gd name="connsiteX4" fmla="*/ 0 w 110965"/>
                <a:gd name="connsiteY4" fmla="*/ 0 h 486822"/>
                <a:gd name="connsiteX5" fmla="*/ 0 w 110965"/>
                <a:gd name="connsiteY5" fmla="*/ 138208 h 486822"/>
                <a:gd name="connsiteX6" fmla="*/ 110966 w 110965"/>
                <a:gd name="connsiteY6" fmla="*/ 138208 h 486822"/>
                <a:gd name="connsiteX7" fmla="*/ 110966 w 110965"/>
                <a:gd name="connsiteY7" fmla="*/ 486823 h 486822"/>
                <a:gd name="connsiteX8" fmla="*/ 0 w 110965"/>
                <a:gd name="connsiteY8" fmla="*/ 486823 h 486822"/>
                <a:gd name="connsiteX9" fmla="*/ 0 w 110965"/>
                <a:gd name="connsiteY9" fmla="*/ 138208 h 486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965" h="486822">
                  <a:moveTo>
                    <a:pt x="0" y="0"/>
                  </a:moveTo>
                  <a:lnTo>
                    <a:pt x="110966" y="0"/>
                  </a:lnTo>
                  <a:lnTo>
                    <a:pt x="110966" y="89916"/>
                  </a:lnTo>
                  <a:lnTo>
                    <a:pt x="0" y="89916"/>
                  </a:lnTo>
                  <a:lnTo>
                    <a:pt x="0" y="0"/>
                  </a:lnTo>
                  <a:close/>
                  <a:moveTo>
                    <a:pt x="0" y="138208"/>
                  </a:moveTo>
                  <a:lnTo>
                    <a:pt x="110966" y="138208"/>
                  </a:lnTo>
                  <a:lnTo>
                    <a:pt x="110966" y="486823"/>
                  </a:lnTo>
                  <a:lnTo>
                    <a:pt x="0" y="486823"/>
                  </a:lnTo>
                  <a:lnTo>
                    <a:pt x="0" y="138208"/>
                  </a:lnTo>
                  <a:close/>
                </a:path>
              </a:pathLst>
            </a:custGeom>
            <a:grpFill/>
            <a:ln w="9525" cap="flat">
              <a:noFill/>
              <a:prstDash val="solid"/>
              <a:miter/>
            </a:ln>
          </p:spPr>
          <p:txBody>
            <a:bodyPr rtlCol="0" anchor="ctr"/>
            <a:lstStyle/>
            <a:p>
              <a:endParaRPr lang="en-AU"/>
            </a:p>
          </p:txBody>
        </p:sp>
        <p:sp>
          <p:nvSpPr>
            <p:cNvPr id="21" name="Freeform: Shape 20">
              <a:extLst>
                <a:ext uri="{FF2B5EF4-FFF2-40B4-BE49-F238E27FC236}">
                  <a16:creationId xmlns:a16="http://schemas.microsoft.com/office/drawing/2014/main" id="{6967FE5B-CA40-336D-E254-E6D3053A3348}"/>
                </a:ext>
              </a:extLst>
            </p:cNvPr>
            <p:cNvSpPr/>
            <p:nvPr/>
          </p:nvSpPr>
          <p:spPr>
            <a:xfrm>
              <a:off x="21234586" y="2833995"/>
              <a:ext cx="360807" cy="348614"/>
            </a:xfrm>
            <a:custGeom>
              <a:avLst/>
              <a:gdLst>
                <a:gd name="connsiteX0" fmla="*/ 0 w 360807"/>
                <a:gd name="connsiteY0" fmla="*/ 0 h 348614"/>
                <a:gd name="connsiteX1" fmla="*/ 114395 w 360807"/>
                <a:gd name="connsiteY1" fmla="*/ 0 h 348614"/>
                <a:gd name="connsiteX2" fmla="*/ 162020 w 360807"/>
                <a:gd name="connsiteY2" fmla="*/ 157258 h 348614"/>
                <a:gd name="connsiteX3" fmla="*/ 181070 w 360807"/>
                <a:gd name="connsiteY3" fmla="*/ 227362 h 348614"/>
                <a:gd name="connsiteX4" fmla="*/ 182404 w 360807"/>
                <a:gd name="connsiteY4" fmla="*/ 227362 h 348614"/>
                <a:gd name="connsiteX5" fmla="*/ 201454 w 360807"/>
                <a:gd name="connsiteY5" fmla="*/ 157258 h 348614"/>
                <a:gd name="connsiteX6" fmla="*/ 249841 w 360807"/>
                <a:gd name="connsiteY6" fmla="*/ 0 h 348614"/>
                <a:gd name="connsiteX7" fmla="*/ 360807 w 360807"/>
                <a:gd name="connsiteY7" fmla="*/ 0 h 348614"/>
                <a:gd name="connsiteX8" fmla="*/ 240316 w 360807"/>
                <a:gd name="connsiteY8" fmla="*/ 348615 h 348614"/>
                <a:gd name="connsiteX9" fmla="*/ 120491 w 360807"/>
                <a:gd name="connsiteY9" fmla="*/ 348615 h 348614"/>
                <a:gd name="connsiteX10" fmla="*/ 0 w 360807"/>
                <a:gd name="connsiteY10" fmla="*/ 0 h 348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0807" h="348614">
                  <a:moveTo>
                    <a:pt x="0" y="0"/>
                  </a:moveTo>
                  <a:lnTo>
                    <a:pt x="114395" y="0"/>
                  </a:lnTo>
                  <a:lnTo>
                    <a:pt x="162020" y="157258"/>
                  </a:lnTo>
                  <a:cubicBezTo>
                    <a:pt x="172212" y="192024"/>
                    <a:pt x="181070" y="227362"/>
                    <a:pt x="181070" y="227362"/>
                  </a:cubicBezTo>
                  <a:lnTo>
                    <a:pt x="182404" y="227362"/>
                  </a:lnTo>
                  <a:cubicBezTo>
                    <a:pt x="182404" y="227362"/>
                    <a:pt x="191262" y="191929"/>
                    <a:pt x="201454" y="157258"/>
                  </a:cubicBezTo>
                  <a:lnTo>
                    <a:pt x="249841" y="0"/>
                  </a:lnTo>
                  <a:lnTo>
                    <a:pt x="360807" y="0"/>
                  </a:lnTo>
                  <a:lnTo>
                    <a:pt x="240316" y="348615"/>
                  </a:lnTo>
                  <a:lnTo>
                    <a:pt x="120491" y="348615"/>
                  </a:lnTo>
                  <a:lnTo>
                    <a:pt x="0" y="0"/>
                  </a:lnTo>
                  <a:close/>
                </a:path>
              </a:pathLst>
            </a:custGeom>
            <a:grpFill/>
            <a:ln w="9525" cap="flat">
              <a:noFill/>
              <a:prstDash val="solid"/>
              <a:miter/>
            </a:ln>
          </p:spPr>
          <p:txBody>
            <a:bodyPr rtlCol="0" anchor="ctr"/>
            <a:lstStyle/>
            <a:p>
              <a:endParaRPr lang="en-AU"/>
            </a:p>
          </p:txBody>
        </p:sp>
        <p:sp>
          <p:nvSpPr>
            <p:cNvPr id="22" name="Freeform: Shape 21">
              <a:extLst>
                <a:ext uri="{FF2B5EF4-FFF2-40B4-BE49-F238E27FC236}">
                  <a16:creationId xmlns:a16="http://schemas.microsoft.com/office/drawing/2014/main" id="{AE28B5B2-584D-07EB-CFC4-0015736B87F5}"/>
                </a:ext>
              </a:extLst>
            </p:cNvPr>
            <p:cNvSpPr/>
            <p:nvPr/>
          </p:nvSpPr>
          <p:spPr>
            <a:xfrm>
              <a:off x="21579773" y="2823804"/>
              <a:ext cx="359589" cy="369093"/>
            </a:xfrm>
            <a:custGeom>
              <a:avLst/>
              <a:gdLst>
                <a:gd name="connsiteX0" fmla="*/ 95 w 359589"/>
                <a:gd name="connsiteY0" fmla="*/ 183832 h 369093"/>
                <a:gd name="connsiteX1" fmla="*/ 179165 w 359589"/>
                <a:gd name="connsiteY1" fmla="*/ 0 h 369093"/>
                <a:gd name="connsiteX2" fmla="*/ 298323 w 359589"/>
                <a:gd name="connsiteY2" fmla="*/ 43625 h 369093"/>
                <a:gd name="connsiteX3" fmla="*/ 359569 w 359589"/>
                <a:gd name="connsiteY3" fmla="*/ 213170 h 369093"/>
                <a:gd name="connsiteX4" fmla="*/ 108966 w 359589"/>
                <a:gd name="connsiteY4" fmla="*/ 213170 h 369093"/>
                <a:gd name="connsiteX5" fmla="*/ 187261 w 359589"/>
                <a:gd name="connsiteY5" fmla="*/ 289465 h 369093"/>
                <a:gd name="connsiteX6" fmla="*/ 245173 w 359589"/>
                <a:gd name="connsiteY6" fmla="*/ 254698 h 369093"/>
                <a:gd name="connsiteX7" fmla="*/ 353473 w 359589"/>
                <a:gd name="connsiteY7" fmla="*/ 254698 h 369093"/>
                <a:gd name="connsiteX8" fmla="*/ 294894 w 359589"/>
                <a:gd name="connsiteY8" fmla="*/ 337090 h 369093"/>
                <a:gd name="connsiteX9" fmla="*/ 185928 w 359589"/>
                <a:gd name="connsiteY9" fmla="*/ 369094 h 369093"/>
                <a:gd name="connsiteX10" fmla="*/ 0 w 359589"/>
                <a:gd name="connsiteY10" fmla="*/ 183928 h 369093"/>
                <a:gd name="connsiteX11" fmla="*/ 247269 w 359589"/>
                <a:gd name="connsiteY11" fmla="*/ 147066 h 369093"/>
                <a:gd name="connsiteX12" fmla="*/ 181260 w 359589"/>
                <a:gd name="connsiteY12" fmla="*/ 78962 h 369093"/>
                <a:gd name="connsiteX13" fmla="*/ 109728 w 359589"/>
                <a:gd name="connsiteY13" fmla="*/ 147066 h 369093"/>
                <a:gd name="connsiteX14" fmla="*/ 247269 w 359589"/>
                <a:gd name="connsiteY14" fmla="*/ 147066 h 36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9589" h="369093">
                  <a:moveTo>
                    <a:pt x="95" y="183832"/>
                  </a:moveTo>
                  <a:cubicBezTo>
                    <a:pt x="95" y="79629"/>
                    <a:pt x="72961" y="0"/>
                    <a:pt x="179165" y="0"/>
                  </a:cubicBezTo>
                  <a:cubicBezTo>
                    <a:pt x="228885" y="0"/>
                    <a:pt x="268319" y="16383"/>
                    <a:pt x="298323" y="43625"/>
                  </a:cubicBezTo>
                  <a:cubicBezTo>
                    <a:pt x="339852" y="81725"/>
                    <a:pt x="360330" y="142399"/>
                    <a:pt x="359569" y="213170"/>
                  </a:cubicBezTo>
                  <a:lnTo>
                    <a:pt x="108966" y="213170"/>
                  </a:lnTo>
                  <a:cubicBezTo>
                    <a:pt x="115728" y="260128"/>
                    <a:pt x="141637" y="289465"/>
                    <a:pt x="187261" y="289465"/>
                  </a:cubicBezTo>
                  <a:cubicBezTo>
                    <a:pt x="216503" y="289465"/>
                    <a:pt x="235648" y="276511"/>
                    <a:pt x="245173" y="254698"/>
                  </a:cubicBezTo>
                  <a:lnTo>
                    <a:pt x="353473" y="254698"/>
                  </a:lnTo>
                  <a:cubicBezTo>
                    <a:pt x="345948" y="286036"/>
                    <a:pt x="325564" y="315944"/>
                    <a:pt x="294894" y="337090"/>
                  </a:cubicBezTo>
                  <a:cubicBezTo>
                    <a:pt x="265652" y="357473"/>
                    <a:pt x="230219" y="369094"/>
                    <a:pt x="185928" y="369094"/>
                  </a:cubicBezTo>
                  <a:cubicBezTo>
                    <a:pt x="70866" y="369094"/>
                    <a:pt x="0" y="289465"/>
                    <a:pt x="0" y="183928"/>
                  </a:cubicBezTo>
                  <a:close/>
                  <a:moveTo>
                    <a:pt x="247269" y="147066"/>
                  </a:moveTo>
                  <a:cubicBezTo>
                    <a:pt x="243173" y="105537"/>
                    <a:pt x="217265" y="78962"/>
                    <a:pt x="181260" y="78962"/>
                  </a:cubicBezTo>
                  <a:cubicBezTo>
                    <a:pt x="139065" y="78962"/>
                    <a:pt x="117253" y="105537"/>
                    <a:pt x="109728" y="147066"/>
                  </a:cubicBezTo>
                  <a:lnTo>
                    <a:pt x="247269" y="147066"/>
                  </a:lnTo>
                  <a:close/>
                </a:path>
              </a:pathLst>
            </a:custGeom>
            <a:grpFill/>
            <a:ln w="9525" cap="flat">
              <a:noFill/>
              <a:prstDash val="solid"/>
              <a:miter/>
            </a:ln>
          </p:spPr>
          <p:txBody>
            <a:bodyPr rtlCol="0" anchor="ctr"/>
            <a:lstStyle/>
            <a:p>
              <a:endParaRPr lang="en-AU"/>
            </a:p>
          </p:txBody>
        </p:sp>
        <p:sp>
          <p:nvSpPr>
            <p:cNvPr id="23" name="Freeform: Shape 22">
              <a:extLst>
                <a:ext uri="{FF2B5EF4-FFF2-40B4-BE49-F238E27FC236}">
                  <a16:creationId xmlns:a16="http://schemas.microsoft.com/office/drawing/2014/main" id="{99BDF2E3-1197-3144-4DE1-0422458417C4}"/>
                </a:ext>
              </a:extLst>
            </p:cNvPr>
            <p:cNvSpPr/>
            <p:nvPr/>
          </p:nvSpPr>
          <p:spPr>
            <a:xfrm>
              <a:off x="21969345" y="2828566"/>
              <a:ext cx="225361" cy="354139"/>
            </a:xfrm>
            <a:custGeom>
              <a:avLst/>
              <a:gdLst>
                <a:gd name="connsiteX0" fmla="*/ 0 w 225361"/>
                <a:gd name="connsiteY0" fmla="*/ 5429 h 354139"/>
                <a:gd name="connsiteX1" fmla="*/ 106204 w 225361"/>
                <a:gd name="connsiteY1" fmla="*/ 5429 h 354139"/>
                <a:gd name="connsiteX2" fmla="*/ 106204 w 225361"/>
                <a:gd name="connsiteY2" fmla="*/ 59912 h 354139"/>
                <a:gd name="connsiteX3" fmla="*/ 108204 w 225361"/>
                <a:gd name="connsiteY3" fmla="*/ 59912 h 354139"/>
                <a:gd name="connsiteX4" fmla="*/ 203549 w 225361"/>
                <a:gd name="connsiteY4" fmla="*/ 0 h 354139"/>
                <a:gd name="connsiteX5" fmla="*/ 225362 w 225361"/>
                <a:gd name="connsiteY5" fmla="*/ 2762 h 354139"/>
                <a:gd name="connsiteX6" fmla="*/ 225362 w 225361"/>
                <a:gd name="connsiteY6" fmla="*/ 98107 h 354139"/>
                <a:gd name="connsiteX7" fmla="*/ 222599 w 225361"/>
                <a:gd name="connsiteY7" fmla="*/ 98107 h 354139"/>
                <a:gd name="connsiteX8" fmla="*/ 110966 w 225361"/>
                <a:gd name="connsiteY8" fmla="*/ 197548 h 354139"/>
                <a:gd name="connsiteX9" fmla="*/ 110966 w 225361"/>
                <a:gd name="connsiteY9" fmla="*/ 354139 h 354139"/>
                <a:gd name="connsiteX10" fmla="*/ 0 w 225361"/>
                <a:gd name="connsiteY10" fmla="*/ 354139 h 354139"/>
                <a:gd name="connsiteX11" fmla="*/ 0 w 225361"/>
                <a:gd name="connsiteY11" fmla="*/ 5525 h 354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5361" h="354139">
                  <a:moveTo>
                    <a:pt x="0" y="5429"/>
                  </a:moveTo>
                  <a:lnTo>
                    <a:pt x="106204" y="5429"/>
                  </a:lnTo>
                  <a:lnTo>
                    <a:pt x="106204" y="59912"/>
                  </a:lnTo>
                  <a:lnTo>
                    <a:pt x="108204" y="59912"/>
                  </a:lnTo>
                  <a:cubicBezTo>
                    <a:pt x="132683" y="18383"/>
                    <a:pt x="161354" y="0"/>
                    <a:pt x="203549" y="0"/>
                  </a:cubicBezTo>
                  <a:cubicBezTo>
                    <a:pt x="213741" y="0"/>
                    <a:pt x="220599" y="667"/>
                    <a:pt x="225362" y="2762"/>
                  </a:cubicBezTo>
                  <a:lnTo>
                    <a:pt x="225362" y="98107"/>
                  </a:lnTo>
                  <a:lnTo>
                    <a:pt x="222599" y="98107"/>
                  </a:lnTo>
                  <a:cubicBezTo>
                    <a:pt x="154496" y="88582"/>
                    <a:pt x="110966" y="121920"/>
                    <a:pt x="110966" y="197548"/>
                  </a:cubicBezTo>
                  <a:lnTo>
                    <a:pt x="110966" y="354139"/>
                  </a:lnTo>
                  <a:lnTo>
                    <a:pt x="0" y="354139"/>
                  </a:lnTo>
                  <a:lnTo>
                    <a:pt x="0" y="5525"/>
                  </a:lnTo>
                  <a:close/>
                </a:path>
              </a:pathLst>
            </a:custGeom>
            <a:grpFill/>
            <a:ln w="9525" cap="flat">
              <a:noFill/>
              <a:prstDash val="solid"/>
              <a:miter/>
            </a:ln>
          </p:spPr>
          <p:txBody>
            <a:bodyPr rtlCol="0" anchor="ctr"/>
            <a:lstStyle/>
            <a:p>
              <a:endParaRPr lang="en-AU"/>
            </a:p>
          </p:txBody>
        </p:sp>
        <p:sp>
          <p:nvSpPr>
            <p:cNvPr id="24" name="Freeform: Shape 23">
              <a:extLst>
                <a:ext uri="{FF2B5EF4-FFF2-40B4-BE49-F238E27FC236}">
                  <a16:creationId xmlns:a16="http://schemas.microsoft.com/office/drawing/2014/main" id="{A5C47AAB-7388-FC47-F8A1-9625C3F94B5F}"/>
                </a:ext>
              </a:extLst>
            </p:cNvPr>
            <p:cNvSpPr/>
            <p:nvPr/>
          </p:nvSpPr>
          <p:spPr>
            <a:xfrm>
              <a:off x="22168894" y="3068215"/>
              <a:ext cx="116395" cy="114395"/>
            </a:xfrm>
            <a:custGeom>
              <a:avLst/>
              <a:gdLst>
                <a:gd name="connsiteX0" fmla="*/ 0 w 116395"/>
                <a:gd name="connsiteY0" fmla="*/ 0 h 114395"/>
                <a:gd name="connsiteX1" fmla="*/ 116396 w 116395"/>
                <a:gd name="connsiteY1" fmla="*/ 0 h 114395"/>
                <a:gd name="connsiteX2" fmla="*/ 116396 w 116395"/>
                <a:gd name="connsiteY2" fmla="*/ 114395 h 114395"/>
                <a:gd name="connsiteX3" fmla="*/ 0 w 116395"/>
                <a:gd name="connsiteY3" fmla="*/ 114395 h 114395"/>
                <a:gd name="connsiteX4" fmla="*/ 0 w 116395"/>
                <a:gd name="connsiteY4" fmla="*/ 0 h 1143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95" h="114395">
                  <a:moveTo>
                    <a:pt x="0" y="0"/>
                  </a:moveTo>
                  <a:lnTo>
                    <a:pt x="116396" y="0"/>
                  </a:lnTo>
                  <a:lnTo>
                    <a:pt x="116396" y="114395"/>
                  </a:lnTo>
                  <a:lnTo>
                    <a:pt x="0" y="114395"/>
                  </a:lnTo>
                  <a:lnTo>
                    <a:pt x="0" y="0"/>
                  </a:lnTo>
                  <a:close/>
                </a:path>
              </a:pathLst>
            </a:custGeom>
            <a:grpFill/>
            <a:ln w="9525" cap="flat">
              <a:noFill/>
              <a:prstDash val="solid"/>
              <a:miter/>
            </a:ln>
          </p:spPr>
          <p:txBody>
            <a:bodyPr rtlCol="0" anchor="ctr"/>
            <a:lstStyle/>
            <a:p>
              <a:endParaRPr lang="en-AU"/>
            </a:p>
          </p:txBody>
        </p:sp>
      </p:grpSp>
      <p:sp>
        <p:nvSpPr>
          <p:cNvPr id="10" name="Freeform: Shape 9">
            <a:extLst>
              <a:ext uri="{FF2B5EF4-FFF2-40B4-BE49-F238E27FC236}">
                <a16:creationId xmlns:a16="http://schemas.microsoft.com/office/drawing/2014/main" id="{104C4DC1-EF4C-7B5C-AD13-8DB67AC85C77}"/>
              </a:ext>
            </a:extLst>
          </p:cNvPr>
          <p:cNvSpPr/>
          <p:nvPr/>
        </p:nvSpPr>
        <p:spPr>
          <a:xfrm>
            <a:off x="2645689" y="3726206"/>
            <a:ext cx="1180476" cy="1180473"/>
          </a:xfrm>
          <a:custGeom>
            <a:avLst/>
            <a:gdLst>
              <a:gd name="connsiteX0" fmla="*/ 373380 w 373380"/>
              <a:gd name="connsiteY0" fmla="*/ 186690 h 373379"/>
              <a:gd name="connsiteX1" fmla="*/ 186690 w 373380"/>
              <a:gd name="connsiteY1" fmla="*/ 373380 h 373379"/>
              <a:gd name="connsiteX2" fmla="*/ 0 w 373380"/>
              <a:gd name="connsiteY2" fmla="*/ 186690 h 373379"/>
              <a:gd name="connsiteX3" fmla="*/ 186690 w 373380"/>
              <a:gd name="connsiteY3" fmla="*/ 0 h 373379"/>
              <a:gd name="connsiteX4" fmla="*/ 373380 w 373380"/>
              <a:gd name="connsiteY4" fmla="*/ 186690 h 373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380" h="373379">
                <a:moveTo>
                  <a:pt x="373380" y="186690"/>
                </a:moveTo>
                <a:cubicBezTo>
                  <a:pt x="373380" y="289750"/>
                  <a:pt x="289846" y="373380"/>
                  <a:pt x="186690" y="373380"/>
                </a:cubicBezTo>
                <a:cubicBezTo>
                  <a:pt x="83534" y="373380"/>
                  <a:pt x="0" y="289846"/>
                  <a:pt x="0" y="186690"/>
                </a:cubicBezTo>
                <a:cubicBezTo>
                  <a:pt x="0" y="83534"/>
                  <a:pt x="83534" y="0"/>
                  <a:pt x="186690" y="0"/>
                </a:cubicBezTo>
                <a:cubicBezTo>
                  <a:pt x="289846" y="0"/>
                  <a:pt x="373380" y="83534"/>
                  <a:pt x="373380" y="186690"/>
                </a:cubicBezTo>
              </a:path>
            </a:pathLst>
          </a:custGeom>
          <a:solidFill>
            <a:schemeClr val="bg1"/>
          </a:solidFill>
          <a:ln w="9525" cap="flat">
            <a:noFill/>
            <a:prstDash val="solid"/>
            <a:miter/>
          </a:ln>
        </p:spPr>
        <p:txBody>
          <a:bodyPr rtlCol="0" anchor="ctr"/>
          <a:lstStyle/>
          <a:p>
            <a:endParaRPr lang="en-AU"/>
          </a:p>
        </p:txBody>
      </p:sp>
      <p:grpSp>
        <p:nvGrpSpPr>
          <p:cNvPr id="11" name="Graphic 48">
            <a:extLst>
              <a:ext uri="{FF2B5EF4-FFF2-40B4-BE49-F238E27FC236}">
                <a16:creationId xmlns:a16="http://schemas.microsoft.com/office/drawing/2014/main" id="{BB2CA9DB-ECEA-EF17-978E-6F7B6508482E}"/>
              </a:ext>
            </a:extLst>
          </p:cNvPr>
          <p:cNvGrpSpPr/>
          <p:nvPr/>
        </p:nvGrpSpPr>
        <p:grpSpPr>
          <a:xfrm>
            <a:off x="2823662" y="4167078"/>
            <a:ext cx="776646" cy="243623"/>
            <a:chOff x="19760592" y="2963916"/>
            <a:chExt cx="245650" cy="77057"/>
          </a:xfrm>
          <a:solidFill>
            <a:schemeClr val="tx1"/>
          </a:solidFill>
        </p:grpSpPr>
        <p:sp>
          <p:nvSpPr>
            <p:cNvPr id="12" name="Freeform: Shape 11">
              <a:extLst>
                <a:ext uri="{FF2B5EF4-FFF2-40B4-BE49-F238E27FC236}">
                  <a16:creationId xmlns:a16="http://schemas.microsoft.com/office/drawing/2014/main" id="{73D88253-6297-FA8A-CB6A-DCA32353402A}"/>
                </a:ext>
              </a:extLst>
            </p:cNvPr>
            <p:cNvSpPr/>
            <p:nvPr/>
          </p:nvSpPr>
          <p:spPr>
            <a:xfrm>
              <a:off x="19760592" y="2983823"/>
              <a:ext cx="54292" cy="57150"/>
            </a:xfrm>
            <a:custGeom>
              <a:avLst/>
              <a:gdLst>
                <a:gd name="connsiteX0" fmla="*/ 95 w 54292"/>
                <a:gd name="connsiteY0" fmla="*/ 28575 h 57150"/>
                <a:gd name="connsiteX1" fmla="*/ 28290 w 54292"/>
                <a:gd name="connsiteY1" fmla="*/ 0 h 57150"/>
                <a:gd name="connsiteX2" fmla="*/ 53912 w 54292"/>
                <a:gd name="connsiteY2" fmla="*/ 20669 h 57150"/>
                <a:gd name="connsiteX3" fmla="*/ 37338 w 54292"/>
                <a:gd name="connsiteY3" fmla="*/ 20669 h 57150"/>
                <a:gd name="connsiteX4" fmla="*/ 28480 w 54292"/>
                <a:gd name="connsiteY4" fmla="*/ 12668 h 57150"/>
                <a:gd name="connsiteX5" fmla="*/ 17431 w 54292"/>
                <a:gd name="connsiteY5" fmla="*/ 28575 h 57150"/>
                <a:gd name="connsiteX6" fmla="*/ 28480 w 54292"/>
                <a:gd name="connsiteY6" fmla="*/ 44291 h 57150"/>
                <a:gd name="connsiteX7" fmla="*/ 37815 w 54292"/>
                <a:gd name="connsiteY7" fmla="*/ 35052 h 57150"/>
                <a:gd name="connsiteX8" fmla="*/ 54293 w 54292"/>
                <a:gd name="connsiteY8" fmla="*/ 35052 h 57150"/>
                <a:gd name="connsiteX9" fmla="*/ 28670 w 54292"/>
                <a:gd name="connsiteY9" fmla="*/ 57150 h 57150"/>
                <a:gd name="connsiteX10" fmla="*/ 0 w 54292"/>
                <a:gd name="connsiteY10" fmla="*/ 285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292" h="57150">
                  <a:moveTo>
                    <a:pt x="95" y="28575"/>
                  </a:moveTo>
                  <a:cubicBezTo>
                    <a:pt x="95" y="12383"/>
                    <a:pt x="11240" y="0"/>
                    <a:pt x="28290" y="0"/>
                  </a:cubicBezTo>
                  <a:cubicBezTo>
                    <a:pt x="42958" y="0"/>
                    <a:pt x="52293" y="8572"/>
                    <a:pt x="53912" y="20669"/>
                  </a:cubicBezTo>
                  <a:lnTo>
                    <a:pt x="37338" y="20669"/>
                  </a:lnTo>
                  <a:cubicBezTo>
                    <a:pt x="36291" y="15812"/>
                    <a:pt x="33338" y="12668"/>
                    <a:pt x="28480" y="12668"/>
                  </a:cubicBezTo>
                  <a:cubicBezTo>
                    <a:pt x="21146" y="12668"/>
                    <a:pt x="17431" y="18764"/>
                    <a:pt x="17431" y="28575"/>
                  </a:cubicBezTo>
                  <a:cubicBezTo>
                    <a:pt x="17431" y="38386"/>
                    <a:pt x="21146" y="44291"/>
                    <a:pt x="28480" y="44291"/>
                  </a:cubicBezTo>
                  <a:cubicBezTo>
                    <a:pt x="33814" y="44291"/>
                    <a:pt x="37148" y="41148"/>
                    <a:pt x="37815" y="35052"/>
                  </a:cubicBezTo>
                  <a:lnTo>
                    <a:pt x="54293" y="35052"/>
                  </a:lnTo>
                  <a:cubicBezTo>
                    <a:pt x="53912" y="47530"/>
                    <a:pt x="44006" y="57150"/>
                    <a:pt x="28670" y="57150"/>
                  </a:cubicBezTo>
                  <a:cubicBezTo>
                    <a:pt x="11240" y="57150"/>
                    <a:pt x="0" y="44863"/>
                    <a:pt x="0" y="28575"/>
                  </a:cubicBezTo>
                  <a:close/>
                </a:path>
              </a:pathLst>
            </a:custGeom>
            <a:grpFill/>
            <a:ln w="9525" cap="flat">
              <a:noFill/>
              <a:prstDash val="solid"/>
              <a:miter/>
            </a:ln>
          </p:spPr>
          <p:txBody>
            <a:bodyPr rtlCol="0" anchor="ctr"/>
            <a:lstStyle/>
            <a:p>
              <a:endParaRPr lang="en-AU"/>
            </a:p>
          </p:txBody>
        </p:sp>
        <p:sp>
          <p:nvSpPr>
            <p:cNvPr id="13" name="Freeform: Shape 12">
              <a:extLst>
                <a:ext uri="{FF2B5EF4-FFF2-40B4-BE49-F238E27FC236}">
                  <a16:creationId xmlns:a16="http://schemas.microsoft.com/office/drawing/2014/main" id="{0C783E20-25DB-8C61-F8BA-E3959663A8A2}"/>
                </a:ext>
              </a:extLst>
            </p:cNvPr>
            <p:cNvSpPr/>
            <p:nvPr/>
          </p:nvSpPr>
          <p:spPr>
            <a:xfrm>
              <a:off x="19816981" y="2963916"/>
              <a:ext cx="17430" cy="75342"/>
            </a:xfrm>
            <a:custGeom>
              <a:avLst/>
              <a:gdLst>
                <a:gd name="connsiteX0" fmla="*/ 0 w 17430"/>
                <a:gd name="connsiteY0" fmla="*/ 0 h 75342"/>
                <a:gd name="connsiteX1" fmla="*/ 17430 w 17430"/>
                <a:gd name="connsiteY1" fmla="*/ 0 h 75342"/>
                <a:gd name="connsiteX2" fmla="*/ 17430 w 17430"/>
                <a:gd name="connsiteY2" fmla="*/ 75343 h 75342"/>
                <a:gd name="connsiteX3" fmla="*/ 0 w 17430"/>
                <a:gd name="connsiteY3" fmla="*/ 75343 h 75342"/>
                <a:gd name="connsiteX4" fmla="*/ 0 w 17430"/>
                <a:gd name="connsiteY4" fmla="*/ 0 h 75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30" h="75342">
                  <a:moveTo>
                    <a:pt x="0" y="0"/>
                  </a:moveTo>
                  <a:lnTo>
                    <a:pt x="17430" y="0"/>
                  </a:lnTo>
                  <a:lnTo>
                    <a:pt x="17430" y="75343"/>
                  </a:lnTo>
                  <a:lnTo>
                    <a:pt x="0" y="75343"/>
                  </a:lnTo>
                  <a:lnTo>
                    <a:pt x="0" y="0"/>
                  </a:lnTo>
                  <a:close/>
                </a:path>
              </a:pathLst>
            </a:custGeom>
            <a:grpFill/>
            <a:ln w="9525" cap="flat">
              <a:noFill/>
              <a:prstDash val="solid"/>
              <a:miter/>
            </a:ln>
          </p:spPr>
          <p:txBody>
            <a:bodyPr rtlCol="0" anchor="ctr"/>
            <a:lstStyle/>
            <a:p>
              <a:endParaRPr lang="en-AU"/>
            </a:p>
          </p:txBody>
        </p:sp>
        <p:sp>
          <p:nvSpPr>
            <p:cNvPr id="14" name="Freeform: Shape 13">
              <a:extLst>
                <a:ext uri="{FF2B5EF4-FFF2-40B4-BE49-F238E27FC236}">
                  <a16:creationId xmlns:a16="http://schemas.microsoft.com/office/drawing/2014/main" id="{25946FC2-A6A3-AFC6-73B8-57932DED526B}"/>
                </a:ext>
              </a:extLst>
            </p:cNvPr>
            <p:cNvSpPr/>
            <p:nvPr/>
          </p:nvSpPr>
          <p:spPr>
            <a:xfrm>
              <a:off x="19836507" y="2983823"/>
              <a:ext cx="57626" cy="57150"/>
            </a:xfrm>
            <a:custGeom>
              <a:avLst/>
              <a:gdLst>
                <a:gd name="connsiteX0" fmla="*/ 0 w 57626"/>
                <a:gd name="connsiteY0" fmla="*/ 28575 h 57150"/>
                <a:gd name="connsiteX1" fmla="*/ 28860 w 57626"/>
                <a:gd name="connsiteY1" fmla="*/ 0 h 57150"/>
                <a:gd name="connsiteX2" fmla="*/ 57626 w 57626"/>
                <a:gd name="connsiteY2" fmla="*/ 28575 h 57150"/>
                <a:gd name="connsiteX3" fmla="*/ 28860 w 57626"/>
                <a:gd name="connsiteY3" fmla="*/ 57150 h 57150"/>
                <a:gd name="connsiteX4" fmla="*/ 0 w 57626"/>
                <a:gd name="connsiteY4" fmla="*/ 28575 h 57150"/>
                <a:gd name="connsiteX5" fmla="*/ 40291 w 57626"/>
                <a:gd name="connsiteY5" fmla="*/ 28575 h 57150"/>
                <a:gd name="connsiteX6" fmla="*/ 28766 w 57626"/>
                <a:gd name="connsiteY6" fmla="*/ 12097 h 57150"/>
                <a:gd name="connsiteX7" fmla="*/ 17336 w 57626"/>
                <a:gd name="connsiteY7" fmla="*/ 28575 h 57150"/>
                <a:gd name="connsiteX8" fmla="*/ 28766 w 57626"/>
                <a:gd name="connsiteY8" fmla="*/ 44863 h 57150"/>
                <a:gd name="connsiteX9" fmla="*/ 40291 w 57626"/>
                <a:gd name="connsiteY9" fmla="*/ 285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26" h="57150">
                  <a:moveTo>
                    <a:pt x="0" y="28575"/>
                  </a:moveTo>
                  <a:cubicBezTo>
                    <a:pt x="0" y="12383"/>
                    <a:pt x="11620" y="0"/>
                    <a:pt x="28860" y="0"/>
                  </a:cubicBezTo>
                  <a:cubicBezTo>
                    <a:pt x="46101" y="0"/>
                    <a:pt x="57626" y="12287"/>
                    <a:pt x="57626" y="28575"/>
                  </a:cubicBezTo>
                  <a:cubicBezTo>
                    <a:pt x="57626" y="44863"/>
                    <a:pt x="46196" y="57150"/>
                    <a:pt x="28860" y="57150"/>
                  </a:cubicBezTo>
                  <a:cubicBezTo>
                    <a:pt x="11525" y="57150"/>
                    <a:pt x="0" y="44863"/>
                    <a:pt x="0" y="28575"/>
                  </a:cubicBezTo>
                  <a:close/>
                  <a:moveTo>
                    <a:pt x="40291" y="28575"/>
                  </a:moveTo>
                  <a:cubicBezTo>
                    <a:pt x="40291" y="18764"/>
                    <a:pt x="36290" y="12097"/>
                    <a:pt x="28766" y="12097"/>
                  </a:cubicBezTo>
                  <a:cubicBezTo>
                    <a:pt x="21241" y="12097"/>
                    <a:pt x="17336" y="18764"/>
                    <a:pt x="17336" y="28575"/>
                  </a:cubicBezTo>
                  <a:cubicBezTo>
                    <a:pt x="17336" y="38386"/>
                    <a:pt x="21241" y="44863"/>
                    <a:pt x="28766" y="44863"/>
                  </a:cubicBezTo>
                  <a:cubicBezTo>
                    <a:pt x="36290" y="44863"/>
                    <a:pt x="40291" y="38291"/>
                    <a:pt x="40291" y="28575"/>
                  </a:cubicBezTo>
                  <a:close/>
                </a:path>
              </a:pathLst>
            </a:custGeom>
            <a:grpFill/>
            <a:ln w="9525" cap="flat">
              <a:noFill/>
              <a:prstDash val="solid"/>
              <a:miter/>
            </a:ln>
          </p:spPr>
          <p:txBody>
            <a:bodyPr rtlCol="0" anchor="ctr"/>
            <a:lstStyle/>
            <a:p>
              <a:endParaRPr lang="en-AU"/>
            </a:p>
          </p:txBody>
        </p:sp>
        <p:sp>
          <p:nvSpPr>
            <p:cNvPr id="15" name="Freeform: Shape 14">
              <a:extLst>
                <a:ext uri="{FF2B5EF4-FFF2-40B4-BE49-F238E27FC236}">
                  <a16:creationId xmlns:a16="http://schemas.microsoft.com/office/drawing/2014/main" id="{B5E16E1F-A89E-7CA4-017B-159D79391F36}"/>
                </a:ext>
              </a:extLst>
            </p:cNvPr>
            <p:cNvSpPr/>
            <p:nvPr/>
          </p:nvSpPr>
          <p:spPr>
            <a:xfrm>
              <a:off x="19895752" y="2985347"/>
              <a:ext cx="51816" cy="55435"/>
            </a:xfrm>
            <a:custGeom>
              <a:avLst/>
              <a:gdLst>
                <a:gd name="connsiteX0" fmla="*/ 0 w 51816"/>
                <a:gd name="connsiteY0" fmla="*/ 35433 h 55435"/>
                <a:gd name="connsiteX1" fmla="*/ 0 w 51816"/>
                <a:gd name="connsiteY1" fmla="*/ 0 h 55435"/>
                <a:gd name="connsiteX2" fmla="*/ 17050 w 51816"/>
                <a:gd name="connsiteY2" fmla="*/ 0 h 55435"/>
                <a:gd name="connsiteX3" fmla="*/ 17050 w 51816"/>
                <a:gd name="connsiteY3" fmla="*/ 31813 h 55435"/>
                <a:gd name="connsiteX4" fmla="*/ 25146 w 51816"/>
                <a:gd name="connsiteY4" fmla="*/ 40958 h 55435"/>
                <a:gd name="connsiteX5" fmla="*/ 34671 w 51816"/>
                <a:gd name="connsiteY5" fmla="*/ 30099 h 55435"/>
                <a:gd name="connsiteX6" fmla="*/ 34671 w 51816"/>
                <a:gd name="connsiteY6" fmla="*/ 0 h 55435"/>
                <a:gd name="connsiteX7" fmla="*/ 51816 w 51816"/>
                <a:gd name="connsiteY7" fmla="*/ 0 h 55435"/>
                <a:gd name="connsiteX8" fmla="*/ 51816 w 51816"/>
                <a:gd name="connsiteY8" fmla="*/ 53912 h 55435"/>
                <a:gd name="connsiteX9" fmla="*/ 35338 w 51816"/>
                <a:gd name="connsiteY9" fmla="*/ 53912 h 55435"/>
                <a:gd name="connsiteX10" fmla="*/ 35338 w 51816"/>
                <a:gd name="connsiteY10" fmla="*/ 47244 h 55435"/>
                <a:gd name="connsiteX11" fmla="*/ 35053 w 51816"/>
                <a:gd name="connsiteY11" fmla="*/ 47244 h 55435"/>
                <a:gd name="connsiteX12" fmla="*/ 18955 w 51816"/>
                <a:gd name="connsiteY12" fmla="*/ 55436 h 55435"/>
                <a:gd name="connsiteX13" fmla="*/ 0 w 51816"/>
                <a:gd name="connsiteY13" fmla="*/ 35338 h 55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816" h="55435">
                  <a:moveTo>
                    <a:pt x="0" y="35433"/>
                  </a:moveTo>
                  <a:lnTo>
                    <a:pt x="0" y="0"/>
                  </a:lnTo>
                  <a:lnTo>
                    <a:pt x="17050" y="0"/>
                  </a:lnTo>
                  <a:lnTo>
                    <a:pt x="17050" y="31813"/>
                  </a:lnTo>
                  <a:cubicBezTo>
                    <a:pt x="17050" y="37719"/>
                    <a:pt x="19717" y="40958"/>
                    <a:pt x="25146" y="40958"/>
                  </a:cubicBezTo>
                  <a:cubicBezTo>
                    <a:pt x="31052" y="40958"/>
                    <a:pt x="34671" y="36576"/>
                    <a:pt x="34671" y="30099"/>
                  </a:cubicBezTo>
                  <a:lnTo>
                    <a:pt x="34671" y="0"/>
                  </a:lnTo>
                  <a:lnTo>
                    <a:pt x="51816" y="0"/>
                  </a:lnTo>
                  <a:lnTo>
                    <a:pt x="51816" y="53912"/>
                  </a:lnTo>
                  <a:lnTo>
                    <a:pt x="35338" y="53912"/>
                  </a:lnTo>
                  <a:lnTo>
                    <a:pt x="35338" y="47244"/>
                  </a:lnTo>
                  <a:lnTo>
                    <a:pt x="35053" y="47244"/>
                  </a:lnTo>
                  <a:cubicBezTo>
                    <a:pt x="31147" y="52483"/>
                    <a:pt x="26384" y="55436"/>
                    <a:pt x="18955" y="55436"/>
                  </a:cubicBezTo>
                  <a:cubicBezTo>
                    <a:pt x="6478" y="55436"/>
                    <a:pt x="0" y="47339"/>
                    <a:pt x="0" y="35338"/>
                  </a:cubicBezTo>
                  <a:close/>
                </a:path>
              </a:pathLst>
            </a:custGeom>
            <a:grpFill/>
            <a:ln w="9525" cap="flat">
              <a:noFill/>
              <a:prstDash val="solid"/>
              <a:miter/>
            </a:ln>
          </p:spPr>
          <p:txBody>
            <a:bodyPr rtlCol="0" anchor="ctr"/>
            <a:lstStyle/>
            <a:p>
              <a:endParaRPr lang="en-AU"/>
            </a:p>
          </p:txBody>
        </p:sp>
        <p:sp>
          <p:nvSpPr>
            <p:cNvPr id="16" name="Freeform: Shape 15">
              <a:extLst>
                <a:ext uri="{FF2B5EF4-FFF2-40B4-BE49-F238E27FC236}">
                  <a16:creationId xmlns:a16="http://schemas.microsoft.com/office/drawing/2014/main" id="{080D8434-B739-A741-82AB-EC90F004B7AF}"/>
                </a:ext>
              </a:extLst>
            </p:cNvPr>
            <p:cNvSpPr/>
            <p:nvPr/>
          </p:nvSpPr>
          <p:spPr>
            <a:xfrm>
              <a:off x="19950045" y="2963916"/>
              <a:ext cx="56197" cy="77057"/>
            </a:xfrm>
            <a:custGeom>
              <a:avLst/>
              <a:gdLst>
                <a:gd name="connsiteX0" fmla="*/ 95 w 56197"/>
                <a:gd name="connsiteY0" fmla="*/ 48387 h 77057"/>
                <a:gd name="connsiteX1" fmla="*/ 23717 w 56197"/>
                <a:gd name="connsiteY1" fmla="*/ 19812 h 77057"/>
                <a:gd name="connsiteX2" fmla="*/ 38767 w 56197"/>
                <a:gd name="connsiteY2" fmla="*/ 27527 h 77057"/>
                <a:gd name="connsiteX3" fmla="*/ 39053 w 56197"/>
                <a:gd name="connsiteY3" fmla="*/ 27527 h 77057"/>
                <a:gd name="connsiteX4" fmla="*/ 39053 w 56197"/>
                <a:gd name="connsiteY4" fmla="*/ 0 h 77057"/>
                <a:gd name="connsiteX5" fmla="*/ 56198 w 56197"/>
                <a:gd name="connsiteY5" fmla="*/ 0 h 77057"/>
                <a:gd name="connsiteX6" fmla="*/ 56198 w 56197"/>
                <a:gd name="connsiteY6" fmla="*/ 75343 h 77057"/>
                <a:gd name="connsiteX7" fmla="*/ 39720 w 56197"/>
                <a:gd name="connsiteY7" fmla="*/ 75343 h 77057"/>
                <a:gd name="connsiteX8" fmla="*/ 39720 w 56197"/>
                <a:gd name="connsiteY8" fmla="*/ 68104 h 77057"/>
                <a:gd name="connsiteX9" fmla="*/ 39529 w 56197"/>
                <a:gd name="connsiteY9" fmla="*/ 68104 h 77057"/>
                <a:gd name="connsiteX10" fmla="*/ 23622 w 56197"/>
                <a:gd name="connsiteY10" fmla="*/ 77057 h 77057"/>
                <a:gd name="connsiteX11" fmla="*/ 0 w 56197"/>
                <a:gd name="connsiteY11" fmla="*/ 48387 h 77057"/>
                <a:gd name="connsiteX12" fmla="*/ 39529 w 56197"/>
                <a:gd name="connsiteY12" fmla="*/ 48387 h 77057"/>
                <a:gd name="connsiteX13" fmla="*/ 28385 w 56197"/>
                <a:gd name="connsiteY13" fmla="*/ 32766 h 77057"/>
                <a:gd name="connsiteX14" fmla="*/ 17526 w 56197"/>
                <a:gd name="connsiteY14" fmla="*/ 48196 h 77057"/>
                <a:gd name="connsiteX15" fmla="*/ 28194 w 56197"/>
                <a:gd name="connsiteY15" fmla="*/ 63437 h 77057"/>
                <a:gd name="connsiteX16" fmla="*/ 39529 w 56197"/>
                <a:gd name="connsiteY16" fmla="*/ 48387 h 7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197" h="77057">
                  <a:moveTo>
                    <a:pt x="95" y="48387"/>
                  </a:moveTo>
                  <a:cubicBezTo>
                    <a:pt x="95" y="31528"/>
                    <a:pt x="9811" y="19812"/>
                    <a:pt x="23717" y="19812"/>
                  </a:cubicBezTo>
                  <a:cubicBezTo>
                    <a:pt x="31338" y="19812"/>
                    <a:pt x="35623" y="22955"/>
                    <a:pt x="38767" y="27527"/>
                  </a:cubicBezTo>
                  <a:lnTo>
                    <a:pt x="39053" y="27527"/>
                  </a:lnTo>
                  <a:lnTo>
                    <a:pt x="39053" y="0"/>
                  </a:lnTo>
                  <a:lnTo>
                    <a:pt x="56198" y="0"/>
                  </a:lnTo>
                  <a:lnTo>
                    <a:pt x="56198" y="75343"/>
                  </a:lnTo>
                  <a:lnTo>
                    <a:pt x="39720" y="75343"/>
                  </a:lnTo>
                  <a:lnTo>
                    <a:pt x="39720" y="68104"/>
                  </a:lnTo>
                  <a:lnTo>
                    <a:pt x="39529" y="68104"/>
                  </a:lnTo>
                  <a:cubicBezTo>
                    <a:pt x="36290" y="73723"/>
                    <a:pt x="30671" y="77057"/>
                    <a:pt x="23622" y="77057"/>
                  </a:cubicBezTo>
                  <a:cubicBezTo>
                    <a:pt x="9811" y="77057"/>
                    <a:pt x="0" y="66389"/>
                    <a:pt x="0" y="48387"/>
                  </a:cubicBezTo>
                  <a:close/>
                  <a:moveTo>
                    <a:pt x="39529" y="48387"/>
                  </a:moveTo>
                  <a:cubicBezTo>
                    <a:pt x="39529" y="39338"/>
                    <a:pt x="35814" y="32766"/>
                    <a:pt x="28385" y="32766"/>
                  </a:cubicBezTo>
                  <a:cubicBezTo>
                    <a:pt x="21527" y="32766"/>
                    <a:pt x="17526" y="39053"/>
                    <a:pt x="17526" y="48196"/>
                  </a:cubicBezTo>
                  <a:cubicBezTo>
                    <a:pt x="17526" y="57340"/>
                    <a:pt x="21527" y="63437"/>
                    <a:pt x="28194" y="63437"/>
                  </a:cubicBezTo>
                  <a:cubicBezTo>
                    <a:pt x="35338" y="63437"/>
                    <a:pt x="39529" y="57245"/>
                    <a:pt x="39529" y="48387"/>
                  </a:cubicBezTo>
                  <a:close/>
                </a:path>
              </a:pathLst>
            </a:custGeom>
            <a:grpFill/>
            <a:ln w="9525" cap="flat">
              <a:noFill/>
              <a:prstDash val="solid"/>
              <a:miter/>
            </a:ln>
          </p:spPr>
          <p:txBody>
            <a:bodyPr rtlCol="0" anchor="ctr"/>
            <a:lstStyle/>
            <a:p>
              <a:endParaRPr lang="en-AU"/>
            </a:p>
          </p:txBody>
        </p:sp>
      </p:grpSp>
      <p:sp>
        <p:nvSpPr>
          <p:cNvPr id="31" name="Footer Placeholder 4">
            <a:extLst>
              <a:ext uri="{FF2B5EF4-FFF2-40B4-BE49-F238E27FC236}">
                <a16:creationId xmlns:a16="http://schemas.microsoft.com/office/drawing/2014/main" id="{6FF3DD6C-2AB4-F7FF-E52B-3059E5DD9A26}"/>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2" name="Rectangle 1">
            <a:extLst>
              <a:ext uri="{FF2B5EF4-FFF2-40B4-BE49-F238E27FC236}">
                <a16:creationId xmlns:a16="http://schemas.microsoft.com/office/drawing/2014/main" id="{0F0DC9D8-A50F-32FC-A15E-6A8D184F12B7}"/>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Graphic 2">
            <a:extLst>
              <a:ext uri="{FF2B5EF4-FFF2-40B4-BE49-F238E27FC236}">
                <a16:creationId xmlns:a16="http://schemas.microsoft.com/office/drawing/2014/main" id="{D2502793-9838-550D-15BB-47105302920F}"/>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599549806"/>
      </p:ext>
    </p:extLst>
  </p:cSld>
  <p:clrMapOvr>
    <a:masterClrMapping/>
  </p:clrMapOvr>
</p:sldLayout>
</file>

<file path=ppt/slideLayouts/slideLayout343.xml><?xml version="1.0" encoding="utf-8"?>
<p:sldLayout xmlns:a="http://schemas.openxmlformats.org/drawingml/2006/main" xmlns:r="http://schemas.openxmlformats.org/officeDocument/2006/relationships" xmlns:p="http://schemas.openxmlformats.org/presentationml/2006/main" preserve="1">
  <p:cSld name="4_typo_one_done">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2" name="Footer Placeholder 4">
            <a:extLst>
              <a:ext uri="{FF2B5EF4-FFF2-40B4-BE49-F238E27FC236}">
                <a16:creationId xmlns:a16="http://schemas.microsoft.com/office/drawing/2014/main" id="{BE5A7412-BDB1-2536-3813-84D6CF1B07FB}"/>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grpSp>
        <p:nvGrpSpPr>
          <p:cNvPr id="7" name="Graphic 4">
            <a:extLst>
              <a:ext uri="{FF2B5EF4-FFF2-40B4-BE49-F238E27FC236}">
                <a16:creationId xmlns:a16="http://schemas.microsoft.com/office/drawing/2014/main" id="{4CF6D4A0-DB28-F592-06B3-995ED2FC3A32}"/>
              </a:ext>
            </a:extLst>
          </p:cNvPr>
          <p:cNvGrpSpPr/>
          <p:nvPr/>
        </p:nvGrpSpPr>
        <p:grpSpPr>
          <a:xfrm>
            <a:off x="2657354" y="1813666"/>
            <a:ext cx="6877291" cy="2983776"/>
            <a:chOff x="2862548" y="-3805506"/>
            <a:chExt cx="6422897" cy="2786633"/>
          </a:xfrm>
        </p:grpSpPr>
        <p:grpSp>
          <p:nvGrpSpPr>
            <p:cNvPr id="8" name="Graphic 4">
              <a:extLst>
                <a:ext uri="{FF2B5EF4-FFF2-40B4-BE49-F238E27FC236}">
                  <a16:creationId xmlns:a16="http://schemas.microsoft.com/office/drawing/2014/main" id="{3E9BBD92-3B54-3027-8FEC-0219E00F97A8}"/>
                </a:ext>
              </a:extLst>
            </p:cNvPr>
            <p:cNvGrpSpPr/>
            <p:nvPr/>
          </p:nvGrpSpPr>
          <p:grpSpPr>
            <a:xfrm>
              <a:off x="4022598" y="-3805506"/>
              <a:ext cx="3252692" cy="1143285"/>
              <a:chOff x="4022598" y="-3805506"/>
              <a:chExt cx="3252692" cy="1143285"/>
            </a:xfrm>
          </p:grpSpPr>
          <p:sp>
            <p:nvSpPr>
              <p:cNvPr id="9" name="Freeform: Shape 8">
                <a:extLst>
                  <a:ext uri="{FF2B5EF4-FFF2-40B4-BE49-F238E27FC236}">
                    <a16:creationId xmlns:a16="http://schemas.microsoft.com/office/drawing/2014/main" id="{74A03DAE-8166-913D-507B-1BA5201E3C35}"/>
                  </a:ext>
                </a:extLst>
              </p:cNvPr>
              <p:cNvSpPr/>
              <p:nvPr/>
            </p:nvSpPr>
            <p:spPr>
              <a:xfrm>
                <a:off x="4022598" y="-3805506"/>
                <a:ext cx="3252692" cy="1143285"/>
              </a:xfrm>
              <a:custGeom>
                <a:avLst/>
                <a:gdLst>
                  <a:gd name="connsiteX0" fmla="*/ 1132808 w 3252692"/>
                  <a:gd name="connsiteY0" fmla="*/ 680942 h 1143285"/>
                  <a:gd name="connsiteX1" fmla="*/ 571595 w 3252692"/>
                  <a:gd name="connsiteY1" fmla="*/ 1143286 h 1143285"/>
                  <a:gd name="connsiteX2" fmla="*/ 0 w 3252692"/>
                  <a:gd name="connsiteY2" fmla="*/ 571690 h 1143285"/>
                  <a:gd name="connsiteX3" fmla="*/ 571595 w 3252692"/>
                  <a:gd name="connsiteY3" fmla="*/ 95 h 1143285"/>
                  <a:gd name="connsiteX4" fmla="*/ 1132808 w 3252692"/>
                  <a:gd name="connsiteY4" fmla="*/ 462439 h 1143285"/>
                  <a:gd name="connsiteX5" fmla="*/ 1132808 w 3252692"/>
                  <a:gd name="connsiteY5" fmla="*/ 32004 h 1143285"/>
                  <a:gd name="connsiteX6" fmla="*/ 1457611 w 3252692"/>
                  <a:gd name="connsiteY6" fmla="*/ 32004 h 1143285"/>
                  <a:gd name="connsiteX7" fmla="*/ 1457611 w 3252692"/>
                  <a:gd name="connsiteY7" fmla="*/ 164306 h 1143285"/>
                  <a:gd name="connsiteX8" fmla="*/ 1783937 w 3252692"/>
                  <a:gd name="connsiteY8" fmla="*/ 0 h 1143285"/>
                  <a:gd name="connsiteX9" fmla="*/ 2166747 w 3252692"/>
                  <a:gd name="connsiteY9" fmla="*/ 447484 h 1143285"/>
                  <a:gd name="connsiteX10" fmla="*/ 2166747 w 3252692"/>
                  <a:gd name="connsiteY10" fmla="*/ 467582 h 1143285"/>
                  <a:gd name="connsiteX11" fmla="*/ 2719768 w 3252692"/>
                  <a:gd name="connsiteY11" fmla="*/ 0 h 1143285"/>
                  <a:gd name="connsiteX12" fmla="*/ 3252692 w 3252692"/>
                  <a:gd name="connsiteY12" fmla="*/ 586454 h 1143285"/>
                  <a:gd name="connsiteX13" fmla="*/ 3252692 w 3252692"/>
                  <a:gd name="connsiteY13" fmla="*/ 658559 h 1143285"/>
                  <a:gd name="connsiteX14" fmla="*/ 2482596 w 3252692"/>
                  <a:gd name="connsiteY14" fmla="*/ 658559 h 1143285"/>
                  <a:gd name="connsiteX15" fmla="*/ 2736056 w 3252692"/>
                  <a:gd name="connsiteY15" fmla="*/ 906113 h 1143285"/>
                  <a:gd name="connsiteX16" fmla="*/ 2932271 w 3252692"/>
                  <a:gd name="connsiteY16" fmla="*/ 779050 h 1143285"/>
                  <a:gd name="connsiteX17" fmla="*/ 3237738 w 3252692"/>
                  <a:gd name="connsiteY17" fmla="*/ 779050 h 1143285"/>
                  <a:gd name="connsiteX18" fmla="*/ 2731485 w 3252692"/>
                  <a:gd name="connsiteY18" fmla="*/ 1143286 h 1143285"/>
                  <a:gd name="connsiteX19" fmla="*/ 2166557 w 3252692"/>
                  <a:gd name="connsiteY19" fmla="*/ 676465 h 1143285"/>
                  <a:gd name="connsiteX20" fmla="*/ 2166557 w 3252692"/>
                  <a:gd name="connsiteY20" fmla="*/ 1111282 h 1143285"/>
                  <a:gd name="connsiteX21" fmla="*/ 1836515 w 3252692"/>
                  <a:gd name="connsiteY21" fmla="*/ 1111282 h 1143285"/>
                  <a:gd name="connsiteX22" fmla="*/ 1836515 w 3252692"/>
                  <a:gd name="connsiteY22" fmla="*/ 481679 h 1143285"/>
                  <a:gd name="connsiteX23" fmla="*/ 1649920 w 3252692"/>
                  <a:gd name="connsiteY23" fmla="*/ 271272 h 1143285"/>
                  <a:gd name="connsiteX24" fmla="*/ 1463326 w 3252692"/>
                  <a:gd name="connsiteY24" fmla="*/ 481679 h 1143285"/>
                  <a:gd name="connsiteX25" fmla="*/ 1463326 w 3252692"/>
                  <a:gd name="connsiteY25" fmla="*/ 1111282 h 1143285"/>
                  <a:gd name="connsiteX26" fmla="*/ 1132523 w 3252692"/>
                  <a:gd name="connsiteY26" fmla="*/ 1111282 h 1143285"/>
                  <a:gd name="connsiteX27" fmla="*/ 1132523 w 3252692"/>
                  <a:gd name="connsiteY27" fmla="*/ 680942 h 1143285"/>
                  <a:gd name="connsiteX28" fmla="*/ 2930176 w 3252692"/>
                  <a:gd name="connsiteY28" fmla="*/ 450532 h 1143285"/>
                  <a:gd name="connsiteX29" fmla="*/ 2713101 w 3252692"/>
                  <a:gd name="connsiteY29" fmla="*/ 228314 h 1143285"/>
                  <a:gd name="connsiteX30" fmla="*/ 2487835 w 3252692"/>
                  <a:gd name="connsiteY30" fmla="*/ 450532 h 1143285"/>
                  <a:gd name="connsiteX31" fmla="*/ 2930176 w 3252692"/>
                  <a:gd name="connsiteY31" fmla="*/ 450532 h 1143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252692" h="1143285">
                    <a:moveTo>
                      <a:pt x="1132808" y="680942"/>
                    </a:moveTo>
                    <a:cubicBezTo>
                      <a:pt x="1081564" y="949262"/>
                      <a:pt x="845153" y="1143286"/>
                      <a:pt x="571595" y="1143286"/>
                    </a:cubicBezTo>
                    <a:cubicBezTo>
                      <a:pt x="256413" y="1143286"/>
                      <a:pt x="0" y="886873"/>
                      <a:pt x="0" y="571690"/>
                    </a:cubicBezTo>
                    <a:cubicBezTo>
                      <a:pt x="0" y="255746"/>
                      <a:pt x="256413" y="95"/>
                      <a:pt x="571595" y="95"/>
                    </a:cubicBezTo>
                    <a:cubicBezTo>
                      <a:pt x="845915" y="95"/>
                      <a:pt x="1081564" y="194119"/>
                      <a:pt x="1132808" y="462439"/>
                    </a:cubicBezTo>
                    <a:lnTo>
                      <a:pt x="1132808" y="32004"/>
                    </a:lnTo>
                    <a:lnTo>
                      <a:pt x="1457611" y="32004"/>
                    </a:lnTo>
                    <a:lnTo>
                      <a:pt x="1457611" y="164306"/>
                    </a:lnTo>
                    <a:cubicBezTo>
                      <a:pt x="1548289" y="50578"/>
                      <a:pt x="1649349" y="0"/>
                      <a:pt x="1783937" y="0"/>
                    </a:cubicBezTo>
                    <a:cubicBezTo>
                      <a:pt x="2020348" y="0"/>
                      <a:pt x="2166747" y="170974"/>
                      <a:pt x="2166747" y="447484"/>
                    </a:cubicBezTo>
                    <a:lnTo>
                      <a:pt x="2166747" y="467582"/>
                    </a:lnTo>
                    <a:cubicBezTo>
                      <a:pt x="2211324" y="186595"/>
                      <a:pt x="2431352" y="0"/>
                      <a:pt x="2719768" y="0"/>
                    </a:cubicBezTo>
                    <a:cubicBezTo>
                      <a:pt x="3036475" y="0"/>
                      <a:pt x="3252692" y="238601"/>
                      <a:pt x="3252692" y="586454"/>
                    </a:cubicBezTo>
                    <a:lnTo>
                      <a:pt x="3252692" y="658559"/>
                    </a:lnTo>
                    <a:lnTo>
                      <a:pt x="2482596" y="658559"/>
                    </a:lnTo>
                    <a:cubicBezTo>
                      <a:pt x="2505647" y="816102"/>
                      <a:pt x="2597849" y="906113"/>
                      <a:pt x="2736056" y="906113"/>
                    </a:cubicBezTo>
                    <a:cubicBezTo>
                      <a:pt x="2837116" y="906113"/>
                      <a:pt x="2909983" y="859250"/>
                      <a:pt x="2932271" y="779050"/>
                    </a:cubicBezTo>
                    <a:lnTo>
                      <a:pt x="3237738" y="779050"/>
                    </a:lnTo>
                    <a:cubicBezTo>
                      <a:pt x="3194590" y="997553"/>
                      <a:pt x="2992469" y="1143286"/>
                      <a:pt x="2731485" y="1143286"/>
                    </a:cubicBezTo>
                    <a:cubicBezTo>
                      <a:pt x="2438591" y="1143286"/>
                      <a:pt x="2211895" y="955929"/>
                      <a:pt x="2166557" y="676465"/>
                    </a:cubicBezTo>
                    <a:lnTo>
                      <a:pt x="2166557" y="1111282"/>
                    </a:lnTo>
                    <a:lnTo>
                      <a:pt x="1836515" y="1111282"/>
                    </a:lnTo>
                    <a:lnTo>
                      <a:pt x="1836515" y="481679"/>
                    </a:lnTo>
                    <a:cubicBezTo>
                      <a:pt x="1836515" y="346424"/>
                      <a:pt x="1769650" y="271272"/>
                      <a:pt x="1649920" y="271272"/>
                    </a:cubicBezTo>
                    <a:cubicBezTo>
                      <a:pt x="1537716" y="271272"/>
                      <a:pt x="1463326" y="354521"/>
                      <a:pt x="1463326" y="481679"/>
                    </a:cubicBezTo>
                    <a:lnTo>
                      <a:pt x="1463326" y="1111282"/>
                    </a:lnTo>
                    <a:lnTo>
                      <a:pt x="1132523" y="1111282"/>
                    </a:lnTo>
                    <a:lnTo>
                      <a:pt x="1132523" y="680942"/>
                    </a:lnTo>
                    <a:close/>
                    <a:moveTo>
                      <a:pt x="2930176" y="450532"/>
                    </a:moveTo>
                    <a:cubicBezTo>
                      <a:pt x="2909316" y="310039"/>
                      <a:pt x="2829116" y="228314"/>
                      <a:pt x="2713101" y="228314"/>
                    </a:cubicBezTo>
                    <a:cubicBezTo>
                      <a:pt x="2596420" y="228314"/>
                      <a:pt x="2514600" y="308610"/>
                      <a:pt x="2487835" y="450532"/>
                    </a:cubicBezTo>
                    <a:lnTo>
                      <a:pt x="2930176" y="450532"/>
                    </a:lnTo>
                    <a:close/>
                  </a:path>
                </a:pathLst>
              </a:custGeom>
              <a:solidFill>
                <a:srgbClr val="FFFFFF"/>
              </a:solidFill>
              <a:ln w="9525"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04471379-4B51-D0B1-C9B5-958E74357D9B}"/>
                  </a:ext>
                </a:extLst>
              </p:cNvPr>
              <p:cNvSpPr/>
              <p:nvPr/>
            </p:nvSpPr>
            <p:spPr>
              <a:xfrm>
                <a:off x="4066984" y="-3375833"/>
                <a:ext cx="1050893" cy="208787"/>
              </a:xfrm>
              <a:custGeom>
                <a:avLst/>
                <a:gdLst>
                  <a:gd name="connsiteX0" fmla="*/ 0 w 1050893"/>
                  <a:gd name="connsiteY0" fmla="*/ 160592 h 208787"/>
                  <a:gd name="connsiteX1" fmla="*/ 41053 w 1050893"/>
                  <a:gd name="connsiteY1" fmla="*/ 160592 h 208787"/>
                  <a:gd name="connsiteX2" fmla="*/ 67627 w 1050893"/>
                  <a:gd name="connsiteY2" fmla="*/ 180499 h 208787"/>
                  <a:gd name="connsiteX3" fmla="*/ 89916 w 1050893"/>
                  <a:gd name="connsiteY3" fmla="*/ 163163 h 208787"/>
                  <a:gd name="connsiteX4" fmla="*/ 72199 w 1050893"/>
                  <a:gd name="connsiteY4" fmla="*/ 148495 h 208787"/>
                  <a:gd name="connsiteX5" fmla="*/ 56197 w 1050893"/>
                  <a:gd name="connsiteY5" fmla="*/ 145828 h 208787"/>
                  <a:gd name="connsiteX6" fmla="*/ 3619 w 1050893"/>
                  <a:gd name="connsiteY6" fmla="*/ 101155 h 208787"/>
                  <a:gd name="connsiteX7" fmla="*/ 65913 w 1050893"/>
                  <a:gd name="connsiteY7" fmla="*/ 56102 h 208787"/>
                  <a:gd name="connsiteX8" fmla="*/ 129635 w 1050893"/>
                  <a:gd name="connsiteY8" fmla="*/ 99441 h 208787"/>
                  <a:gd name="connsiteX9" fmla="*/ 88963 w 1050893"/>
                  <a:gd name="connsiteY9" fmla="*/ 99441 h 208787"/>
                  <a:gd name="connsiteX10" fmla="*/ 65627 w 1050893"/>
                  <a:gd name="connsiteY10" fmla="*/ 82296 h 208787"/>
                  <a:gd name="connsiteX11" fmla="*/ 43910 w 1050893"/>
                  <a:gd name="connsiteY11" fmla="*/ 99346 h 208787"/>
                  <a:gd name="connsiteX12" fmla="*/ 63055 w 1050893"/>
                  <a:gd name="connsiteY12" fmla="*/ 113062 h 208787"/>
                  <a:gd name="connsiteX13" fmla="*/ 80391 w 1050893"/>
                  <a:gd name="connsiteY13" fmla="*/ 116110 h 208787"/>
                  <a:gd name="connsiteX14" fmla="*/ 131350 w 1050893"/>
                  <a:gd name="connsiteY14" fmla="*/ 162306 h 208787"/>
                  <a:gd name="connsiteX15" fmla="*/ 68104 w 1050893"/>
                  <a:gd name="connsiteY15" fmla="*/ 208788 h 208787"/>
                  <a:gd name="connsiteX16" fmla="*/ 0 w 1050893"/>
                  <a:gd name="connsiteY16" fmla="*/ 160592 h 208787"/>
                  <a:gd name="connsiteX17" fmla="*/ 138208 w 1050893"/>
                  <a:gd name="connsiteY17" fmla="*/ 132778 h 208787"/>
                  <a:gd name="connsiteX18" fmla="*/ 214884 w 1050893"/>
                  <a:gd name="connsiteY18" fmla="*/ 56007 h 208787"/>
                  <a:gd name="connsiteX19" fmla="*/ 290131 w 1050893"/>
                  <a:gd name="connsiteY19" fmla="*/ 131540 h 208787"/>
                  <a:gd name="connsiteX20" fmla="*/ 213741 w 1050893"/>
                  <a:gd name="connsiteY20" fmla="*/ 208597 h 208787"/>
                  <a:gd name="connsiteX21" fmla="*/ 138208 w 1050893"/>
                  <a:gd name="connsiteY21" fmla="*/ 132778 h 208787"/>
                  <a:gd name="connsiteX22" fmla="*/ 246602 w 1050893"/>
                  <a:gd name="connsiteY22" fmla="*/ 131921 h 208787"/>
                  <a:gd name="connsiteX23" fmla="*/ 214027 w 1050893"/>
                  <a:gd name="connsiteY23" fmla="*/ 88297 h 208787"/>
                  <a:gd name="connsiteX24" fmla="*/ 181642 w 1050893"/>
                  <a:gd name="connsiteY24" fmla="*/ 132207 h 208787"/>
                  <a:gd name="connsiteX25" fmla="*/ 214027 w 1050893"/>
                  <a:gd name="connsiteY25" fmla="*/ 176498 h 208787"/>
                  <a:gd name="connsiteX26" fmla="*/ 246602 w 1050893"/>
                  <a:gd name="connsiteY26" fmla="*/ 131921 h 208787"/>
                  <a:gd name="connsiteX27" fmla="*/ 287846 w 1050893"/>
                  <a:gd name="connsiteY27" fmla="*/ 60484 h 208787"/>
                  <a:gd name="connsiteX28" fmla="*/ 311467 w 1050893"/>
                  <a:gd name="connsiteY28" fmla="*/ 60484 h 208787"/>
                  <a:gd name="connsiteX29" fmla="*/ 311467 w 1050893"/>
                  <a:gd name="connsiteY29" fmla="*/ 46482 h 208787"/>
                  <a:gd name="connsiteX30" fmla="*/ 359378 w 1050893"/>
                  <a:gd name="connsiteY30" fmla="*/ 0 h 208787"/>
                  <a:gd name="connsiteX31" fmla="*/ 375380 w 1050893"/>
                  <a:gd name="connsiteY31" fmla="*/ 1238 h 208787"/>
                  <a:gd name="connsiteX32" fmla="*/ 375380 w 1050893"/>
                  <a:gd name="connsiteY32" fmla="*/ 31718 h 208787"/>
                  <a:gd name="connsiteX33" fmla="*/ 370046 w 1050893"/>
                  <a:gd name="connsiteY33" fmla="*/ 31623 h 208787"/>
                  <a:gd name="connsiteX34" fmla="*/ 353949 w 1050893"/>
                  <a:gd name="connsiteY34" fmla="*/ 45815 h 208787"/>
                  <a:gd name="connsiteX35" fmla="*/ 353949 w 1050893"/>
                  <a:gd name="connsiteY35" fmla="*/ 60484 h 208787"/>
                  <a:gd name="connsiteX36" fmla="*/ 395859 w 1050893"/>
                  <a:gd name="connsiteY36" fmla="*/ 60484 h 208787"/>
                  <a:gd name="connsiteX37" fmla="*/ 395859 w 1050893"/>
                  <a:gd name="connsiteY37" fmla="*/ 15526 h 208787"/>
                  <a:gd name="connsiteX38" fmla="*/ 438150 w 1050893"/>
                  <a:gd name="connsiteY38" fmla="*/ 15526 h 208787"/>
                  <a:gd name="connsiteX39" fmla="*/ 438150 w 1050893"/>
                  <a:gd name="connsiteY39" fmla="*/ 60484 h 208787"/>
                  <a:gd name="connsiteX40" fmla="*/ 504158 w 1050893"/>
                  <a:gd name="connsiteY40" fmla="*/ 60484 h 208787"/>
                  <a:gd name="connsiteX41" fmla="*/ 519493 w 1050893"/>
                  <a:gd name="connsiteY41" fmla="*/ 128968 h 208787"/>
                  <a:gd name="connsiteX42" fmla="*/ 525494 w 1050893"/>
                  <a:gd name="connsiteY42" fmla="*/ 159067 h 208787"/>
                  <a:gd name="connsiteX43" fmla="*/ 532733 w 1050893"/>
                  <a:gd name="connsiteY43" fmla="*/ 129159 h 208787"/>
                  <a:gd name="connsiteX44" fmla="*/ 550545 w 1050893"/>
                  <a:gd name="connsiteY44" fmla="*/ 61627 h 208787"/>
                  <a:gd name="connsiteX45" fmla="*/ 585216 w 1050893"/>
                  <a:gd name="connsiteY45" fmla="*/ 61627 h 208787"/>
                  <a:gd name="connsiteX46" fmla="*/ 603313 w 1050893"/>
                  <a:gd name="connsiteY46" fmla="*/ 129159 h 208787"/>
                  <a:gd name="connsiteX47" fmla="*/ 610172 w 1050893"/>
                  <a:gd name="connsiteY47" fmla="*/ 157353 h 208787"/>
                  <a:gd name="connsiteX48" fmla="*/ 615791 w 1050893"/>
                  <a:gd name="connsiteY48" fmla="*/ 129159 h 208787"/>
                  <a:gd name="connsiteX49" fmla="*/ 631126 w 1050893"/>
                  <a:gd name="connsiteY49" fmla="*/ 60579 h 208787"/>
                  <a:gd name="connsiteX50" fmla="*/ 672846 w 1050893"/>
                  <a:gd name="connsiteY50" fmla="*/ 60579 h 208787"/>
                  <a:gd name="connsiteX51" fmla="*/ 632079 w 1050893"/>
                  <a:gd name="connsiteY51" fmla="*/ 204311 h 208787"/>
                  <a:gd name="connsiteX52" fmla="*/ 591407 w 1050893"/>
                  <a:gd name="connsiteY52" fmla="*/ 204311 h 208787"/>
                  <a:gd name="connsiteX53" fmla="*/ 567118 w 1050893"/>
                  <a:gd name="connsiteY53" fmla="*/ 112204 h 208787"/>
                  <a:gd name="connsiteX54" fmla="*/ 543401 w 1050893"/>
                  <a:gd name="connsiteY54" fmla="*/ 204311 h 208787"/>
                  <a:gd name="connsiteX55" fmla="*/ 501491 w 1050893"/>
                  <a:gd name="connsiteY55" fmla="*/ 204311 h 208787"/>
                  <a:gd name="connsiteX56" fmla="*/ 469773 w 1050893"/>
                  <a:gd name="connsiteY56" fmla="*/ 90678 h 208787"/>
                  <a:gd name="connsiteX57" fmla="*/ 438055 w 1050893"/>
                  <a:gd name="connsiteY57" fmla="*/ 90678 h 208787"/>
                  <a:gd name="connsiteX58" fmla="*/ 438055 w 1050893"/>
                  <a:gd name="connsiteY58" fmla="*/ 156210 h 208787"/>
                  <a:gd name="connsiteX59" fmla="*/ 455390 w 1050893"/>
                  <a:gd name="connsiteY59" fmla="*/ 172688 h 208787"/>
                  <a:gd name="connsiteX60" fmla="*/ 464915 w 1050893"/>
                  <a:gd name="connsiteY60" fmla="*/ 171926 h 208787"/>
                  <a:gd name="connsiteX61" fmla="*/ 464915 w 1050893"/>
                  <a:gd name="connsiteY61" fmla="*/ 203073 h 208787"/>
                  <a:gd name="connsiteX62" fmla="*/ 443293 w 1050893"/>
                  <a:gd name="connsiteY62" fmla="*/ 205359 h 208787"/>
                  <a:gd name="connsiteX63" fmla="*/ 395764 w 1050893"/>
                  <a:gd name="connsiteY63" fmla="*/ 160687 h 208787"/>
                  <a:gd name="connsiteX64" fmla="*/ 395764 w 1050893"/>
                  <a:gd name="connsiteY64" fmla="*/ 90773 h 208787"/>
                  <a:gd name="connsiteX65" fmla="*/ 353854 w 1050893"/>
                  <a:gd name="connsiteY65" fmla="*/ 90773 h 208787"/>
                  <a:gd name="connsiteX66" fmla="*/ 353854 w 1050893"/>
                  <a:gd name="connsiteY66" fmla="*/ 204406 h 208787"/>
                  <a:gd name="connsiteX67" fmla="*/ 311467 w 1050893"/>
                  <a:gd name="connsiteY67" fmla="*/ 204406 h 208787"/>
                  <a:gd name="connsiteX68" fmla="*/ 311467 w 1050893"/>
                  <a:gd name="connsiteY68" fmla="*/ 90773 h 208787"/>
                  <a:gd name="connsiteX69" fmla="*/ 287846 w 1050893"/>
                  <a:gd name="connsiteY69" fmla="*/ 90773 h 208787"/>
                  <a:gd name="connsiteX70" fmla="*/ 287846 w 1050893"/>
                  <a:gd name="connsiteY70" fmla="*/ 60484 h 208787"/>
                  <a:gd name="connsiteX71" fmla="*/ 664845 w 1050893"/>
                  <a:gd name="connsiteY71" fmla="*/ 167164 h 208787"/>
                  <a:gd name="connsiteX72" fmla="*/ 725138 w 1050893"/>
                  <a:gd name="connsiteY72" fmla="*/ 120586 h 208787"/>
                  <a:gd name="connsiteX73" fmla="*/ 756952 w 1050893"/>
                  <a:gd name="connsiteY73" fmla="*/ 100298 h 208787"/>
                  <a:gd name="connsiteX74" fmla="*/ 735235 w 1050893"/>
                  <a:gd name="connsiteY74" fmla="*/ 82582 h 208787"/>
                  <a:gd name="connsiteX75" fmla="*/ 711708 w 1050893"/>
                  <a:gd name="connsiteY75" fmla="*/ 101632 h 208787"/>
                  <a:gd name="connsiteX76" fmla="*/ 672655 w 1050893"/>
                  <a:gd name="connsiteY76" fmla="*/ 101632 h 208787"/>
                  <a:gd name="connsiteX77" fmla="*/ 735616 w 1050893"/>
                  <a:gd name="connsiteY77" fmla="*/ 56007 h 208787"/>
                  <a:gd name="connsiteX78" fmla="*/ 797719 w 1050893"/>
                  <a:gd name="connsiteY78" fmla="*/ 116681 h 208787"/>
                  <a:gd name="connsiteX79" fmla="*/ 797719 w 1050893"/>
                  <a:gd name="connsiteY79" fmla="*/ 173736 h 208787"/>
                  <a:gd name="connsiteX80" fmla="*/ 803338 w 1050893"/>
                  <a:gd name="connsiteY80" fmla="*/ 204216 h 208787"/>
                  <a:gd name="connsiteX81" fmla="*/ 762572 w 1050893"/>
                  <a:gd name="connsiteY81" fmla="*/ 204216 h 208787"/>
                  <a:gd name="connsiteX82" fmla="*/ 758666 w 1050893"/>
                  <a:gd name="connsiteY82" fmla="*/ 186500 h 208787"/>
                  <a:gd name="connsiteX83" fmla="*/ 713327 w 1050893"/>
                  <a:gd name="connsiteY83" fmla="*/ 207835 h 208787"/>
                  <a:gd name="connsiteX84" fmla="*/ 664845 w 1050893"/>
                  <a:gd name="connsiteY84" fmla="*/ 167164 h 208787"/>
                  <a:gd name="connsiteX85" fmla="*/ 733139 w 1050893"/>
                  <a:gd name="connsiteY85" fmla="*/ 142303 h 208787"/>
                  <a:gd name="connsiteX86" fmla="*/ 705517 w 1050893"/>
                  <a:gd name="connsiteY86" fmla="*/ 163068 h 208787"/>
                  <a:gd name="connsiteX87" fmla="*/ 725614 w 1050893"/>
                  <a:gd name="connsiteY87" fmla="*/ 180784 h 208787"/>
                  <a:gd name="connsiteX88" fmla="*/ 757047 w 1050893"/>
                  <a:gd name="connsiteY88" fmla="*/ 148685 h 208787"/>
                  <a:gd name="connsiteX89" fmla="*/ 757047 w 1050893"/>
                  <a:gd name="connsiteY89" fmla="*/ 135255 h 208787"/>
                  <a:gd name="connsiteX90" fmla="*/ 733139 w 1050893"/>
                  <a:gd name="connsiteY90" fmla="*/ 142303 h 208787"/>
                  <a:gd name="connsiteX91" fmla="*/ 818769 w 1050893"/>
                  <a:gd name="connsiteY91" fmla="*/ 60484 h 208787"/>
                  <a:gd name="connsiteX92" fmla="*/ 860774 w 1050893"/>
                  <a:gd name="connsiteY92" fmla="*/ 60484 h 208787"/>
                  <a:gd name="connsiteX93" fmla="*/ 860774 w 1050893"/>
                  <a:gd name="connsiteY93" fmla="*/ 82486 h 208787"/>
                  <a:gd name="connsiteX94" fmla="*/ 897922 w 1050893"/>
                  <a:gd name="connsiteY94" fmla="*/ 58102 h 208787"/>
                  <a:gd name="connsiteX95" fmla="*/ 906875 w 1050893"/>
                  <a:gd name="connsiteY95" fmla="*/ 59150 h 208787"/>
                  <a:gd name="connsiteX96" fmla="*/ 906875 w 1050893"/>
                  <a:gd name="connsiteY96" fmla="*/ 94297 h 208787"/>
                  <a:gd name="connsiteX97" fmla="*/ 895445 w 1050893"/>
                  <a:gd name="connsiteY97" fmla="*/ 93345 h 208787"/>
                  <a:gd name="connsiteX98" fmla="*/ 861536 w 1050893"/>
                  <a:gd name="connsiteY98" fmla="*/ 127254 h 208787"/>
                  <a:gd name="connsiteX99" fmla="*/ 861536 w 1050893"/>
                  <a:gd name="connsiteY99" fmla="*/ 204121 h 208787"/>
                  <a:gd name="connsiteX100" fmla="*/ 818769 w 1050893"/>
                  <a:gd name="connsiteY100" fmla="*/ 204121 h 208787"/>
                  <a:gd name="connsiteX101" fmla="*/ 818769 w 1050893"/>
                  <a:gd name="connsiteY101" fmla="*/ 60484 h 208787"/>
                  <a:gd name="connsiteX102" fmla="*/ 905637 w 1050893"/>
                  <a:gd name="connsiteY102" fmla="*/ 132778 h 208787"/>
                  <a:gd name="connsiteX103" fmla="*/ 980122 w 1050893"/>
                  <a:gd name="connsiteY103" fmla="*/ 56007 h 208787"/>
                  <a:gd name="connsiteX104" fmla="*/ 1050893 w 1050893"/>
                  <a:gd name="connsiteY104" fmla="*/ 135064 h 208787"/>
                  <a:gd name="connsiteX105" fmla="*/ 1050893 w 1050893"/>
                  <a:gd name="connsiteY105" fmla="*/ 142399 h 208787"/>
                  <a:gd name="connsiteX106" fmla="*/ 948214 w 1050893"/>
                  <a:gd name="connsiteY106" fmla="*/ 142399 h 208787"/>
                  <a:gd name="connsiteX107" fmla="*/ 982313 w 1050893"/>
                  <a:gd name="connsiteY107" fmla="*/ 179832 h 208787"/>
                  <a:gd name="connsiteX108" fmla="*/ 1008888 w 1050893"/>
                  <a:gd name="connsiteY108" fmla="*/ 160877 h 208787"/>
                  <a:gd name="connsiteX109" fmla="*/ 1048893 w 1050893"/>
                  <a:gd name="connsiteY109" fmla="*/ 160877 h 208787"/>
                  <a:gd name="connsiteX110" fmla="*/ 981742 w 1050893"/>
                  <a:gd name="connsiteY110" fmla="*/ 208502 h 208787"/>
                  <a:gd name="connsiteX111" fmla="*/ 905637 w 1050893"/>
                  <a:gd name="connsiteY111" fmla="*/ 132778 h 208787"/>
                  <a:gd name="connsiteX112" fmla="*/ 1008697 w 1050893"/>
                  <a:gd name="connsiteY112" fmla="*/ 117348 h 208787"/>
                  <a:gd name="connsiteX113" fmla="*/ 979265 w 1050893"/>
                  <a:gd name="connsiteY113" fmla="*/ 83820 h 208787"/>
                  <a:gd name="connsiteX114" fmla="*/ 948976 w 1050893"/>
                  <a:gd name="connsiteY114" fmla="*/ 117348 h 208787"/>
                  <a:gd name="connsiteX115" fmla="*/ 1008697 w 1050893"/>
                  <a:gd name="connsiteY115" fmla="*/ 117348 h 208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1050893" h="208787">
                    <a:moveTo>
                      <a:pt x="0" y="160592"/>
                    </a:moveTo>
                    <a:lnTo>
                      <a:pt x="41053" y="160592"/>
                    </a:lnTo>
                    <a:cubicBezTo>
                      <a:pt x="43624" y="174403"/>
                      <a:pt x="51530" y="180499"/>
                      <a:pt x="67627" y="180499"/>
                    </a:cubicBezTo>
                    <a:cubicBezTo>
                      <a:pt x="81058" y="180499"/>
                      <a:pt x="89916" y="173641"/>
                      <a:pt x="89916" y="163163"/>
                    </a:cubicBezTo>
                    <a:cubicBezTo>
                      <a:pt x="89916" y="155543"/>
                      <a:pt x="84010" y="150590"/>
                      <a:pt x="72199" y="148495"/>
                    </a:cubicBezTo>
                    <a:lnTo>
                      <a:pt x="56197" y="145828"/>
                    </a:lnTo>
                    <a:cubicBezTo>
                      <a:pt x="19526" y="139636"/>
                      <a:pt x="3619" y="126111"/>
                      <a:pt x="3619" y="101155"/>
                    </a:cubicBezTo>
                    <a:cubicBezTo>
                      <a:pt x="3619" y="74676"/>
                      <a:pt x="29432" y="56102"/>
                      <a:pt x="65913" y="56102"/>
                    </a:cubicBezTo>
                    <a:cubicBezTo>
                      <a:pt x="102679" y="56102"/>
                      <a:pt x="124682" y="70961"/>
                      <a:pt x="129635" y="99441"/>
                    </a:cubicBezTo>
                    <a:lnTo>
                      <a:pt x="88963" y="99441"/>
                    </a:lnTo>
                    <a:cubicBezTo>
                      <a:pt x="87058" y="88297"/>
                      <a:pt x="78867" y="82296"/>
                      <a:pt x="65627" y="82296"/>
                    </a:cubicBezTo>
                    <a:cubicBezTo>
                      <a:pt x="53149" y="82296"/>
                      <a:pt x="43910" y="89535"/>
                      <a:pt x="43910" y="99346"/>
                    </a:cubicBezTo>
                    <a:cubicBezTo>
                      <a:pt x="43910" y="106585"/>
                      <a:pt x="49721" y="110585"/>
                      <a:pt x="63055" y="113062"/>
                    </a:cubicBezTo>
                    <a:lnTo>
                      <a:pt x="80391" y="116110"/>
                    </a:lnTo>
                    <a:cubicBezTo>
                      <a:pt x="115824" y="122396"/>
                      <a:pt x="131350" y="136493"/>
                      <a:pt x="131350" y="162306"/>
                    </a:cubicBezTo>
                    <a:cubicBezTo>
                      <a:pt x="131350" y="190119"/>
                      <a:pt x="106013" y="208788"/>
                      <a:pt x="68104" y="208788"/>
                    </a:cubicBezTo>
                    <a:cubicBezTo>
                      <a:pt x="27622" y="208693"/>
                      <a:pt x="2762" y="191167"/>
                      <a:pt x="0" y="160592"/>
                    </a:cubicBezTo>
                    <a:close/>
                    <a:moveTo>
                      <a:pt x="138208" y="132778"/>
                    </a:moveTo>
                    <a:cubicBezTo>
                      <a:pt x="138208" y="88392"/>
                      <a:pt x="170402" y="56007"/>
                      <a:pt x="214884" y="56007"/>
                    </a:cubicBezTo>
                    <a:cubicBezTo>
                      <a:pt x="259080" y="56007"/>
                      <a:pt x="290131" y="87154"/>
                      <a:pt x="290131" y="131540"/>
                    </a:cubicBezTo>
                    <a:cubicBezTo>
                      <a:pt x="290131" y="176498"/>
                      <a:pt x="258318" y="208597"/>
                      <a:pt x="213741" y="208597"/>
                    </a:cubicBezTo>
                    <a:cubicBezTo>
                      <a:pt x="169164" y="208597"/>
                      <a:pt x="138208" y="177546"/>
                      <a:pt x="138208" y="132778"/>
                    </a:cubicBezTo>
                    <a:close/>
                    <a:moveTo>
                      <a:pt x="246602" y="131921"/>
                    </a:moveTo>
                    <a:cubicBezTo>
                      <a:pt x="246602" y="105251"/>
                      <a:pt x="234029" y="88297"/>
                      <a:pt x="214027" y="88297"/>
                    </a:cubicBezTo>
                    <a:cubicBezTo>
                      <a:pt x="194310" y="88297"/>
                      <a:pt x="181642" y="105442"/>
                      <a:pt x="181642" y="132207"/>
                    </a:cubicBezTo>
                    <a:cubicBezTo>
                      <a:pt x="181642" y="159544"/>
                      <a:pt x="194024" y="176498"/>
                      <a:pt x="214027" y="176498"/>
                    </a:cubicBezTo>
                    <a:cubicBezTo>
                      <a:pt x="234124" y="176403"/>
                      <a:pt x="246602" y="159258"/>
                      <a:pt x="246602" y="131921"/>
                    </a:cubicBezTo>
                    <a:close/>
                    <a:moveTo>
                      <a:pt x="287846" y="60484"/>
                    </a:moveTo>
                    <a:lnTo>
                      <a:pt x="311467" y="60484"/>
                    </a:lnTo>
                    <a:lnTo>
                      <a:pt x="311467" y="46482"/>
                    </a:lnTo>
                    <a:cubicBezTo>
                      <a:pt x="311467" y="14288"/>
                      <a:pt x="326231" y="0"/>
                      <a:pt x="359378" y="0"/>
                    </a:cubicBezTo>
                    <a:cubicBezTo>
                      <a:pt x="364903" y="0"/>
                      <a:pt x="371570" y="571"/>
                      <a:pt x="375380" y="1238"/>
                    </a:cubicBezTo>
                    <a:lnTo>
                      <a:pt x="375380" y="31718"/>
                    </a:lnTo>
                    <a:cubicBezTo>
                      <a:pt x="372999" y="31623"/>
                      <a:pt x="372999" y="31623"/>
                      <a:pt x="370046" y="31623"/>
                    </a:cubicBezTo>
                    <a:cubicBezTo>
                      <a:pt x="357949" y="31623"/>
                      <a:pt x="353949" y="35147"/>
                      <a:pt x="353949" y="45815"/>
                    </a:cubicBezTo>
                    <a:lnTo>
                      <a:pt x="353949" y="60484"/>
                    </a:lnTo>
                    <a:lnTo>
                      <a:pt x="395859" y="60484"/>
                    </a:lnTo>
                    <a:lnTo>
                      <a:pt x="395859" y="15526"/>
                    </a:lnTo>
                    <a:lnTo>
                      <a:pt x="438150" y="15526"/>
                    </a:lnTo>
                    <a:lnTo>
                      <a:pt x="438150" y="60484"/>
                    </a:lnTo>
                    <a:lnTo>
                      <a:pt x="504158" y="60484"/>
                    </a:lnTo>
                    <a:lnTo>
                      <a:pt x="519493" y="128968"/>
                    </a:lnTo>
                    <a:cubicBezTo>
                      <a:pt x="521684" y="138779"/>
                      <a:pt x="523780" y="149257"/>
                      <a:pt x="525494" y="159067"/>
                    </a:cubicBezTo>
                    <a:cubicBezTo>
                      <a:pt x="527685" y="148876"/>
                      <a:pt x="530162" y="138684"/>
                      <a:pt x="532733" y="129159"/>
                    </a:cubicBezTo>
                    <a:lnTo>
                      <a:pt x="550545" y="61627"/>
                    </a:lnTo>
                    <a:lnTo>
                      <a:pt x="585216" y="61627"/>
                    </a:lnTo>
                    <a:lnTo>
                      <a:pt x="603313" y="129159"/>
                    </a:lnTo>
                    <a:cubicBezTo>
                      <a:pt x="605504" y="137446"/>
                      <a:pt x="607981" y="148209"/>
                      <a:pt x="610172" y="157353"/>
                    </a:cubicBezTo>
                    <a:cubicBezTo>
                      <a:pt x="612743" y="143542"/>
                      <a:pt x="614077" y="136779"/>
                      <a:pt x="615791" y="129159"/>
                    </a:cubicBezTo>
                    <a:lnTo>
                      <a:pt x="631126" y="60579"/>
                    </a:lnTo>
                    <a:lnTo>
                      <a:pt x="672846" y="60579"/>
                    </a:lnTo>
                    <a:lnTo>
                      <a:pt x="632079" y="204311"/>
                    </a:lnTo>
                    <a:lnTo>
                      <a:pt x="591407" y="204311"/>
                    </a:lnTo>
                    <a:lnTo>
                      <a:pt x="567118" y="112204"/>
                    </a:lnTo>
                    <a:lnTo>
                      <a:pt x="543401" y="204311"/>
                    </a:lnTo>
                    <a:lnTo>
                      <a:pt x="501491" y="204311"/>
                    </a:lnTo>
                    <a:lnTo>
                      <a:pt x="469773" y="90678"/>
                    </a:lnTo>
                    <a:lnTo>
                      <a:pt x="438055" y="90678"/>
                    </a:lnTo>
                    <a:lnTo>
                      <a:pt x="438055" y="156210"/>
                    </a:lnTo>
                    <a:cubicBezTo>
                      <a:pt x="438055" y="168592"/>
                      <a:pt x="442436" y="172688"/>
                      <a:pt x="455390" y="172688"/>
                    </a:cubicBezTo>
                    <a:cubicBezTo>
                      <a:pt x="459105" y="172688"/>
                      <a:pt x="461200" y="172593"/>
                      <a:pt x="464915" y="171926"/>
                    </a:cubicBezTo>
                    <a:lnTo>
                      <a:pt x="464915" y="203073"/>
                    </a:lnTo>
                    <a:cubicBezTo>
                      <a:pt x="457771" y="204406"/>
                      <a:pt x="449771" y="205359"/>
                      <a:pt x="443293" y="205359"/>
                    </a:cubicBezTo>
                    <a:cubicBezTo>
                      <a:pt x="409194" y="205359"/>
                      <a:pt x="395764" y="192786"/>
                      <a:pt x="395764" y="160687"/>
                    </a:cubicBezTo>
                    <a:lnTo>
                      <a:pt x="395764" y="90773"/>
                    </a:lnTo>
                    <a:lnTo>
                      <a:pt x="353854" y="90773"/>
                    </a:lnTo>
                    <a:lnTo>
                      <a:pt x="353854" y="204406"/>
                    </a:lnTo>
                    <a:lnTo>
                      <a:pt x="311467" y="204406"/>
                    </a:lnTo>
                    <a:lnTo>
                      <a:pt x="311467" y="90773"/>
                    </a:lnTo>
                    <a:lnTo>
                      <a:pt x="287846" y="90773"/>
                    </a:lnTo>
                    <a:lnTo>
                      <a:pt x="287846" y="60484"/>
                    </a:lnTo>
                    <a:close/>
                    <a:moveTo>
                      <a:pt x="664845" y="167164"/>
                    </a:moveTo>
                    <a:cubicBezTo>
                      <a:pt x="664845" y="141160"/>
                      <a:pt x="681799" y="128016"/>
                      <a:pt x="725138" y="120586"/>
                    </a:cubicBezTo>
                    <a:cubicBezTo>
                      <a:pt x="748474" y="116681"/>
                      <a:pt x="756952" y="111347"/>
                      <a:pt x="756952" y="100298"/>
                    </a:cubicBezTo>
                    <a:cubicBezTo>
                      <a:pt x="756952" y="89249"/>
                      <a:pt x="748760" y="82582"/>
                      <a:pt x="735235" y="82582"/>
                    </a:cubicBezTo>
                    <a:cubicBezTo>
                      <a:pt x="720852" y="82582"/>
                      <a:pt x="712660" y="89154"/>
                      <a:pt x="711708" y="101632"/>
                    </a:cubicBezTo>
                    <a:lnTo>
                      <a:pt x="672655" y="101632"/>
                    </a:lnTo>
                    <a:cubicBezTo>
                      <a:pt x="675704" y="72104"/>
                      <a:pt x="697897" y="56007"/>
                      <a:pt x="735616" y="56007"/>
                    </a:cubicBezTo>
                    <a:cubicBezTo>
                      <a:pt x="777240" y="56007"/>
                      <a:pt x="797719" y="76009"/>
                      <a:pt x="797719" y="116681"/>
                    </a:cubicBezTo>
                    <a:lnTo>
                      <a:pt x="797719" y="173736"/>
                    </a:lnTo>
                    <a:cubicBezTo>
                      <a:pt x="797719" y="191452"/>
                      <a:pt x="798671" y="196596"/>
                      <a:pt x="803338" y="204216"/>
                    </a:cubicBezTo>
                    <a:lnTo>
                      <a:pt x="762572" y="204216"/>
                    </a:lnTo>
                    <a:cubicBezTo>
                      <a:pt x="760571" y="199358"/>
                      <a:pt x="759238" y="193929"/>
                      <a:pt x="758666" y="186500"/>
                    </a:cubicBezTo>
                    <a:cubicBezTo>
                      <a:pt x="747522" y="201168"/>
                      <a:pt x="733139" y="207835"/>
                      <a:pt x="713327" y="207835"/>
                    </a:cubicBezTo>
                    <a:cubicBezTo>
                      <a:pt x="683228" y="207835"/>
                      <a:pt x="664845" y="192405"/>
                      <a:pt x="664845" y="167164"/>
                    </a:cubicBezTo>
                    <a:close/>
                    <a:moveTo>
                      <a:pt x="733139" y="142303"/>
                    </a:moveTo>
                    <a:cubicBezTo>
                      <a:pt x="713041" y="146304"/>
                      <a:pt x="705517" y="151924"/>
                      <a:pt x="705517" y="163068"/>
                    </a:cubicBezTo>
                    <a:cubicBezTo>
                      <a:pt x="705517" y="174307"/>
                      <a:pt x="712756" y="180784"/>
                      <a:pt x="725614" y="180784"/>
                    </a:cubicBezTo>
                    <a:cubicBezTo>
                      <a:pt x="745046" y="180784"/>
                      <a:pt x="757047" y="168402"/>
                      <a:pt x="757047" y="148685"/>
                    </a:cubicBezTo>
                    <a:lnTo>
                      <a:pt x="757047" y="135255"/>
                    </a:lnTo>
                    <a:cubicBezTo>
                      <a:pt x="750856" y="138303"/>
                      <a:pt x="745807" y="139827"/>
                      <a:pt x="733139" y="142303"/>
                    </a:cubicBezTo>
                    <a:close/>
                    <a:moveTo>
                      <a:pt x="818769" y="60484"/>
                    </a:moveTo>
                    <a:lnTo>
                      <a:pt x="860774" y="60484"/>
                    </a:lnTo>
                    <a:lnTo>
                      <a:pt x="860774" y="82486"/>
                    </a:lnTo>
                    <a:cubicBezTo>
                      <a:pt x="869918" y="66008"/>
                      <a:pt x="881824" y="58102"/>
                      <a:pt x="897922" y="58102"/>
                    </a:cubicBezTo>
                    <a:cubicBezTo>
                      <a:pt x="899827" y="58102"/>
                      <a:pt x="903732" y="58483"/>
                      <a:pt x="906875" y="59150"/>
                    </a:cubicBezTo>
                    <a:lnTo>
                      <a:pt x="906875" y="94297"/>
                    </a:lnTo>
                    <a:cubicBezTo>
                      <a:pt x="904208" y="93631"/>
                      <a:pt x="901351" y="93345"/>
                      <a:pt x="895445" y="93345"/>
                    </a:cubicBezTo>
                    <a:cubicBezTo>
                      <a:pt x="874776" y="93345"/>
                      <a:pt x="861536" y="106585"/>
                      <a:pt x="861536" y="127254"/>
                    </a:cubicBezTo>
                    <a:lnTo>
                      <a:pt x="861536" y="204121"/>
                    </a:lnTo>
                    <a:lnTo>
                      <a:pt x="818769" y="204121"/>
                    </a:lnTo>
                    <a:lnTo>
                      <a:pt x="818769" y="60484"/>
                    </a:lnTo>
                    <a:close/>
                    <a:moveTo>
                      <a:pt x="905637" y="132778"/>
                    </a:moveTo>
                    <a:cubicBezTo>
                      <a:pt x="905637" y="87058"/>
                      <a:pt x="935736" y="56007"/>
                      <a:pt x="980122" y="56007"/>
                    </a:cubicBezTo>
                    <a:cubicBezTo>
                      <a:pt x="1022413" y="56007"/>
                      <a:pt x="1050893" y="87725"/>
                      <a:pt x="1050893" y="135064"/>
                    </a:cubicBezTo>
                    <a:lnTo>
                      <a:pt x="1050893" y="142399"/>
                    </a:lnTo>
                    <a:lnTo>
                      <a:pt x="948214" y="142399"/>
                    </a:lnTo>
                    <a:cubicBezTo>
                      <a:pt x="951071" y="166306"/>
                      <a:pt x="963358" y="179832"/>
                      <a:pt x="982313" y="179832"/>
                    </a:cubicBezTo>
                    <a:cubicBezTo>
                      <a:pt x="996505" y="179832"/>
                      <a:pt x="1005840" y="173164"/>
                      <a:pt x="1008888" y="160877"/>
                    </a:cubicBezTo>
                    <a:lnTo>
                      <a:pt x="1048893" y="160877"/>
                    </a:lnTo>
                    <a:cubicBezTo>
                      <a:pt x="1043083" y="189452"/>
                      <a:pt x="1016317" y="208502"/>
                      <a:pt x="981742" y="208502"/>
                    </a:cubicBezTo>
                    <a:cubicBezTo>
                      <a:pt x="936498" y="208693"/>
                      <a:pt x="905637" y="177927"/>
                      <a:pt x="905637" y="132778"/>
                    </a:cubicBezTo>
                    <a:close/>
                    <a:moveTo>
                      <a:pt x="1008697" y="117348"/>
                    </a:moveTo>
                    <a:cubicBezTo>
                      <a:pt x="1006030" y="95440"/>
                      <a:pt x="995839" y="83820"/>
                      <a:pt x="979265" y="83820"/>
                    </a:cubicBezTo>
                    <a:cubicBezTo>
                      <a:pt x="962787" y="83820"/>
                      <a:pt x="952405" y="95345"/>
                      <a:pt x="948976" y="117348"/>
                    </a:cubicBezTo>
                    <a:lnTo>
                      <a:pt x="1008697" y="117348"/>
                    </a:lnTo>
                    <a:close/>
                  </a:path>
                </a:pathLst>
              </a:custGeom>
              <a:solidFill>
                <a:srgbClr val="000000"/>
              </a:solidFill>
              <a:ln w="9525" cap="flat">
                <a:noFill/>
                <a:prstDash val="solid"/>
                <a:miter/>
              </a:ln>
            </p:spPr>
            <p:txBody>
              <a:bodyPr rtlCol="0" anchor="ctr"/>
              <a:lstStyle/>
              <a:p>
                <a:endParaRPr lang="en-GB"/>
              </a:p>
            </p:txBody>
          </p:sp>
        </p:grpSp>
        <p:sp>
          <p:nvSpPr>
            <p:cNvPr id="11" name="Freeform: Shape 10">
              <a:extLst>
                <a:ext uri="{FF2B5EF4-FFF2-40B4-BE49-F238E27FC236}">
                  <a16:creationId xmlns:a16="http://schemas.microsoft.com/office/drawing/2014/main" id="{74156441-2E0F-C5BC-34B4-E8A152417922}"/>
                </a:ext>
              </a:extLst>
            </p:cNvPr>
            <p:cNvSpPr/>
            <p:nvPr/>
          </p:nvSpPr>
          <p:spPr>
            <a:xfrm>
              <a:off x="2862548" y="-2528585"/>
              <a:ext cx="1382363" cy="1501425"/>
            </a:xfrm>
            <a:custGeom>
              <a:avLst/>
              <a:gdLst>
                <a:gd name="connsiteX0" fmla="*/ 0 w 1382363"/>
                <a:gd name="connsiteY0" fmla="*/ 1070134 h 1501425"/>
                <a:gd name="connsiteX1" fmla="*/ 324517 w 1382363"/>
                <a:gd name="connsiteY1" fmla="*/ 640842 h 1501425"/>
                <a:gd name="connsiteX2" fmla="*/ 211550 w 1382363"/>
                <a:gd name="connsiteY2" fmla="*/ 357378 h 1501425"/>
                <a:gd name="connsiteX3" fmla="*/ 624459 w 1382363"/>
                <a:gd name="connsiteY3" fmla="*/ 0 h 1501425"/>
                <a:gd name="connsiteX4" fmla="*/ 1039368 w 1382363"/>
                <a:gd name="connsiteY4" fmla="*/ 353282 h 1501425"/>
                <a:gd name="connsiteX5" fmla="*/ 768191 w 1382363"/>
                <a:gd name="connsiteY5" fmla="*/ 704564 h 1501425"/>
                <a:gd name="connsiteX6" fmla="*/ 944880 w 1382363"/>
                <a:gd name="connsiteY6" fmla="*/ 926402 h 1501425"/>
                <a:gd name="connsiteX7" fmla="*/ 1000315 w 1382363"/>
                <a:gd name="connsiteY7" fmla="*/ 741521 h 1501425"/>
                <a:gd name="connsiteX8" fmla="*/ 1289971 w 1382363"/>
                <a:gd name="connsiteY8" fmla="*/ 741521 h 1501425"/>
                <a:gd name="connsiteX9" fmla="*/ 1129760 w 1382363"/>
                <a:gd name="connsiteY9" fmla="*/ 1160526 h 1501425"/>
                <a:gd name="connsiteX10" fmla="*/ 1382363 w 1382363"/>
                <a:gd name="connsiteY10" fmla="*/ 1476851 h 1501425"/>
                <a:gd name="connsiteX11" fmla="*/ 973646 w 1382363"/>
                <a:gd name="connsiteY11" fmla="*/ 1476851 h 1501425"/>
                <a:gd name="connsiteX12" fmla="*/ 901732 w 1382363"/>
                <a:gd name="connsiteY12" fmla="*/ 1384364 h 1501425"/>
                <a:gd name="connsiteX13" fmla="*/ 521780 w 1382363"/>
                <a:gd name="connsiteY13" fmla="*/ 1501426 h 1501425"/>
                <a:gd name="connsiteX14" fmla="*/ 0 w 1382363"/>
                <a:gd name="connsiteY14" fmla="*/ 1070134 h 1501425"/>
                <a:gd name="connsiteX15" fmla="*/ 735330 w 1382363"/>
                <a:gd name="connsiteY15" fmla="*/ 1168718 h 1501425"/>
                <a:gd name="connsiteX16" fmla="*/ 486823 w 1382363"/>
                <a:gd name="connsiteY16" fmla="*/ 846201 h 1501425"/>
                <a:gd name="connsiteX17" fmla="*/ 347091 w 1382363"/>
                <a:gd name="connsiteY17" fmla="*/ 1061847 h 1501425"/>
                <a:gd name="connsiteX18" fmla="*/ 536067 w 1382363"/>
                <a:gd name="connsiteY18" fmla="*/ 1232345 h 1501425"/>
                <a:gd name="connsiteX19" fmla="*/ 735330 w 1382363"/>
                <a:gd name="connsiteY19" fmla="*/ 1168718 h 1501425"/>
                <a:gd name="connsiteX20" fmla="*/ 741426 w 1382363"/>
                <a:gd name="connsiteY20" fmla="*/ 355378 h 1501425"/>
                <a:gd name="connsiteX21" fmla="*/ 632555 w 1382363"/>
                <a:gd name="connsiteY21" fmla="*/ 242411 h 1501425"/>
                <a:gd name="connsiteX22" fmla="*/ 521589 w 1382363"/>
                <a:gd name="connsiteY22" fmla="*/ 355378 h 1501425"/>
                <a:gd name="connsiteX23" fmla="*/ 624269 w 1382363"/>
                <a:gd name="connsiteY23" fmla="*/ 532066 h 1501425"/>
                <a:gd name="connsiteX24" fmla="*/ 741426 w 1382363"/>
                <a:gd name="connsiteY24" fmla="*/ 355378 h 150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82363" h="1501425">
                  <a:moveTo>
                    <a:pt x="0" y="1070134"/>
                  </a:moveTo>
                  <a:cubicBezTo>
                    <a:pt x="0" y="846201"/>
                    <a:pt x="143732" y="725043"/>
                    <a:pt x="324517" y="640842"/>
                  </a:cubicBezTo>
                  <a:cubicBezTo>
                    <a:pt x="254698" y="556641"/>
                    <a:pt x="211550" y="470345"/>
                    <a:pt x="211550" y="357378"/>
                  </a:cubicBezTo>
                  <a:cubicBezTo>
                    <a:pt x="211550" y="154019"/>
                    <a:pt x="369761" y="0"/>
                    <a:pt x="624459" y="0"/>
                  </a:cubicBezTo>
                  <a:cubicBezTo>
                    <a:pt x="864775" y="0"/>
                    <a:pt x="1039368" y="135541"/>
                    <a:pt x="1039368" y="353282"/>
                  </a:cubicBezTo>
                  <a:cubicBezTo>
                    <a:pt x="1039368" y="536067"/>
                    <a:pt x="918210" y="632650"/>
                    <a:pt x="768191" y="704564"/>
                  </a:cubicBezTo>
                  <a:lnTo>
                    <a:pt x="944880" y="926402"/>
                  </a:lnTo>
                  <a:cubicBezTo>
                    <a:pt x="969550" y="868871"/>
                    <a:pt x="990029" y="803148"/>
                    <a:pt x="1000315" y="741521"/>
                  </a:cubicBezTo>
                  <a:lnTo>
                    <a:pt x="1289971" y="741521"/>
                  </a:lnTo>
                  <a:cubicBezTo>
                    <a:pt x="1275588" y="883253"/>
                    <a:pt x="1220153" y="1031177"/>
                    <a:pt x="1129760" y="1160526"/>
                  </a:cubicBezTo>
                  <a:lnTo>
                    <a:pt x="1382363" y="1476851"/>
                  </a:lnTo>
                  <a:lnTo>
                    <a:pt x="973646" y="1476851"/>
                  </a:lnTo>
                  <a:lnTo>
                    <a:pt x="901732" y="1384364"/>
                  </a:lnTo>
                  <a:cubicBezTo>
                    <a:pt x="790861" y="1456277"/>
                    <a:pt x="661416" y="1501426"/>
                    <a:pt x="521780" y="1501426"/>
                  </a:cubicBezTo>
                  <a:cubicBezTo>
                    <a:pt x="180689" y="1501426"/>
                    <a:pt x="0" y="1314545"/>
                    <a:pt x="0" y="1070134"/>
                  </a:cubicBezTo>
                  <a:close/>
                  <a:moveTo>
                    <a:pt x="735330" y="1168718"/>
                  </a:moveTo>
                  <a:lnTo>
                    <a:pt x="486823" y="846201"/>
                  </a:lnTo>
                  <a:cubicBezTo>
                    <a:pt x="384143" y="907828"/>
                    <a:pt x="347091" y="977646"/>
                    <a:pt x="347091" y="1061847"/>
                  </a:cubicBezTo>
                  <a:cubicBezTo>
                    <a:pt x="347091" y="1164527"/>
                    <a:pt x="427196" y="1232345"/>
                    <a:pt x="536067" y="1232345"/>
                  </a:cubicBezTo>
                  <a:cubicBezTo>
                    <a:pt x="607886" y="1232440"/>
                    <a:pt x="675704" y="1209770"/>
                    <a:pt x="735330" y="1168718"/>
                  </a:cubicBezTo>
                  <a:close/>
                  <a:moveTo>
                    <a:pt x="741426" y="355378"/>
                  </a:moveTo>
                  <a:cubicBezTo>
                    <a:pt x="741426" y="291655"/>
                    <a:pt x="696278" y="242411"/>
                    <a:pt x="632555" y="242411"/>
                  </a:cubicBezTo>
                  <a:cubicBezTo>
                    <a:pt x="564737" y="242411"/>
                    <a:pt x="521589" y="289655"/>
                    <a:pt x="521589" y="355378"/>
                  </a:cubicBezTo>
                  <a:cubicBezTo>
                    <a:pt x="521589" y="421100"/>
                    <a:pt x="566738" y="480631"/>
                    <a:pt x="624269" y="532066"/>
                  </a:cubicBezTo>
                  <a:cubicBezTo>
                    <a:pt x="708565" y="482727"/>
                    <a:pt x="741426" y="423100"/>
                    <a:pt x="741426" y="355378"/>
                  </a:cubicBezTo>
                  <a:close/>
                </a:path>
              </a:pathLst>
            </a:custGeom>
            <a:solidFill>
              <a:srgbClr val="FFFFFF"/>
            </a:solidFill>
            <a:ln w="9525"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58F933EB-2E19-A142-4EE8-843BFEAC14E2}"/>
                </a:ext>
              </a:extLst>
            </p:cNvPr>
            <p:cNvSpPr/>
            <p:nvPr/>
          </p:nvSpPr>
          <p:spPr>
            <a:xfrm>
              <a:off x="4394739" y="-2520393"/>
              <a:ext cx="1094803" cy="1501425"/>
            </a:xfrm>
            <a:custGeom>
              <a:avLst/>
              <a:gdLst>
                <a:gd name="connsiteX0" fmla="*/ 0 w 1094803"/>
                <a:gd name="connsiteY0" fmla="*/ 942785 h 1501425"/>
                <a:gd name="connsiteX1" fmla="*/ 460057 w 1094803"/>
                <a:gd name="connsiteY1" fmla="*/ 386144 h 1501425"/>
                <a:gd name="connsiteX2" fmla="*/ 753808 w 1094803"/>
                <a:gd name="connsiteY2" fmla="*/ 536067 h 1501425"/>
                <a:gd name="connsiteX3" fmla="*/ 760000 w 1094803"/>
                <a:gd name="connsiteY3" fmla="*/ 536067 h 1501425"/>
                <a:gd name="connsiteX4" fmla="*/ 760000 w 1094803"/>
                <a:gd name="connsiteY4" fmla="*/ 0 h 1501425"/>
                <a:gd name="connsiteX5" fmla="*/ 1094804 w 1094803"/>
                <a:gd name="connsiteY5" fmla="*/ 0 h 1501425"/>
                <a:gd name="connsiteX6" fmla="*/ 1094804 w 1094803"/>
                <a:gd name="connsiteY6" fmla="*/ 1468565 h 1501425"/>
                <a:gd name="connsiteX7" fmla="*/ 774382 w 1094803"/>
                <a:gd name="connsiteY7" fmla="*/ 1468565 h 1501425"/>
                <a:gd name="connsiteX8" fmla="*/ 774382 w 1094803"/>
                <a:gd name="connsiteY8" fmla="*/ 1326833 h 1501425"/>
                <a:gd name="connsiteX9" fmla="*/ 770287 w 1094803"/>
                <a:gd name="connsiteY9" fmla="*/ 1326833 h 1501425"/>
                <a:gd name="connsiteX10" fmla="*/ 460153 w 1094803"/>
                <a:gd name="connsiteY10" fmla="*/ 1501426 h 1501425"/>
                <a:gd name="connsiteX11" fmla="*/ 0 w 1094803"/>
                <a:gd name="connsiteY11" fmla="*/ 942785 h 1501425"/>
                <a:gd name="connsiteX12" fmla="*/ 768191 w 1094803"/>
                <a:gd name="connsiteY12" fmla="*/ 942785 h 1501425"/>
                <a:gd name="connsiteX13" fmla="*/ 550450 w 1094803"/>
                <a:gd name="connsiteY13" fmla="*/ 638842 h 1501425"/>
                <a:gd name="connsiteX14" fmla="*/ 338899 w 1094803"/>
                <a:gd name="connsiteY14" fmla="*/ 938689 h 1501425"/>
                <a:gd name="connsiteX15" fmla="*/ 546354 w 1094803"/>
                <a:gd name="connsiteY15" fmla="*/ 1236536 h 1501425"/>
                <a:gd name="connsiteX16" fmla="*/ 768191 w 1094803"/>
                <a:gd name="connsiteY16" fmla="*/ 942785 h 150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94803" h="1501425">
                  <a:moveTo>
                    <a:pt x="0" y="942785"/>
                  </a:moveTo>
                  <a:cubicBezTo>
                    <a:pt x="0" y="614172"/>
                    <a:pt x="188976" y="386144"/>
                    <a:pt x="460057" y="386144"/>
                  </a:cubicBezTo>
                  <a:cubicBezTo>
                    <a:pt x="607981" y="386144"/>
                    <a:pt x="692182" y="447770"/>
                    <a:pt x="753808" y="536067"/>
                  </a:cubicBezTo>
                  <a:lnTo>
                    <a:pt x="760000" y="536067"/>
                  </a:lnTo>
                  <a:lnTo>
                    <a:pt x="760000" y="0"/>
                  </a:lnTo>
                  <a:lnTo>
                    <a:pt x="1094804" y="0"/>
                  </a:lnTo>
                  <a:lnTo>
                    <a:pt x="1094804" y="1468565"/>
                  </a:lnTo>
                  <a:lnTo>
                    <a:pt x="774382" y="1468565"/>
                  </a:lnTo>
                  <a:lnTo>
                    <a:pt x="774382" y="1326833"/>
                  </a:lnTo>
                  <a:lnTo>
                    <a:pt x="770287" y="1326833"/>
                  </a:lnTo>
                  <a:cubicBezTo>
                    <a:pt x="706564" y="1435703"/>
                    <a:pt x="597789" y="1501426"/>
                    <a:pt x="460153" y="1501426"/>
                  </a:cubicBezTo>
                  <a:cubicBezTo>
                    <a:pt x="190976" y="1501521"/>
                    <a:pt x="0" y="1294067"/>
                    <a:pt x="0" y="942785"/>
                  </a:cubicBezTo>
                  <a:close/>
                  <a:moveTo>
                    <a:pt x="768191" y="942785"/>
                  </a:moveTo>
                  <a:cubicBezTo>
                    <a:pt x="768191" y="766096"/>
                    <a:pt x="696277" y="638842"/>
                    <a:pt x="550450" y="638842"/>
                  </a:cubicBezTo>
                  <a:cubicBezTo>
                    <a:pt x="416909" y="638842"/>
                    <a:pt x="338899" y="762095"/>
                    <a:pt x="338899" y="938689"/>
                  </a:cubicBezTo>
                  <a:cubicBezTo>
                    <a:pt x="338899" y="1121474"/>
                    <a:pt x="416909" y="1236536"/>
                    <a:pt x="546354" y="1236536"/>
                  </a:cubicBezTo>
                  <a:cubicBezTo>
                    <a:pt x="685990" y="1236536"/>
                    <a:pt x="768191" y="1115378"/>
                    <a:pt x="768191" y="942785"/>
                  </a:cubicBezTo>
                  <a:close/>
                </a:path>
              </a:pathLst>
            </a:custGeom>
            <a:solidFill>
              <a:srgbClr val="FFFFFF"/>
            </a:solidFill>
            <a:ln w="9525"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75D31CDA-22CA-D12F-05F7-B6C590868A8A}"/>
                </a:ext>
              </a:extLst>
            </p:cNvPr>
            <p:cNvSpPr/>
            <p:nvPr/>
          </p:nvSpPr>
          <p:spPr>
            <a:xfrm>
              <a:off x="5546407" y="-2132154"/>
              <a:ext cx="1123473" cy="1113282"/>
            </a:xfrm>
            <a:custGeom>
              <a:avLst/>
              <a:gdLst>
                <a:gd name="connsiteX0" fmla="*/ 0 w 1123473"/>
                <a:gd name="connsiteY0" fmla="*/ 556641 h 1113282"/>
                <a:gd name="connsiteX1" fmla="*/ 562737 w 1123473"/>
                <a:gd name="connsiteY1" fmla="*/ 0 h 1113282"/>
                <a:gd name="connsiteX2" fmla="*/ 1123474 w 1123473"/>
                <a:gd name="connsiteY2" fmla="*/ 556641 h 1113282"/>
                <a:gd name="connsiteX3" fmla="*/ 562737 w 1123473"/>
                <a:gd name="connsiteY3" fmla="*/ 1113282 h 1113282"/>
                <a:gd name="connsiteX4" fmla="*/ 0 w 1123473"/>
                <a:gd name="connsiteY4" fmla="*/ 556641 h 1113282"/>
                <a:gd name="connsiteX5" fmla="*/ 784574 w 1123473"/>
                <a:gd name="connsiteY5" fmla="*/ 556641 h 1113282"/>
                <a:gd name="connsiteX6" fmla="*/ 560641 w 1123473"/>
                <a:gd name="connsiteY6" fmla="*/ 236220 h 1113282"/>
                <a:gd name="connsiteX7" fmla="*/ 338804 w 1123473"/>
                <a:gd name="connsiteY7" fmla="*/ 556641 h 1113282"/>
                <a:gd name="connsiteX8" fmla="*/ 560641 w 1123473"/>
                <a:gd name="connsiteY8" fmla="*/ 874967 h 1113282"/>
                <a:gd name="connsiteX9" fmla="*/ 784574 w 1123473"/>
                <a:gd name="connsiteY9" fmla="*/ 556641 h 1113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23473" h="1113282">
                  <a:moveTo>
                    <a:pt x="0" y="556641"/>
                  </a:moveTo>
                  <a:cubicBezTo>
                    <a:pt x="0" y="240316"/>
                    <a:pt x="225933" y="0"/>
                    <a:pt x="562737" y="0"/>
                  </a:cubicBezTo>
                  <a:cubicBezTo>
                    <a:pt x="901637" y="0"/>
                    <a:pt x="1123474" y="240316"/>
                    <a:pt x="1123474" y="556641"/>
                  </a:cubicBezTo>
                  <a:cubicBezTo>
                    <a:pt x="1123474" y="872966"/>
                    <a:pt x="901637" y="1113282"/>
                    <a:pt x="562737" y="1113282"/>
                  </a:cubicBezTo>
                  <a:cubicBezTo>
                    <a:pt x="225933" y="1113282"/>
                    <a:pt x="0" y="872966"/>
                    <a:pt x="0" y="556641"/>
                  </a:cubicBezTo>
                  <a:close/>
                  <a:moveTo>
                    <a:pt x="784574" y="556641"/>
                  </a:moveTo>
                  <a:cubicBezTo>
                    <a:pt x="784574" y="365570"/>
                    <a:pt x="706469" y="236220"/>
                    <a:pt x="560641" y="236220"/>
                  </a:cubicBezTo>
                  <a:cubicBezTo>
                    <a:pt x="414814" y="236220"/>
                    <a:pt x="338804" y="365665"/>
                    <a:pt x="338804" y="556641"/>
                  </a:cubicBezTo>
                  <a:cubicBezTo>
                    <a:pt x="338804" y="747617"/>
                    <a:pt x="414814" y="874967"/>
                    <a:pt x="560641" y="874967"/>
                  </a:cubicBezTo>
                  <a:cubicBezTo>
                    <a:pt x="706564" y="874967"/>
                    <a:pt x="784574" y="747617"/>
                    <a:pt x="784574" y="556641"/>
                  </a:cubicBezTo>
                  <a:close/>
                </a:path>
              </a:pathLst>
            </a:custGeom>
            <a:solidFill>
              <a:srgbClr val="FFFFFF"/>
            </a:solidFill>
            <a:ln w="9525"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C5D35B23-BFB4-D175-FF5B-E037BF96A46C}"/>
                </a:ext>
              </a:extLst>
            </p:cNvPr>
            <p:cNvSpPr/>
            <p:nvPr/>
          </p:nvSpPr>
          <p:spPr>
            <a:xfrm>
              <a:off x="6726650" y="-2134250"/>
              <a:ext cx="1018793" cy="1082611"/>
            </a:xfrm>
            <a:custGeom>
              <a:avLst/>
              <a:gdLst>
                <a:gd name="connsiteX0" fmla="*/ 95 w 1018793"/>
                <a:gd name="connsiteY0" fmla="*/ 30861 h 1082611"/>
                <a:gd name="connsiteX1" fmla="*/ 322516 w 1018793"/>
                <a:gd name="connsiteY1" fmla="*/ 30861 h 1082611"/>
                <a:gd name="connsiteX2" fmla="*/ 322516 w 1018793"/>
                <a:gd name="connsiteY2" fmla="*/ 174593 h 1082611"/>
                <a:gd name="connsiteX3" fmla="*/ 328707 w 1018793"/>
                <a:gd name="connsiteY3" fmla="*/ 174593 h 1082611"/>
                <a:gd name="connsiteX4" fmla="*/ 653224 w 1018793"/>
                <a:gd name="connsiteY4" fmla="*/ 0 h 1082611"/>
                <a:gd name="connsiteX5" fmla="*/ 1018794 w 1018793"/>
                <a:gd name="connsiteY5" fmla="*/ 398526 h 1082611"/>
                <a:gd name="connsiteX6" fmla="*/ 1018794 w 1018793"/>
                <a:gd name="connsiteY6" fmla="*/ 1082516 h 1082611"/>
                <a:gd name="connsiteX7" fmla="*/ 683990 w 1018793"/>
                <a:gd name="connsiteY7" fmla="*/ 1082516 h 1082611"/>
                <a:gd name="connsiteX8" fmla="*/ 683990 w 1018793"/>
                <a:gd name="connsiteY8" fmla="*/ 466344 h 1082611"/>
                <a:gd name="connsiteX9" fmla="*/ 519684 w 1018793"/>
                <a:gd name="connsiteY9" fmla="*/ 279463 h 1082611"/>
                <a:gd name="connsiteX10" fmla="*/ 334803 w 1018793"/>
                <a:gd name="connsiteY10" fmla="*/ 501301 h 1082611"/>
                <a:gd name="connsiteX11" fmla="*/ 334803 w 1018793"/>
                <a:gd name="connsiteY11" fmla="*/ 1082612 h 1082611"/>
                <a:gd name="connsiteX12" fmla="*/ 0 w 1018793"/>
                <a:gd name="connsiteY12" fmla="*/ 1082612 h 1082611"/>
                <a:gd name="connsiteX13" fmla="*/ 0 w 1018793"/>
                <a:gd name="connsiteY13" fmla="*/ 30861 h 108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18793" h="1082611">
                  <a:moveTo>
                    <a:pt x="95" y="30861"/>
                  </a:moveTo>
                  <a:lnTo>
                    <a:pt x="322516" y="30861"/>
                  </a:lnTo>
                  <a:lnTo>
                    <a:pt x="322516" y="174593"/>
                  </a:lnTo>
                  <a:lnTo>
                    <a:pt x="328707" y="174593"/>
                  </a:lnTo>
                  <a:cubicBezTo>
                    <a:pt x="406812" y="61627"/>
                    <a:pt x="507396" y="0"/>
                    <a:pt x="653224" y="0"/>
                  </a:cubicBezTo>
                  <a:cubicBezTo>
                    <a:pt x="883253" y="0"/>
                    <a:pt x="1018794" y="164306"/>
                    <a:pt x="1018794" y="398526"/>
                  </a:cubicBezTo>
                  <a:lnTo>
                    <a:pt x="1018794" y="1082516"/>
                  </a:lnTo>
                  <a:lnTo>
                    <a:pt x="683990" y="1082516"/>
                  </a:lnTo>
                  <a:lnTo>
                    <a:pt x="683990" y="466344"/>
                  </a:lnTo>
                  <a:cubicBezTo>
                    <a:pt x="683990" y="355473"/>
                    <a:pt x="628459" y="279463"/>
                    <a:pt x="519684" y="279463"/>
                  </a:cubicBezTo>
                  <a:cubicBezTo>
                    <a:pt x="408813" y="279463"/>
                    <a:pt x="334803" y="371951"/>
                    <a:pt x="334803" y="501301"/>
                  </a:cubicBezTo>
                  <a:lnTo>
                    <a:pt x="334803" y="1082612"/>
                  </a:lnTo>
                  <a:lnTo>
                    <a:pt x="0" y="1082612"/>
                  </a:lnTo>
                  <a:lnTo>
                    <a:pt x="0" y="30861"/>
                  </a:lnTo>
                  <a:close/>
                </a:path>
              </a:pathLst>
            </a:custGeom>
            <a:solidFill>
              <a:srgbClr val="FFFFFF"/>
            </a:solidFill>
            <a:ln w="9525"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9288A677-44D5-3BDE-7B92-9D581469C00E}"/>
                </a:ext>
              </a:extLst>
            </p:cNvPr>
            <p:cNvSpPr/>
            <p:nvPr/>
          </p:nvSpPr>
          <p:spPr>
            <a:xfrm>
              <a:off x="7794783" y="-2134154"/>
              <a:ext cx="1084564" cy="1113282"/>
            </a:xfrm>
            <a:custGeom>
              <a:avLst/>
              <a:gdLst>
                <a:gd name="connsiteX0" fmla="*/ 0 w 1084564"/>
                <a:gd name="connsiteY0" fmla="*/ 554546 h 1113282"/>
                <a:gd name="connsiteX1" fmla="*/ 540163 w 1084564"/>
                <a:gd name="connsiteY1" fmla="*/ 0 h 1113282"/>
                <a:gd name="connsiteX2" fmla="*/ 899636 w 1084564"/>
                <a:gd name="connsiteY2" fmla="*/ 131445 h 1113282"/>
                <a:gd name="connsiteX3" fmla="*/ 1084517 w 1084564"/>
                <a:gd name="connsiteY3" fmla="*/ 642938 h 1113282"/>
                <a:gd name="connsiteX4" fmla="*/ 328613 w 1084564"/>
                <a:gd name="connsiteY4" fmla="*/ 642938 h 1113282"/>
                <a:gd name="connsiteX5" fmla="*/ 564833 w 1084564"/>
                <a:gd name="connsiteY5" fmla="*/ 872966 h 1113282"/>
                <a:gd name="connsiteX6" fmla="*/ 739426 w 1084564"/>
                <a:gd name="connsiteY6" fmla="*/ 768287 h 1113282"/>
                <a:gd name="connsiteX7" fmla="*/ 1066038 w 1084564"/>
                <a:gd name="connsiteY7" fmla="*/ 768287 h 1113282"/>
                <a:gd name="connsiteX8" fmla="*/ 889349 w 1084564"/>
                <a:gd name="connsiteY8" fmla="*/ 1016794 h 1113282"/>
                <a:gd name="connsiteX9" fmla="*/ 560737 w 1084564"/>
                <a:gd name="connsiteY9" fmla="*/ 1113282 h 1113282"/>
                <a:gd name="connsiteX10" fmla="*/ 0 w 1084564"/>
                <a:gd name="connsiteY10" fmla="*/ 554546 h 1113282"/>
                <a:gd name="connsiteX11" fmla="*/ 745617 w 1084564"/>
                <a:gd name="connsiteY11" fmla="*/ 443579 h 1113282"/>
                <a:gd name="connsiteX12" fmla="*/ 546354 w 1084564"/>
                <a:gd name="connsiteY12" fmla="*/ 238220 h 1113282"/>
                <a:gd name="connsiteX13" fmla="*/ 330708 w 1084564"/>
                <a:gd name="connsiteY13" fmla="*/ 443579 h 1113282"/>
                <a:gd name="connsiteX14" fmla="*/ 745617 w 1084564"/>
                <a:gd name="connsiteY14" fmla="*/ 443579 h 1113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4564" h="1113282">
                  <a:moveTo>
                    <a:pt x="0" y="554546"/>
                  </a:moveTo>
                  <a:cubicBezTo>
                    <a:pt x="0" y="240316"/>
                    <a:pt x="219742" y="0"/>
                    <a:pt x="540163" y="0"/>
                  </a:cubicBezTo>
                  <a:cubicBezTo>
                    <a:pt x="690086" y="0"/>
                    <a:pt x="809244" y="49339"/>
                    <a:pt x="899636" y="131445"/>
                  </a:cubicBezTo>
                  <a:cubicBezTo>
                    <a:pt x="1024986" y="246507"/>
                    <a:pt x="1086517" y="429292"/>
                    <a:pt x="1084517" y="642938"/>
                  </a:cubicBezTo>
                  <a:lnTo>
                    <a:pt x="328613" y="642938"/>
                  </a:lnTo>
                  <a:cubicBezTo>
                    <a:pt x="349187" y="784670"/>
                    <a:pt x="427197" y="872966"/>
                    <a:pt x="564833" y="872966"/>
                  </a:cubicBezTo>
                  <a:cubicBezTo>
                    <a:pt x="653129" y="872966"/>
                    <a:pt x="710661" y="833914"/>
                    <a:pt x="739426" y="768287"/>
                  </a:cubicBezTo>
                  <a:lnTo>
                    <a:pt x="1066038" y="768287"/>
                  </a:lnTo>
                  <a:cubicBezTo>
                    <a:pt x="1043464" y="862774"/>
                    <a:pt x="981837" y="953167"/>
                    <a:pt x="889349" y="1016794"/>
                  </a:cubicBezTo>
                  <a:cubicBezTo>
                    <a:pt x="801053" y="1078421"/>
                    <a:pt x="694182" y="1113282"/>
                    <a:pt x="560737" y="1113282"/>
                  </a:cubicBezTo>
                  <a:cubicBezTo>
                    <a:pt x="213646" y="1113187"/>
                    <a:pt x="0" y="872871"/>
                    <a:pt x="0" y="554546"/>
                  </a:cubicBezTo>
                  <a:close/>
                  <a:moveTo>
                    <a:pt x="745617" y="443579"/>
                  </a:moveTo>
                  <a:cubicBezTo>
                    <a:pt x="733330" y="318230"/>
                    <a:pt x="655225" y="238220"/>
                    <a:pt x="546354" y="238220"/>
                  </a:cubicBezTo>
                  <a:cubicBezTo>
                    <a:pt x="419005" y="238220"/>
                    <a:pt x="353283" y="318325"/>
                    <a:pt x="330708" y="443579"/>
                  </a:cubicBezTo>
                  <a:lnTo>
                    <a:pt x="745617" y="443579"/>
                  </a:lnTo>
                  <a:close/>
                </a:path>
              </a:pathLst>
            </a:custGeom>
            <a:solidFill>
              <a:srgbClr val="FFFFFF"/>
            </a:solidFill>
            <a:ln w="9525"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D379249B-6FA7-6AD4-5F5F-0DF91BA31960}"/>
                </a:ext>
              </a:extLst>
            </p:cNvPr>
            <p:cNvSpPr/>
            <p:nvPr/>
          </p:nvSpPr>
          <p:spPr>
            <a:xfrm>
              <a:off x="8941593" y="-1376917"/>
              <a:ext cx="343852" cy="337851"/>
            </a:xfrm>
            <a:custGeom>
              <a:avLst/>
              <a:gdLst>
                <a:gd name="connsiteX0" fmla="*/ 0 w 343852"/>
                <a:gd name="connsiteY0" fmla="*/ 0 h 337851"/>
                <a:gd name="connsiteX1" fmla="*/ 343852 w 343852"/>
                <a:gd name="connsiteY1" fmla="*/ 0 h 337851"/>
                <a:gd name="connsiteX2" fmla="*/ 343852 w 343852"/>
                <a:gd name="connsiteY2" fmla="*/ 337852 h 337851"/>
                <a:gd name="connsiteX3" fmla="*/ 0 w 343852"/>
                <a:gd name="connsiteY3" fmla="*/ 337852 h 337851"/>
                <a:gd name="connsiteX4" fmla="*/ 0 w 343852"/>
                <a:gd name="connsiteY4" fmla="*/ 0 h 337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852" h="337851">
                  <a:moveTo>
                    <a:pt x="0" y="0"/>
                  </a:moveTo>
                  <a:lnTo>
                    <a:pt x="343852" y="0"/>
                  </a:lnTo>
                  <a:lnTo>
                    <a:pt x="343852" y="337852"/>
                  </a:lnTo>
                  <a:lnTo>
                    <a:pt x="0" y="337852"/>
                  </a:lnTo>
                  <a:lnTo>
                    <a:pt x="0" y="0"/>
                  </a:lnTo>
                  <a:close/>
                </a:path>
              </a:pathLst>
            </a:custGeom>
            <a:solidFill>
              <a:srgbClr val="FFFFFF"/>
            </a:solidFill>
            <a:ln w="9525" cap="flat">
              <a:noFill/>
              <a:prstDash val="solid"/>
              <a:miter/>
            </a:ln>
          </p:spPr>
          <p:txBody>
            <a:bodyPr rtlCol="0" anchor="ctr"/>
            <a:lstStyle/>
            <a:p>
              <a:endParaRPr lang="en-GB"/>
            </a:p>
          </p:txBody>
        </p:sp>
      </p:grpSp>
      <p:sp>
        <p:nvSpPr>
          <p:cNvPr id="3" name="Rectangle 2">
            <a:extLst>
              <a:ext uri="{FF2B5EF4-FFF2-40B4-BE49-F238E27FC236}">
                <a16:creationId xmlns:a16="http://schemas.microsoft.com/office/drawing/2014/main" id="{26BBC92F-F60E-5797-1E15-AE1584C90122}"/>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Graphic 4">
            <a:extLst>
              <a:ext uri="{FF2B5EF4-FFF2-40B4-BE49-F238E27FC236}">
                <a16:creationId xmlns:a16="http://schemas.microsoft.com/office/drawing/2014/main" id="{6A7D29C9-9CF3-DB31-56ED-5F9F6A4D8C1B}"/>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4179214529"/>
      </p:ext>
    </p:extLst>
  </p:cSld>
  <p:clrMapOvr>
    <a:masterClrMapping/>
  </p:clrMapOvr>
</p:sldLayout>
</file>

<file path=ppt/slideLayouts/slideLayout344.xml><?xml version="1.0" encoding="utf-8"?>
<p:sldLayout xmlns:a="http://schemas.openxmlformats.org/drawingml/2006/main" xmlns:r="http://schemas.openxmlformats.org/officeDocument/2006/relationships" xmlns:p="http://schemas.openxmlformats.org/presentationml/2006/main" preserve="1">
  <p:cSld name="4_typo_one_step">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2" name="Footer Placeholder 4">
            <a:extLst>
              <a:ext uri="{FF2B5EF4-FFF2-40B4-BE49-F238E27FC236}">
                <a16:creationId xmlns:a16="http://schemas.microsoft.com/office/drawing/2014/main" id="{1F910846-3A6B-9727-AA68-9BB6030F4909}"/>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grpSp>
        <p:nvGrpSpPr>
          <p:cNvPr id="22" name="Group 21">
            <a:extLst>
              <a:ext uri="{FF2B5EF4-FFF2-40B4-BE49-F238E27FC236}">
                <a16:creationId xmlns:a16="http://schemas.microsoft.com/office/drawing/2014/main" id="{FCC2F7C7-2255-8ABA-ADF9-265A6DA1348A}"/>
              </a:ext>
            </a:extLst>
          </p:cNvPr>
          <p:cNvGrpSpPr/>
          <p:nvPr userDrawn="1"/>
        </p:nvGrpSpPr>
        <p:grpSpPr>
          <a:xfrm>
            <a:off x="476198" y="759125"/>
            <a:ext cx="5980176" cy="4425790"/>
            <a:chOff x="3425380" y="1310354"/>
            <a:chExt cx="5980176" cy="4425790"/>
          </a:xfrm>
        </p:grpSpPr>
        <p:grpSp>
          <p:nvGrpSpPr>
            <p:cNvPr id="8" name="Graphic 5">
              <a:extLst>
                <a:ext uri="{FF2B5EF4-FFF2-40B4-BE49-F238E27FC236}">
                  <a16:creationId xmlns:a16="http://schemas.microsoft.com/office/drawing/2014/main" id="{091630F0-8907-D2EC-722D-1A7AB1ED3164}"/>
                </a:ext>
              </a:extLst>
            </p:cNvPr>
            <p:cNvGrpSpPr/>
            <p:nvPr/>
          </p:nvGrpSpPr>
          <p:grpSpPr>
            <a:xfrm>
              <a:off x="3425380" y="1310354"/>
              <a:ext cx="3230689" cy="1135475"/>
              <a:chOff x="3425380" y="1310354"/>
              <a:chExt cx="3230689" cy="1135475"/>
            </a:xfrm>
          </p:grpSpPr>
          <p:sp>
            <p:nvSpPr>
              <p:cNvPr id="9" name="Freeform: Shape 8">
                <a:extLst>
                  <a:ext uri="{FF2B5EF4-FFF2-40B4-BE49-F238E27FC236}">
                    <a16:creationId xmlns:a16="http://schemas.microsoft.com/office/drawing/2014/main" id="{21A0D153-E8C4-2A11-43CC-0F1F8DDAF653}"/>
                  </a:ext>
                </a:extLst>
              </p:cNvPr>
              <p:cNvSpPr/>
              <p:nvPr/>
            </p:nvSpPr>
            <p:spPr>
              <a:xfrm>
                <a:off x="3425380" y="1310354"/>
                <a:ext cx="3230689" cy="1135475"/>
              </a:xfrm>
              <a:custGeom>
                <a:avLst/>
                <a:gdLst>
                  <a:gd name="connsiteX0" fmla="*/ 1125093 w 3230689"/>
                  <a:gd name="connsiteY0" fmla="*/ 676180 h 1135475"/>
                  <a:gd name="connsiteX1" fmla="*/ 567690 w 3230689"/>
                  <a:gd name="connsiteY1" fmla="*/ 1135380 h 1135475"/>
                  <a:gd name="connsiteX2" fmla="*/ 0 w 3230689"/>
                  <a:gd name="connsiteY2" fmla="*/ 567690 h 1135475"/>
                  <a:gd name="connsiteX3" fmla="*/ 567690 w 3230689"/>
                  <a:gd name="connsiteY3" fmla="*/ 0 h 1135475"/>
                  <a:gd name="connsiteX4" fmla="*/ 1125093 w 3230689"/>
                  <a:gd name="connsiteY4" fmla="*/ 459200 h 1135475"/>
                  <a:gd name="connsiteX5" fmla="*/ 1125093 w 3230689"/>
                  <a:gd name="connsiteY5" fmla="*/ 31718 h 1135475"/>
                  <a:gd name="connsiteX6" fmla="*/ 1447705 w 3230689"/>
                  <a:gd name="connsiteY6" fmla="*/ 31718 h 1135475"/>
                  <a:gd name="connsiteX7" fmla="*/ 1447705 w 3230689"/>
                  <a:gd name="connsiteY7" fmla="*/ 163163 h 1135475"/>
                  <a:gd name="connsiteX8" fmla="*/ 1771841 w 3230689"/>
                  <a:gd name="connsiteY8" fmla="*/ 0 h 1135475"/>
                  <a:gd name="connsiteX9" fmla="*/ 2152079 w 3230689"/>
                  <a:gd name="connsiteY9" fmla="*/ 444436 h 1135475"/>
                  <a:gd name="connsiteX10" fmla="*/ 2152079 w 3230689"/>
                  <a:gd name="connsiteY10" fmla="*/ 464344 h 1135475"/>
                  <a:gd name="connsiteX11" fmla="*/ 2701385 w 3230689"/>
                  <a:gd name="connsiteY11" fmla="*/ 0 h 1135475"/>
                  <a:gd name="connsiteX12" fmla="*/ 3230690 w 3230689"/>
                  <a:gd name="connsiteY12" fmla="*/ 582454 h 1135475"/>
                  <a:gd name="connsiteX13" fmla="*/ 3230690 w 3230689"/>
                  <a:gd name="connsiteY13" fmla="*/ 654082 h 1135475"/>
                  <a:gd name="connsiteX14" fmla="*/ 2465832 w 3230689"/>
                  <a:gd name="connsiteY14" fmla="*/ 654082 h 1135475"/>
                  <a:gd name="connsiteX15" fmla="*/ 2717578 w 3230689"/>
                  <a:gd name="connsiteY15" fmla="*/ 899922 h 1135475"/>
                  <a:gd name="connsiteX16" fmla="*/ 2912460 w 3230689"/>
                  <a:gd name="connsiteY16" fmla="*/ 773716 h 1135475"/>
                  <a:gd name="connsiteX17" fmla="*/ 3215926 w 3230689"/>
                  <a:gd name="connsiteY17" fmla="*/ 773716 h 1135475"/>
                  <a:gd name="connsiteX18" fmla="*/ 2713196 w 3230689"/>
                  <a:gd name="connsiteY18" fmla="*/ 1135475 h 1135475"/>
                  <a:gd name="connsiteX19" fmla="*/ 2152079 w 3230689"/>
                  <a:gd name="connsiteY19" fmla="*/ 671798 h 1135475"/>
                  <a:gd name="connsiteX20" fmla="*/ 2152079 w 3230689"/>
                  <a:gd name="connsiteY20" fmla="*/ 1103662 h 1135475"/>
                  <a:gd name="connsiteX21" fmla="*/ 1824323 w 3230689"/>
                  <a:gd name="connsiteY21" fmla="*/ 1103662 h 1135475"/>
                  <a:gd name="connsiteX22" fmla="*/ 1824323 w 3230689"/>
                  <a:gd name="connsiteY22" fmla="*/ 478345 h 1135475"/>
                  <a:gd name="connsiteX23" fmla="*/ 1639062 w 3230689"/>
                  <a:gd name="connsiteY23" fmla="*/ 269462 h 1135475"/>
                  <a:gd name="connsiteX24" fmla="*/ 1453801 w 3230689"/>
                  <a:gd name="connsiteY24" fmla="*/ 478345 h 1135475"/>
                  <a:gd name="connsiteX25" fmla="*/ 1453801 w 3230689"/>
                  <a:gd name="connsiteY25" fmla="*/ 1103662 h 1135475"/>
                  <a:gd name="connsiteX26" fmla="*/ 1125284 w 3230689"/>
                  <a:gd name="connsiteY26" fmla="*/ 1103662 h 1135475"/>
                  <a:gd name="connsiteX27" fmla="*/ 1125284 w 3230689"/>
                  <a:gd name="connsiteY27" fmla="*/ 676180 h 1135475"/>
                  <a:gd name="connsiteX28" fmla="*/ 2910174 w 3230689"/>
                  <a:gd name="connsiteY28" fmla="*/ 447389 h 1135475"/>
                  <a:gd name="connsiteX29" fmla="*/ 2694623 w 3230689"/>
                  <a:gd name="connsiteY29" fmla="*/ 226695 h 1135475"/>
                  <a:gd name="connsiteX30" fmla="*/ 2470881 w 3230689"/>
                  <a:gd name="connsiteY30" fmla="*/ 447389 h 1135475"/>
                  <a:gd name="connsiteX31" fmla="*/ 2910174 w 3230689"/>
                  <a:gd name="connsiteY31" fmla="*/ 447389 h 1135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230689" h="1135475">
                    <a:moveTo>
                      <a:pt x="1125093" y="676180"/>
                    </a:moveTo>
                    <a:cubicBezTo>
                      <a:pt x="1074134" y="942689"/>
                      <a:pt x="839343" y="1135380"/>
                      <a:pt x="567690" y="1135380"/>
                    </a:cubicBezTo>
                    <a:cubicBezTo>
                      <a:pt x="254698" y="1135380"/>
                      <a:pt x="0" y="880682"/>
                      <a:pt x="0" y="567690"/>
                    </a:cubicBezTo>
                    <a:cubicBezTo>
                      <a:pt x="0" y="253936"/>
                      <a:pt x="254698" y="0"/>
                      <a:pt x="567690" y="0"/>
                    </a:cubicBezTo>
                    <a:cubicBezTo>
                      <a:pt x="840105" y="0"/>
                      <a:pt x="1074134" y="192691"/>
                      <a:pt x="1125093" y="459200"/>
                    </a:cubicBezTo>
                    <a:lnTo>
                      <a:pt x="1125093" y="31718"/>
                    </a:lnTo>
                    <a:lnTo>
                      <a:pt x="1447705" y="31718"/>
                    </a:lnTo>
                    <a:lnTo>
                      <a:pt x="1447705" y="163163"/>
                    </a:lnTo>
                    <a:cubicBezTo>
                      <a:pt x="1537811" y="50197"/>
                      <a:pt x="1638205" y="0"/>
                      <a:pt x="1771841" y="0"/>
                    </a:cubicBezTo>
                    <a:cubicBezTo>
                      <a:pt x="2006632" y="0"/>
                      <a:pt x="2152079" y="169831"/>
                      <a:pt x="2152079" y="444436"/>
                    </a:cubicBezTo>
                    <a:lnTo>
                      <a:pt x="2152079" y="464344"/>
                    </a:lnTo>
                    <a:cubicBezTo>
                      <a:pt x="2196370" y="185261"/>
                      <a:pt x="2414874" y="0"/>
                      <a:pt x="2701385" y="0"/>
                    </a:cubicBezTo>
                    <a:cubicBezTo>
                      <a:pt x="3015901" y="0"/>
                      <a:pt x="3230690" y="236982"/>
                      <a:pt x="3230690" y="582454"/>
                    </a:cubicBezTo>
                    <a:lnTo>
                      <a:pt x="3230690" y="654082"/>
                    </a:lnTo>
                    <a:lnTo>
                      <a:pt x="2465832" y="654082"/>
                    </a:lnTo>
                    <a:cubicBezTo>
                      <a:pt x="2488692" y="810578"/>
                      <a:pt x="2580228" y="899922"/>
                      <a:pt x="2717578" y="899922"/>
                    </a:cubicBezTo>
                    <a:cubicBezTo>
                      <a:pt x="2817971" y="899922"/>
                      <a:pt x="2890361" y="853440"/>
                      <a:pt x="2912460" y="773716"/>
                    </a:cubicBezTo>
                    <a:lnTo>
                      <a:pt x="3215926" y="773716"/>
                    </a:lnTo>
                    <a:cubicBezTo>
                      <a:pt x="3173063" y="990790"/>
                      <a:pt x="2972276" y="1135475"/>
                      <a:pt x="2713196" y="1135475"/>
                    </a:cubicBezTo>
                    <a:cubicBezTo>
                      <a:pt x="2422303" y="1135475"/>
                      <a:pt x="2197132" y="949452"/>
                      <a:pt x="2152079" y="671798"/>
                    </a:cubicBezTo>
                    <a:lnTo>
                      <a:pt x="2152079" y="1103662"/>
                    </a:lnTo>
                    <a:lnTo>
                      <a:pt x="1824323" y="1103662"/>
                    </a:lnTo>
                    <a:lnTo>
                      <a:pt x="1824323" y="478345"/>
                    </a:lnTo>
                    <a:cubicBezTo>
                      <a:pt x="1824323" y="343948"/>
                      <a:pt x="1757839" y="269462"/>
                      <a:pt x="1639062" y="269462"/>
                    </a:cubicBezTo>
                    <a:cubicBezTo>
                      <a:pt x="1527620" y="269462"/>
                      <a:pt x="1453801" y="352139"/>
                      <a:pt x="1453801" y="478345"/>
                    </a:cubicBezTo>
                    <a:lnTo>
                      <a:pt x="1453801" y="1103662"/>
                    </a:lnTo>
                    <a:lnTo>
                      <a:pt x="1125284" y="1103662"/>
                    </a:lnTo>
                    <a:lnTo>
                      <a:pt x="1125284" y="676180"/>
                    </a:lnTo>
                    <a:close/>
                    <a:moveTo>
                      <a:pt x="2910174" y="447389"/>
                    </a:moveTo>
                    <a:cubicBezTo>
                      <a:pt x="2889504" y="307848"/>
                      <a:pt x="2809780" y="226695"/>
                      <a:pt x="2694623" y="226695"/>
                    </a:cubicBezTo>
                    <a:cubicBezTo>
                      <a:pt x="2578703" y="226695"/>
                      <a:pt x="2497551" y="306419"/>
                      <a:pt x="2470881" y="447389"/>
                    </a:cubicBezTo>
                    <a:lnTo>
                      <a:pt x="2910174" y="447389"/>
                    </a:lnTo>
                    <a:close/>
                  </a:path>
                </a:pathLst>
              </a:custGeom>
              <a:solidFill>
                <a:srgbClr val="FFFFFF"/>
              </a:solidFill>
              <a:ln w="9525"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76F88849-F18E-2FF8-8248-13AB731748F7}"/>
                  </a:ext>
                </a:extLst>
              </p:cNvPr>
              <p:cNvSpPr/>
              <p:nvPr/>
            </p:nvSpPr>
            <p:spPr>
              <a:xfrm>
                <a:off x="3469385" y="1737074"/>
                <a:ext cx="1043749" cy="207168"/>
              </a:xfrm>
              <a:custGeom>
                <a:avLst/>
                <a:gdLst>
                  <a:gd name="connsiteX0" fmla="*/ 0 w 1043749"/>
                  <a:gd name="connsiteY0" fmla="*/ 159449 h 207168"/>
                  <a:gd name="connsiteX1" fmla="*/ 40767 w 1043749"/>
                  <a:gd name="connsiteY1" fmla="*/ 159449 h 207168"/>
                  <a:gd name="connsiteX2" fmla="*/ 67151 w 1043749"/>
                  <a:gd name="connsiteY2" fmla="*/ 179165 h 207168"/>
                  <a:gd name="connsiteX3" fmla="*/ 89249 w 1043749"/>
                  <a:gd name="connsiteY3" fmla="*/ 161925 h 207168"/>
                  <a:gd name="connsiteX4" fmla="*/ 71628 w 1043749"/>
                  <a:gd name="connsiteY4" fmla="*/ 147352 h 207168"/>
                  <a:gd name="connsiteX5" fmla="*/ 55721 w 1043749"/>
                  <a:gd name="connsiteY5" fmla="*/ 144685 h 207168"/>
                  <a:gd name="connsiteX6" fmla="*/ 3429 w 1043749"/>
                  <a:gd name="connsiteY6" fmla="*/ 100298 h 207168"/>
                  <a:gd name="connsiteX7" fmla="*/ 65246 w 1043749"/>
                  <a:gd name="connsiteY7" fmla="*/ 55531 h 207168"/>
                  <a:gd name="connsiteX8" fmla="*/ 128588 w 1043749"/>
                  <a:gd name="connsiteY8" fmla="*/ 98584 h 207168"/>
                  <a:gd name="connsiteX9" fmla="*/ 88202 w 1043749"/>
                  <a:gd name="connsiteY9" fmla="*/ 98584 h 207168"/>
                  <a:gd name="connsiteX10" fmla="*/ 64961 w 1043749"/>
                  <a:gd name="connsiteY10" fmla="*/ 81534 h 207168"/>
                  <a:gd name="connsiteX11" fmla="*/ 43339 w 1043749"/>
                  <a:gd name="connsiteY11" fmla="*/ 98489 h 207168"/>
                  <a:gd name="connsiteX12" fmla="*/ 62389 w 1043749"/>
                  <a:gd name="connsiteY12" fmla="*/ 112109 h 207168"/>
                  <a:gd name="connsiteX13" fmla="*/ 79629 w 1043749"/>
                  <a:gd name="connsiteY13" fmla="*/ 115157 h 207168"/>
                  <a:gd name="connsiteX14" fmla="*/ 130302 w 1043749"/>
                  <a:gd name="connsiteY14" fmla="*/ 160973 h 207168"/>
                  <a:gd name="connsiteX15" fmla="*/ 67532 w 1043749"/>
                  <a:gd name="connsiteY15" fmla="*/ 207074 h 207168"/>
                  <a:gd name="connsiteX16" fmla="*/ 0 w 1043749"/>
                  <a:gd name="connsiteY16" fmla="*/ 159449 h 207168"/>
                  <a:gd name="connsiteX17" fmla="*/ 137255 w 1043749"/>
                  <a:gd name="connsiteY17" fmla="*/ 131826 h 207168"/>
                  <a:gd name="connsiteX18" fmla="*/ 213360 w 1043749"/>
                  <a:gd name="connsiteY18" fmla="*/ 55626 h 207168"/>
                  <a:gd name="connsiteX19" fmla="*/ 288131 w 1043749"/>
                  <a:gd name="connsiteY19" fmla="*/ 130683 h 207168"/>
                  <a:gd name="connsiteX20" fmla="*/ 212312 w 1043749"/>
                  <a:gd name="connsiteY20" fmla="*/ 207169 h 207168"/>
                  <a:gd name="connsiteX21" fmla="*/ 137255 w 1043749"/>
                  <a:gd name="connsiteY21" fmla="*/ 131826 h 207168"/>
                  <a:gd name="connsiteX22" fmla="*/ 244983 w 1043749"/>
                  <a:gd name="connsiteY22" fmla="*/ 130874 h 207168"/>
                  <a:gd name="connsiteX23" fmla="*/ 212598 w 1043749"/>
                  <a:gd name="connsiteY23" fmla="*/ 87535 h 207168"/>
                  <a:gd name="connsiteX24" fmla="*/ 180499 w 1043749"/>
                  <a:gd name="connsiteY24" fmla="*/ 131159 h 207168"/>
                  <a:gd name="connsiteX25" fmla="*/ 212598 w 1043749"/>
                  <a:gd name="connsiteY25" fmla="*/ 175165 h 207168"/>
                  <a:gd name="connsiteX26" fmla="*/ 244983 w 1043749"/>
                  <a:gd name="connsiteY26" fmla="*/ 130874 h 207168"/>
                  <a:gd name="connsiteX27" fmla="*/ 285941 w 1043749"/>
                  <a:gd name="connsiteY27" fmla="*/ 60008 h 207168"/>
                  <a:gd name="connsiteX28" fmla="*/ 309372 w 1043749"/>
                  <a:gd name="connsiteY28" fmla="*/ 60008 h 207168"/>
                  <a:gd name="connsiteX29" fmla="*/ 309372 w 1043749"/>
                  <a:gd name="connsiteY29" fmla="*/ 46101 h 207168"/>
                  <a:gd name="connsiteX30" fmla="*/ 356997 w 1043749"/>
                  <a:gd name="connsiteY30" fmla="*/ 0 h 207168"/>
                  <a:gd name="connsiteX31" fmla="*/ 372904 w 1043749"/>
                  <a:gd name="connsiteY31" fmla="*/ 1238 h 207168"/>
                  <a:gd name="connsiteX32" fmla="*/ 372904 w 1043749"/>
                  <a:gd name="connsiteY32" fmla="*/ 31528 h 207168"/>
                  <a:gd name="connsiteX33" fmla="*/ 367570 w 1043749"/>
                  <a:gd name="connsiteY33" fmla="*/ 31433 h 207168"/>
                  <a:gd name="connsiteX34" fmla="*/ 351568 w 1043749"/>
                  <a:gd name="connsiteY34" fmla="*/ 45529 h 207168"/>
                  <a:gd name="connsiteX35" fmla="*/ 351568 w 1043749"/>
                  <a:gd name="connsiteY35" fmla="*/ 60103 h 207168"/>
                  <a:gd name="connsiteX36" fmla="*/ 393192 w 1043749"/>
                  <a:gd name="connsiteY36" fmla="*/ 60103 h 207168"/>
                  <a:gd name="connsiteX37" fmla="*/ 393192 w 1043749"/>
                  <a:gd name="connsiteY37" fmla="*/ 15431 h 207168"/>
                  <a:gd name="connsiteX38" fmla="*/ 435197 w 1043749"/>
                  <a:gd name="connsiteY38" fmla="*/ 15431 h 207168"/>
                  <a:gd name="connsiteX39" fmla="*/ 435197 w 1043749"/>
                  <a:gd name="connsiteY39" fmla="*/ 60103 h 207168"/>
                  <a:gd name="connsiteX40" fmla="*/ 500825 w 1043749"/>
                  <a:gd name="connsiteY40" fmla="*/ 60103 h 207168"/>
                  <a:gd name="connsiteX41" fmla="*/ 516065 w 1043749"/>
                  <a:gd name="connsiteY41" fmla="*/ 128111 h 207168"/>
                  <a:gd name="connsiteX42" fmla="*/ 522065 w 1043749"/>
                  <a:gd name="connsiteY42" fmla="*/ 157925 h 207168"/>
                  <a:gd name="connsiteX43" fmla="*/ 529304 w 1043749"/>
                  <a:gd name="connsiteY43" fmla="*/ 128207 h 207168"/>
                  <a:gd name="connsiteX44" fmla="*/ 547021 w 1043749"/>
                  <a:gd name="connsiteY44" fmla="*/ 61150 h 207168"/>
                  <a:gd name="connsiteX45" fmla="*/ 581406 w 1043749"/>
                  <a:gd name="connsiteY45" fmla="*/ 61150 h 207168"/>
                  <a:gd name="connsiteX46" fmla="*/ 599409 w 1043749"/>
                  <a:gd name="connsiteY46" fmla="*/ 128207 h 207168"/>
                  <a:gd name="connsiteX47" fmla="*/ 606171 w 1043749"/>
                  <a:gd name="connsiteY47" fmla="*/ 156210 h 207168"/>
                  <a:gd name="connsiteX48" fmla="*/ 611791 w 1043749"/>
                  <a:gd name="connsiteY48" fmla="*/ 128207 h 207168"/>
                  <a:gd name="connsiteX49" fmla="*/ 627031 w 1043749"/>
                  <a:gd name="connsiteY49" fmla="*/ 60103 h 207168"/>
                  <a:gd name="connsiteX50" fmla="*/ 668465 w 1043749"/>
                  <a:gd name="connsiteY50" fmla="*/ 60103 h 207168"/>
                  <a:gd name="connsiteX51" fmla="*/ 627984 w 1043749"/>
                  <a:gd name="connsiteY51" fmla="*/ 202883 h 207168"/>
                  <a:gd name="connsiteX52" fmla="*/ 587597 w 1043749"/>
                  <a:gd name="connsiteY52" fmla="*/ 202883 h 207168"/>
                  <a:gd name="connsiteX53" fmla="*/ 563499 w 1043749"/>
                  <a:gd name="connsiteY53" fmla="*/ 111443 h 207168"/>
                  <a:gd name="connsiteX54" fmla="*/ 539877 w 1043749"/>
                  <a:gd name="connsiteY54" fmla="*/ 202883 h 207168"/>
                  <a:gd name="connsiteX55" fmla="*/ 498253 w 1043749"/>
                  <a:gd name="connsiteY55" fmla="*/ 202883 h 207168"/>
                  <a:gd name="connsiteX56" fmla="*/ 466820 w 1043749"/>
                  <a:gd name="connsiteY56" fmla="*/ 90011 h 207168"/>
                  <a:gd name="connsiteX57" fmla="*/ 435388 w 1043749"/>
                  <a:gd name="connsiteY57" fmla="*/ 90011 h 207168"/>
                  <a:gd name="connsiteX58" fmla="*/ 435388 w 1043749"/>
                  <a:gd name="connsiteY58" fmla="*/ 155067 h 207168"/>
                  <a:gd name="connsiteX59" fmla="*/ 452628 w 1043749"/>
                  <a:gd name="connsiteY59" fmla="*/ 171450 h 207168"/>
                  <a:gd name="connsiteX60" fmla="*/ 462058 w 1043749"/>
                  <a:gd name="connsiteY60" fmla="*/ 170688 h 207168"/>
                  <a:gd name="connsiteX61" fmla="*/ 462058 w 1043749"/>
                  <a:gd name="connsiteY61" fmla="*/ 201644 h 207168"/>
                  <a:gd name="connsiteX62" fmla="*/ 440627 w 1043749"/>
                  <a:gd name="connsiteY62" fmla="*/ 203930 h 207168"/>
                  <a:gd name="connsiteX63" fmla="*/ 393478 w 1043749"/>
                  <a:gd name="connsiteY63" fmla="*/ 159544 h 207168"/>
                  <a:gd name="connsiteX64" fmla="*/ 393478 w 1043749"/>
                  <a:gd name="connsiteY64" fmla="*/ 90107 h 207168"/>
                  <a:gd name="connsiteX65" fmla="*/ 351854 w 1043749"/>
                  <a:gd name="connsiteY65" fmla="*/ 90107 h 207168"/>
                  <a:gd name="connsiteX66" fmla="*/ 351854 w 1043749"/>
                  <a:gd name="connsiteY66" fmla="*/ 202978 h 207168"/>
                  <a:gd name="connsiteX67" fmla="*/ 309753 w 1043749"/>
                  <a:gd name="connsiteY67" fmla="*/ 202978 h 207168"/>
                  <a:gd name="connsiteX68" fmla="*/ 309753 w 1043749"/>
                  <a:gd name="connsiteY68" fmla="*/ 89821 h 207168"/>
                  <a:gd name="connsiteX69" fmla="*/ 286321 w 1043749"/>
                  <a:gd name="connsiteY69" fmla="*/ 89821 h 207168"/>
                  <a:gd name="connsiteX70" fmla="*/ 286321 w 1043749"/>
                  <a:gd name="connsiteY70" fmla="*/ 60008 h 207168"/>
                  <a:gd name="connsiteX71" fmla="*/ 660368 w 1043749"/>
                  <a:gd name="connsiteY71" fmla="*/ 166021 h 207168"/>
                  <a:gd name="connsiteX72" fmla="*/ 720185 w 1043749"/>
                  <a:gd name="connsiteY72" fmla="*/ 119729 h 207168"/>
                  <a:gd name="connsiteX73" fmla="*/ 751809 w 1043749"/>
                  <a:gd name="connsiteY73" fmla="*/ 99632 h 207168"/>
                  <a:gd name="connsiteX74" fmla="*/ 730187 w 1043749"/>
                  <a:gd name="connsiteY74" fmla="*/ 82010 h 207168"/>
                  <a:gd name="connsiteX75" fmla="*/ 706850 w 1043749"/>
                  <a:gd name="connsiteY75" fmla="*/ 100965 h 207168"/>
                  <a:gd name="connsiteX76" fmla="*/ 668084 w 1043749"/>
                  <a:gd name="connsiteY76" fmla="*/ 100965 h 207168"/>
                  <a:gd name="connsiteX77" fmla="*/ 730568 w 1043749"/>
                  <a:gd name="connsiteY77" fmla="*/ 55626 h 207168"/>
                  <a:gd name="connsiteX78" fmla="*/ 792290 w 1043749"/>
                  <a:gd name="connsiteY78" fmla="*/ 115919 h 207168"/>
                  <a:gd name="connsiteX79" fmla="*/ 792290 w 1043749"/>
                  <a:gd name="connsiteY79" fmla="*/ 172593 h 207168"/>
                  <a:gd name="connsiteX80" fmla="*/ 797909 w 1043749"/>
                  <a:gd name="connsiteY80" fmla="*/ 202883 h 207168"/>
                  <a:gd name="connsiteX81" fmla="*/ 757428 w 1043749"/>
                  <a:gd name="connsiteY81" fmla="*/ 202883 h 207168"/>
                  <a:gd name="connsiteX82" fmla="*/ 753523 w 1043749"/>
                  <a:gd name="connsiteY82" fmla="*/ 185261 h 207168"/>
                  <a:gd name="connsiteX83" fmla="*/ 708470 w 1043749"/>
                  <a:gd name="connsiteY83" fmla="*/ 206502 h 207168"/>
                  <a:gd name="connsiteX84" fmla="*/ 660368 w 1043749"/>
                  <a:gd name="connsiteY84" fmla="*/ 166021 h 207168"/>
                  <a:gd name="connsiteX85" fmla="*/ 728186 w 1043749"/>
                  <a:gd name="connsiteY85" fmla="*/ 141351 h 207168"/>
                  <a:gd name="connsiteX86" fmla="*/ 700754 w 1043749"/>
                  <a:gd name="connsiteY86" fmla="*/ 162020 h 207168"/>
                  <a:gd name="connsiteX87" fmla="*/ 720757 w 1043749"/>
                  <a:gd name="connsiteY87" fmla="*/ 179642 h 207168"/>
                  <a:gd name="connsiteX88" fmla="*/ 751904 w 1043749"/>
                  <a:gd name="connsiteY88" fmla="*/ 147828 h 207168"/>
                  <a:gd name="connsiteX89" fmla="*/ 751904 w 1043749"/>
                  <a:gd name="connsiteY89" fmla="*/ 134493 h 207168"/>
                  <a:gd name="connsiteX90" fmla="*/ 728186 w 1043749"/>
                  <a:gd name="connsiteY90" fmla="*/ 141351 h 207168"/>
                  <a:gd name="connsiteX91" fmla="*/ 813245 w 1043749"/>
                  <a:gd name="connsiteY91" fmla="*/ 60008 h 207168"/>
                  <a:gd name="connsiteX92" fmla="*/ 854964 w 1043749"/>
                  <a:gd name="connsiteY92" fmla="*/ 60008 h 207168"/>
                  <a:gd name="connsiteX93" fmla="*/ 854964 w 1043749"/>
                  <a:gd name="connsiteY93" fmla="*/ 81915 h 207168"/>
                  <a:gd name="connsiteX94" fmla="*/ 891921 w 1043749"/>
                  <a:gd name="connsiteY94" fmla="*/ 57626 h 207168"/>
                  <a:gd name="connsiteX95" fmla="*/ 900875 w 1043749"/>
                  <a:gd name="connsiteY95" fmla="*/ 58674 h 207168"/>
                  <a:gd name="connsiteX96" fmla="*/ 900875 w 1043749"/>
                  <a:gd name="connsiteY96" fmla="*/ 93631 h 207168"/>
                  <a:gd name="connsiteX97" fmla="*/ 889540 w 1043749"/>
                  <a:gd name="connsiteY97" fmla="*/ 92678 h 207168"/>
                  <a:gd name="connsiteX98" fmla="*/ 855821 w 1043749"/>
                  <a:gd name="connsiteY98" fmla="*/ 126397 h 207168"/>
                  <a:gd name="connsiteX99" fmla="*/ 855821 w 1043749"/>
                  <a:gd name="connsiteY99" fmla="*/ 202787 h 207168"/>
                  <a:gd name="connsiteX100" fmla="*/ 813340 w 1043749"/>
                  <a:gd name="connsiteY100" fmla="*/ 202787 h 207168"/>
                  <a:gd name="connsiteX101" fmla="*/ 813340 w 1043749"/>
                  <a:gd name="connsiteY101" fmla="*/ 60008 h 207168"/>
                  <a:gd name="connsiteX102" fmla="*/ 899446 w 1043749"/>
                  <a:gd name="connsiteY102" fmla="*/ 131826 h 207168"/>
                  <a:gd name="connsiteX103" fmla="*/ 973455 w 1043749"/>
                  <a:gd name="connsiteY103" fmla="*/ 55626 h 207168"/>
                  <a:gd name="connsiteX104" fmla="*/ 1043750 w 1043749"/>
                  <a:gd name="connsiteY104" fmla="*/ 134112 h 207168"/>
                  <a:gd name="connsiteX105" fmla="*/ 1043750 w 1043749"/>
                  <a:gd name="connsiteY105" fmla="*/ 141446 h 207168"/>
                  <a:gd name="connsiteX106" fmla="*/ 941737 w 1043749"/>
                  <a:gd name="connsiteY106" fmla="*/ 141446 h 207168"/>
                  <a:gd name="connsiteX107" fmla="*/ 975551 w 1043749"/>
                  <a:gd name="connsiteY107" fmla="*/ 178594 h 207168"/>
                  <a:gd name="connsiteX108" fmla="*/ 1001935 w 1043749"/>
                  <a:gd name="connsiteY108" fmla="*/ 159829 h 207168"/>
                  <a:gd name="connsiteX109" fmla="*/ 1041654 w 1043749"/>
                  <a:gd name="connsiteY109" fmla="*/ 159829 h 207168"/>
                  <a:gd name="connsiteX110" fmla="*/ 974979 w 1043749"/>
                  <a:gd name="connsiteY110" fmla="*/ 207169 h 207168"/>
                  <a:gd name="connsiteX111" fmla="*/ 899446 w 1043749"/>
                  <a:gd name="connsiteY111" fmla="*/ 131826 h 207168"/>
                  <a:gd name="connsiteX112" fmla="*/ 1001840 w 1043749"/>
                  <a:gd name="connsiteY112" fmla="*/ 116491 h 207168"/>
                  <a:gd name="connsiteX113" fmla="*/ 972693 w 1043749"/>
                  <a:gd name="connsiteY113" fmla="*/ 83153 h 207168"/>
                  <a:gd name="connsiteX114" fmla="*/ 942594 w 1043749"/>
                  <a:gd name="connsiteY114" fmla="*/ 116491 h 207168"/>
                  <a:gd name="connsiteX115" fmla="*/ 1001840 w 1043749"/>
                  <a:gd name="connsiteY115" fmla="*/ 116491 h 207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1043749" h="207168">
                    <a:moveTo>
                      <a:pt x="0" y="159449"/>
                    </a:moveTo>
                    <a:lnTo>
                      <a:pt x="40767" y="159449"/>
                    </a:lnTo>
                    <a:cubicBezTo>
                      <a:pt x="43339" y="173165"/>
                      <a:pt x="51149" y="179165"/>
                      <a:pt x="67151" y="179165"/>
                    </a:cubicBezTo>
                    <a:cubicBezTo>
                      <a:pt x="80486" y="179165"/>
                      <a:pt x="89249" y="172403"/>
                      <a:pt x="89249" y="161925"/>
                    </a:cubicBezTo>
                    <a:cubicBezTo>
                      <a:pt x="89249" y="154305"/>
                      <a:pt x="83344" y="149352"/>
                      <a:pt x="71628" y="147352"/>
                    </a:cubicBezTo>
                    <a:lnTo>
                      <a:pt x="55721" y="144685"/>
                    </a:lnTo>
                    <a:cubicBezTo>
                      <a:pt x="19336" y="138589"/>
                      <a:pt x="3429" y="125063"/>
                      <a:pt x="3429" y="100298"/>
                    </a:cubicBezTo>
                    <a:cubicBezTo>
                      <a:pt x="3429" y="74009"/>
                      <a:pt x="29051" y="55531"/>
                      <a:pt x="65246" y="55531"/>
                    </a:cubicBezTo>
                    <a:cubicBezTo>
                      <a:pt x="101727" y="55531"/>
                      <a:pt x="123635" y="70295"/>
                      <a:pt x="128588" y="98584"/>
                    </a:cubicBezTo>
                    <a:lnTo>
                      <a:pt x="88202" y="98584"/>
                    </a:lnTo>
                    <a:cubicBezTo>
                      <a:pt x="86296" y="87535"/>
                      <a:pt x="78200" y="81534"/>
                      <a:pt x="64961" y="81534"/>
                    </a:cubicBezTo>
                    <a:cubicBezTo>
                      <a:pt x="52578" y="81534"/>
                      <a:pt x="43339" y="88773"/>
                      <a:pt x="43339" y="98489"/>
                    </a:cubicBezTo>
                    <a:cubicBezTo>
                      <a:pt x="43339" y="105728"/>
                      <a:pt x="49054" y="109728"/>
                      <a:pt x="62389" y="112109"/>
                    </a:cubicBezTo>
                    <a:lnTo>
                      <a:pt x="79629" y="115157"/>
                    </a:lnTo>
                    <a:cubicBezTo>
                      <a:pt x="114776" y="121444"/>
                      <a:pt x="130302" y="135446"/>
                      <a:pt x="130302" y="160973"/>
                    </a:cubicBezTo>
                    <a:cubicBezTo>
                      <a:pt x="130302" y="188595"/>
                      <a:pt x="105156" y="207074"/>
                      <a:pt x="67532" y="207074"/>
                    </a:cubicBezTo>
                    <a:cubicBezTo>
                      <a:pt x="27432" y="207169"/>
                      <a:pt x="2762" y="189833"/>
                      <a:pt x="0" y="159449"/>
                    </a:cubicBezTo>
                    <a:close/>
                    <a:moveTo>
                      <a:pt x="137255" y="131826"/>
                    </a:moveTo>
                    <a:cubicBezTo>
                      <a:pt x="137255" y="87725"/>
                      <a:pt x="169259" y="55626"/>
                      <a:pt x="213360" y="55626"/>
                    </a:cubicBezTo>
                    <a:cubicBezTo>
                      <a:pt x="257175" y="55626"/>
                      <a:pt x="288131" y="86582"/>
                      <a:pt x="288131" y="130683"/>
                    </a:cubicBezTo>
                    <a:cubicBezTo>
                      <a:pt x="288131" y="175355"/>
                      <a:pt x="256508" y="207169"/>
                      <a:pt x="212312" y="207169"/>
                    </a:cubicBezTo>
                    <a:cubicBezTo>
                      <a:pt x="168116" y="207169"/>
                      <a:pt x="137255" y="176213"/>
                      <a:pt x="137255" y="131826"/>
                    </a:cubicBezTo>
                    <a:close/>
                    <a:moveTo>
                      <a:pt x="244983" y="130874"/>
                    </a:moveTo>
                    <a:cubicBezTo>
                      <a:pt x="244983" y="104394"/>
                      <a:pt x="232410" y="87535"/>
                      <a:pt x="212598" y="87535"/>
                    </a:cubicBezTo>
                    <a:cubicBezTo>
                      <a:pt x="192977" y="87535"/>
                      <a:pt x="180499" y="104585"/>
                      <a:pt x="180499" y="131159"/>
                    </a:cubicBezTo>
                    <a:cubicBezTo>
                      <a:pt x="180499" y="158306"/>
                      <a:pt x="192786" y="175165"/>
                      <a:pt x="212598" y="175165"/>
                    </a:cubicBezTo>
                    <a:cubicBezTo>
                      <a:pt x="232601" y="175165"/>
                      <a:pt x="244983" y="158115"/>
                      <a:pt x="244983" y="130874"/>
                    </a:cubicBezTo>
                    <a:close/>
                    <a:moveTo>
                      <a:pt x="285941" y="60008"/>
                    </a:moveTo>
                    <a:lnTo>
                      <a:pt x="309372" y="60008"/>
                    </a:lnTo>
                    <a:lnTo>
                      <a:pt x="309372" y="46101"/>
                    </a:lnTo>
                    <a:cubicBezTo>
                      <a:pt x="309372" y="14097"/>
                      <a:pt x="324041" y="0"/>
                      <a:pt x="356997" y="0"/>
                    </a:cubicBezTo>
                    <a:cubicBezTo>
                      <a:pt x="362426" y="0"/>
                      <a:pt x="369094" y="571"/>
                      <a:pt x="372904" y="1238"/>
                    </a:cubicBezTo>
                    <a:lnTo>
                      <a:pt x="372904" y="31528"/>
                    </a:lnTo>
                    <a:cubicBezTo>
                      <a:pt x="370523" y="31433"/>
                      <a:pt x="370523" y="31433"/>
                      <a:pt x="367570" y="31433"/>
                    </a:cubicBezTo>
                    <a:cubicBezTo>
                      <a:pt x="355568" y="31433"/>
                      <a:pt x="351568" y="34862"/>
                      <a:pt x="351568" y="45529"/>
                    </a:cubicBezTo>
                    <a:lnTo>
                      <a:pt x="351568" y="60103"/>
                    </a:lnTo>
                    <a:lnTo>
                      <a:pt x="393192" y="60103"/>
                    </a:lnTo>
                    <a:lnTo>
                      <a:pt x="393192" y="15431"/>
                    </a:lnTo>
                    <a:lnTo>
                      <a:pt x="435197" y="15431"/>
                    </a:lnTo>
                    <a:lnTo>
                      <a:pt x="435197" y="60103"/>
                    </a:lnTo>
                    <a:lnTo>
                      <a:pt x="500825" y="60103"/>
                    </a:lnTo>
                    <a:lnTo>
                      <a:pt x="516065" y="128111"/>
                    </a:lnTo>
                    <a:cubicBezTo>
                      <a:pt x="518160" y="137827"/>
                      <a:pt x="520351" y="148209"/>
                      <a:pt x="522065" y="157925"/>
                    </a:cubicBezTo>
                    <a:cubicBezTo>
                      <a:pt x="524161" y="147828"/>
                      <a:pt x="526733" y="137636"/>
                      <a:pt x="529304" y="128207"/>
                    </a:cubicBezTo>
                    <a:lnTo>
                      <a:pt x="547021" y="61150"/>
                    </a:lnTo>
                    <a:lnTo>
                      <a:pt x="581406" y="61150"/>
                    </a:lnTo>
                    <a:lnTo>
                      <a:pt x="599409" y="128207"/>
                    </a:lnTo>
                    <a:cubicBezTo>
                      <a:pt x="601504" y="136493"/>
                      <a:pt x="604076" y="147161"/>
                      <a:pt x="606171" y="156210"/>
                    </a:cubicBezTo>
                    <a:cubicBezTo>
                      <a:pt x="608743" y="142494"/>
                      <a:pt x="610076" y="135827"/>
                      <a:pt x="611791" y="128207"/>
                    </a:cubicBezTo>
                    <a:lnTo>
                      <a:pt x="627031" y="60103"/>
                    </a:lnTo>
                    <a:lnTo>
                      <a:pt x="668465" y="60103"/>
                    </a:lnTo>
                    <a:lnTo>
                      <a:pt x="627984" y="202883"/>
                    </a:lnTo>
                    <a:lnTo>
                      <a:pt x="587597" y="202883"/>
                    </a:lnTo>
                    <a:lnTo>
                      <a:pt x="563499" y="111443"/>
                    </a:lnTo>
                    <a:lnTo>
                      <a:pt x="539877" y="202883"/>
                    </a:lnTo>
                    <a:lnTo>
                      <a:pt x="498253" y="202883"/>
                    </a:lnTo>
                    <a:lnTo>
                      <a:pt x="466820" y="90011"/>
                    </a:lnTo>
                    <a:lnTo>
                      <a:pt x="435388" y="90011"/>
                    </a:lnTo>
                    <a:lnTo>
                      <a:pt x="435388" y="155067"/>
                    </a:lnTo>
                    <a:cubicBezTo>
                      <a:pt x="435388" y="167354"/>
                      <a:pt x="439769" y="171450"/>
                      <a:pt x="452628" y="171450"/>
                    </a:cubicBezTo>
                    <a:cubicBezTo>
                      <a:pt x="456343" y="171450"/>
                      <a:pt x="458343" y="171355"/>
                      <a:pt x="462058" y="170688"/>
                    </a:cubicBezTo>
                    <a:lnTo>
                      <a:pt x="462058" y="201644"/>
                    </a:lnTo>
                    <a:cubicBezTo>
                      <a:pt x="455009" y="202978"/>
                      <a:pt x="447008" y="203930"/>
                      <a:pt x="440627" y="203930"/>
                    </a:cubicBezTo>
                    <a:cubicBezTo>
                      <a:pt x="406813" y="203930"/>
                      <a:pt x="393478" y="191357"/>
                      <a:pt x="393478" y="159544"/>
                    </a:cubicBezTo>
                    <a:lnTo>
                      <a:pt x="393478" y="90107"/>
                    </a:lnTo>
                    <a:lnTo>
                      <a:pt x="351854" y="90107"/>
                    </a:lnTo>
                    <a:lnTo>
                      <a:pt x="351854" y="202978"/>
                    </a:lnTo>
                    <a:lnTo>
                      <a:pt x="309753" y="202978"/>
                    </a:lnTo>
                    <a:lnTo>
                      <a:pt x="309753" y="89821"/>
                    </a:lnTo>
                    <a:lnTo>
                      <a:pt x="286321" y="89821"/>
                    </a:lnTo>
                    <a:lnTo>
                      <a:pt x="286321" y="60008"/>
                    </a:lnTo>
                    <a:close/>
                    <a:moveTo>
                      <a:pt x="660368" y="166021"/>
                    </a:moveTo>
                    <a:cubicBezTo>
                      <a:pt x="660368" y="140208"/>
                      <a:pt x="677132" y="127064"/>
                      <a:pt x="720185" y="119729"/>
                    </a:cubicBezTo>
                    <a:cubicBezTo>
                      <a:pt x="743426" y="115824"/>
                      <a:pt x="751809" y="110490"/>
                      <a:pt x="751809" y="99632"/>
                    </a:cubicBezTo>
                    <a:cubicBezTo>
                      <a:pt x="751809" y="88773"/>
                      <a:pt x="743712" y="82010"/>
                      <a:pt x="730187" y="82010"/>
                    </a:cubicBezTo>
                    <a:cubicBezTo>
                      <a:pt x="715899" y="82010"/>
                      <a:pt x="707803" y="88583"/>
                      <a:pt x="706850" y="100965"/>
                    </a:cubicBezTo>
                    <a:lnTo>
                      <a:pt x="668084" y="100965"/>
                    </a:lnTo>
                    <a:cubicBezTo>
                      <a:pt x="671132" y="71628"/>
                      <a:pt x="693134" y="55626"/>
                      <a:pt x="730568" y="55626"/>
                    </a:cubicBezTo>
                    <a:cubicBezTo>
                      <a:pt x="771906" y="55626"/>
                      <a:pt x="792290" y="75533"/>
                      <a:pt x="792290" y="115919"/>
                    </a:cubicBezTo>
                    <a:lnTo>
                      <a:pt x="792290" y="172593"/>
                    </a:lnTo>
                    <a:cubicBezTo>
                      <a:pt x="792290" y="190214"/>
                      <a:pt x="793242" y="195263"/>
                      <a:pt x="797909" y="202883"/>
                    </a:cubicBezTo>
                    <a:lnTo>
                      <a:pt x="757428" y="202883"/>
                    </a:lnTo>
                    <a:cubicBezTo>
                      <a:pt x="755428" y="198120"/>
                      <a:pt x="754094" y="192596"/>
                      <a:pt x="753523" y="185261"/>
                    </a:cubicBezTo>
                    <a:cubicBezTo>
                      <a:pt x="742474" y="199835"/>
                      <a:pt x="728186" y="206502"/>
                      <a:pt x="708470" y="206502"/>
                    </a:cubicBezTo>
                    <a:cubicBezTo>
                      <a:pt x="678561" y="206407"/>
                      <a:pt x="660368" y="191071"/>
                      <a:pt x="660368" y="166021"/>
                    </a:cubicBezTo>
                    <a:close/>
                    <a:moveTo>
                      <a:pt x="728186" y="141351"/>
                    </a:moveTo>
                    <a:cubicBezTo>
                      <a:pt x="708184" y="145352"/>
                      <a:pt x="700754" y="150971"/>
                      <a:pt x="700754" y="162020"/>
                    </a:cubicBezTo>
                    <a:cubicBezTo>
                      <a:pt x="700754" y="173260"/>
                      <a:pt x="707993" y="179642"/>
                      <a:pt x="720757" y="179642"/>
                    </a:cubicBezTo>
                    <a:cubicBezTo>
                      <a:pt x="740093" y="179642"/>
                      <a:pt x="751904" y="167354"/>
                      <a:pt x="751904" y="147828"/>
                    </a:cubicBezTo>
                    <a:lnTo>
                      <a:pt x="751904" y="134493"/>
                    </a:lnTo>
                    <a:cubicBezTo>
                      <a:pt x="745808" y="137350"/>
                      <a:pt x="740759" y="138779"/>
                      <a:pt x="728186" y="141351"/>
                    </a:cubicBezTo>
                    <a:close/>
                    <a:moveTo>
                      <a:pt x="813245" y="60008"/>
                    </a:moveTo>
                    <a:lnTo>
                      <a:pt x="854964" y="60008"/>
                    </a:lnTo>
                    <a:lnTo>
                      <a:pt x="854964" y="81915"/>
                    </a:lnTo>
                    <a:cubicBezTo>
                      <a:pt x="864013" y="65532"/>
                      <a:pt x="875919" y="57626"/>
                      <a:pt x="891921" y="57626"/>
                    </a:cubicBezTo>
                    <a:cubicBezTo>
                      <a:pt x="893826" y="57626"/>
                      <a:pt x="897636" y="58007"/>
                      <a:pt x="900875" y="58674"/>
                    </a:cubicBezTo>
                    <a:lnTo>
                      <a:pt x="900875" y="93631"/>
                    </a:lnTo>
                    <a:cubicBezTo>
                      <a:pt x="898208" y="92964"/>
                      <a:pt x="895445" y="92678"/>
                      <a:pt x="889540" y="92678"/>
                    </a:cubicBezTo>
                    <a:cubicBezTo>
                      <a:pt x="868966" y="92678"/>
                      <a:pt x="855821" y="105918"/>
                      <a:pt x="855821" y="126397"/>
                    </a:cubicBezTo>
                    <a:lnTo>
                      <a:pt x="855821" y="202787"/>
                    </a:lnTo>
                    <a:lnTo>
                      <a:pt x="813340" y="202787"/>
                    </a:lnTo>
                    <a:lnTo>
                      <a:pt x="813340" y="60008"/>
                    </a:lnTo>
                    <a:close/>
                    <a:moveTo>
                      <a:pt x="899446" y="131826"/>
                    </a:moveTo>
                    <a:cubicBezTo>
                      <a:pt x="899446" y="86392"/>
                      <a:pt x="929259" y="55626"/>
                      <a:pt x="973455" y="55626"/>
                    </a:cubicBezTo>
                    <a:cubicBezTo>
                      <a:pt x="1015460" y="55626"/>
                      <a:pt x="1043750" y="87058"/>
                      <a:pt x="1043750" y="134112"/>
                    </a:cubicBezTo>
                    <a:lnTo>
                      <a:pt x="1043750" y="141446"/>
                    </a:lnTo>
                    <a:lnTo>
                      <a:pt x="941737" y="141446"/>
                    </a:lnTo>
                    <a:cubicBezTo>
                      <a:pt x="944499" y="165164"/>
                      <a:pt x="956786" y="178594"/>
                      <a:pt x="975551" y="178594"/>
                    </a:cubicBezTo>
                    <a:cubicBezTo>
                      <a:pt x="989648" y="178594"/>
                      <a:pt x="998887" y="171926"/>
                      <a:pt x="1001935" y="159829"/>
                    </a:cubicBezTo>
                    <a:lnTo>
                      <a:pt x="1041654" y="159829"/>
                    </a:lnTo>
                    <a:cubicBezTo>
                      <a:pt x="1035939" y="188214"/>
                      <a:pt x="1009269" y="207169"/>
                      <a:pt x="974979" y="207169"/>
                    </a:cubicBezTo>
                    <a:cubicBezTo>
                      <a:pt x="930117" y="207169"/>
                      <a:pt x="899446" y="176594"/>
                      <a:pt x="899446" y="131826"/>
                    </a:cubicBezTo>
                    <a:close/>
                    <a:moveTo>
                      <a:pt x="1001840" y="116491"/>
                    </a:moveTo>
                    <a:cubicBezTo>
                      <a:pt x="999173" y="94774"/>
                      <a:pt x="989076" y="83153"/>
                      <a:pt x="972693" y="83153"/>
                    </a:cubicBezTo>
                    <a:cubicBezTo>
                      <a:pt x="956310" y="83153"/>
                      <a:pt x="946023" y="94583"/>
                      <a:pt x="942594" y="116491"/>
                    </a:cubicBezTo>
                    <a:lnTo>
                      <a:pt x="1001840" y="116491"/>
                    </a:lnTo>
                    <a:close/>
                  </a:path>
                </a:pathLst>
              </a:custGeom>
              <a:solidFill>
                <a:srgbClr val="000000"/>
              </a:solidFill>
              <a:ln w="9525" cap="flat">
                <a:noFill/>
                <a:prstDash val="solid"/>
                <a:miter/>
              </a:ln>
            </p:spPr>
            <p:txBody>
              <a:bodyPr rtlCol="0" anchor="ctr"/>
              <a:lstStyle/>
              <a:p>
                <a:endParaRPr lang="en-GB"/>
              </a:p>
            </p:txBody>
          </p:sp>
        </p:grpSp>
        <p:grpSp>
          <p:nvGrpSpPr>
            <p:cNvPr id="11" name="Graphic 5">
              <a:extLst>
                <a:ext uri="{FF2B5EF4-FFF2-40B4-BE49-F238E27FC236}">
                  <a16:creationId xmlns:a16="http://schemas.microsoft.com/office/drawing/2014/main" id="{26077702-888B-3A07-9BC4-B763736A9E0E}"/>
                </a:ext>
              </a:extLst>
            </p:cNvPr>
            <p:cNvGrpSpPr/>
            <p:nvPr/>
          </p:nvGrpSpPr>
          <p:grpSpPr>
            <a:xfrm>
              <a:off x="3425571" y="2581655"/>
              <a:ext cx="5979985" cy="3154489"/>
              <a:chOff x="3425571" y="2581655"/>
              <a:chExt cx="5979985" cy="3154489"/>
            </a:xfrm>
            <a:solidFill>
              <a:srgbClr val="FFFFFF"/>
            </a:solidFill>
          </p:grpSpPr>
          <p:sp>
            <p:nvSpPr>
              <p:cNvPr id="12" name="Freeform: Shape 11">
                <a:extLst>
                  <a:ext uri="{FF2B5EF4-FFF2-40B4-BE49-F238E27FC236}">
                    <a16:creationId xmlns:a16="http://schemas.microsoft.com/office/drawing/2014/main" id="{C2B8E045-D88F-B236-615A-2E9476F5753A}"/>
                  </a:ext>
                </a:extLst>
              </p:cNvPr>
              <p:cNvSpPr/>
              <p:nvPr/>
            </p:nvSpPr>
            <p:spPr>
              <a:xfrm>
                <a:off x="3425571" y="2889694"/>
                <a:ext cx="1009935" cy="1137856"/>
              </a:xfrm>
              <a:custGeom>
                <a:avLst/>
                <a:gdLst>
                  <a:gd name="connsiteX0" fmla="*/ 0 w 1009935"/>
                  <a:gd name="connsiteY0" fmla="*/ 756475 h 1137856"/>
                  <a:gd name="connsiteX1" fmla="*/ 322707 w 1009935"/>
                  <a:gd name="connsiteY1" fmla="*/ 756475 h 1137856"/>
                  <a:gd name="connsiteX2" fmla="*/ 519684 w 1009935"/>
                  <a:gd name="connsiteY2" fmla="*/ 915733 h 1137856"/>
                  <a:gd name="connsiteX3" fmla="*/ 687324 w 1009935"/>
                  <a:gd name="connsiteY3" fmla="*/ 808863 h 1137856"/>
                  <a:gd name="connsiteX4" fmla="*/ 414814 w 1009935"/>
                  <a:gd name="connsiteY4" fmla="*/ 676847 h 1137856"/>
                  <a:gd name="connsiteX5" fmla="*/ 29242 w 1009935"/>
                  <a:gd name="connsiteY5" fmla="*/ 343662 h 1137856"/>
                  <a:gd name="connsiteX6" fmla="*/ 492347 w 1009935"/>
                  <a:gd name="connsiteY6" fmla="*/ 0 h 1137856"/>
                  <a:gd name="connsiteX7" fmla="*/ 976408 w 1009935"/>
                  <a:gd name="connsiteY7" fmla="*/ 343662 h 1137856"/>
                  <a:gd name="connsiteX8" fmla="*/ 662083 w 1009935"/>
                  <a:gd name="connsiteY8" fmla="*/ 343662 h 1137856"/>
                  <a:gd name="connsiteX9" fmla="*/ 490251 w 1009935"/>
                  <a:gd name="connsiteY9" fmla="*/ 217932 h 1137856"/>
                  <a:gd name="connsiteX10" fmla="*/ 341471 w 1009935"/>
                  <a:gd name="connsiteY10" fmla="*/ 316421 h 1137856"/>
                  <a:gd name="connsiteX11" fmla="*/ 599218 w 1009935"/>
                  <a:gd name="connsiteY11" fmla="*/ 427482 h 1137856"/>
                  <a:gd name="connsiteX12" fmla="*/ 1009936 w 1009935"/>
                  <a:gd name="connsiteY12" fmla="*/ 781622 h 1137856"/>
                  <a:gd name="connsiteX13" fmla="*/ 521684 w 1009935"/>
                  <a:gd name="connsiteY13" fmla="*/ 1137856 h 1137856"/>
                  <a:gd name="connsiteX14" fmla="*/ 0 w 1009935"/>
                  <a:gd name="connsiteY14" fmla="*/ 756475 h 1137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9935" h="1137856">
                    <a:moveTo>
                      <a:pt x="0" y="756475"/>
                    </a:moveTo>
                    <a:lnTo>
                      <a:pt x="322707" y="756475"/>
                    </a:lnTo>
                    <a:cubicBezTo>
                      <a:pt x="335280" y="863346"/>
                      <a:pt x="406527" y="915733"/>
                      <a:pt x="519684" y="915733"/>
                    </a:cubicBezTo>
                    <a:cubicBezTo>
                      <a:pt x="622363" y="915733"/>
                      <a:pt x="687324" y="878014"/>
                      <a:pt x="687324" y="808863"/>
                    </a:cubicBezTo>
                    <a:cubicBezTo>
                      <a:pt x="687324" y="712470"/>
                      <a:pt x="557403" y="701992"/>
                      <a:pt x="414814" y="676847"/>
                    </a:cubicBezTo>
                    <a:cubicBezTo>
                      <a:pt x="228314" y="645414"/>
                      <a:pt x="29242" y="595122"/>
                      <a:pt x="29242" y="343662"/>
                    </a:cubicBezTo>
                    <a:cubicBezTo>
                      <a:pt x="29242" y="117348"/>
                      <a:pt x="238792" y="0"/>
                      <a:pt x="492347" y="0"/>
                    </a:cubicBezTo>
                    <a:cubicBezTo>
                      <a:pt x="796195" y="0"/>
                      <a:pt x="959644" y="132016"/>
                      <a:pt x="976408" y="343662"/>
                    </a:cubicBezTo>
                    <a:lnTo>
                      <a:pt x="662083" y="343662"/>
                    </a:lnTo>
                    <a:cubicBezTo>
                      <a:pt x="649510" y="247269"/>
                      <a:pt x="584549" y="217932"/>
                      <a:pt x="490251" y="217932"/>
                    </a:cubicBezTo>
                    <a:cubicBezTo>
                      <a:pt x="406432" y="217932"/>
                      <a:pt x="341471" y="249364"/>
                      <a:pt x="341471" y="316421"/>
                    </a:cubicBezTo>
                    <a:cubicBezTo>
                      <a:pt x="341471" y="391858"/>
                      <a:pt x="463010" y="402336"/>
                      <a:pt x="599218" y="427482"/>
                    </a:cubicBezTo>
                    <a:cubicBezTo>
                      <a:pt x="787813" y="458914"/>
                      <a:pt x="1009936" y="507111"/>
                      <a:pt x="1009936" y="781622"/>
                    </a:cubicBezTo>
                    <a:cubicBezTo>
                      <a:pt x="1009936" y="1016317"/>
                      <a:pt x="802481" y="1137856"/>
                      <a:pt x="521684" y="1137856"/>
                    </a:cubicBezTo>
                    <a:cubicBezTo>
                      <a:pt x="207454" y="1137856"/>
                      <a:pt x="10477" y="993267"/>
                      <a:pt x="0" y="756475"/>
                    </a:cubicBezTo>
                    <a:close/>
                  </a:path>
                </a:pathLst>
              </a:custGeom>
              <a:solidFill>
                <a:srgbClr val="FFFFFF"/>
              </a:solidFill>
              <a:ln w="9525"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C4187F13-E5B8-14EC-397C-2447F1809D4D}"/>
                  </a:ext>
                </a:extLst>
              </p:cNvPr>
              <p:cNvSpPr/>
              <p:nvPr/>
            </p:nvSpPr>
            <p:spPr>
              <a:xfrm>
                <a:off x="4408550" y="2581655"/>
                <a:ext cx="670559" cy="1424940"/>
              </a:xfrm>
              <a:custGeom>
                <a:avLst/>
                <a:gdLst>
                  <a:gd name="connsiteX0" fmla="*/ 142494 w 670559"/>
                  <a:gd name="connsiteY0" fmla="*/ 1129475 h 1424940"/>
                  <a:gd name="connsiteX1" fmla="*/ 142494 w 670559"/>
                  <a:gd name="connsiteY1" fmla="*/ 553212 h 1424940"/>
                  <a:gd name="connsiteX2" fmla="*/ 0 w 670559"/>
                  <a:gd name="connsiteY2" fmla="*/ 553212 h 1424940"/>
                  <a:gd name="connsiteX3" fmla="*/ 0 w 670559"/>
                  <a:gd name="connsiteY3" fmla="*/ 339471 h 1424940"/>
                  <a:gd name="connsiteX4" fmla="*/ 142494 w 670559"/>
                  <a:gd name="connsiteY4" fmla="*/ 339471 h 1424940"/>
                  <a:gd name="connsiteX5" fmla="*/ 142494 w 670559"/>
                  <a:gd name="connsiteY5" fmla="*/ 0 h 1424940"/>
                  <a:gd name="connsiteX6" fmla="*/ 475679 w 670559"/>
                  <a:gd name="connsiteY6" fmla="*/ 0 h 1424940"/>
                  <a:gd name="connsiteX7" fmla="*/ 475679 w 670559"/>
                  <a:gd name="connsiteY7" fmla="*/ 339471 h 1424940"/>
                  <a:gd name="connsiteX8" fmla="*/ 670560 w 670559"/>
                  <a:gd name="connsiteY8" fmla="*/ 339471 h 1424940"/>
                  <a:gd name="connsiteX9" fmla="*/ 670560 w 670559"/>
                  <a:gd name="connsiteY9" fmla="*/ 553212 h 1424940"/>
                  <a:gd name="connsiteX10" fmla="*/ 475679 w 670559"/>
                  <a:gd name="connsiteY10" fmla="*/ 553212 h 1424940"/>
                  <a:gd name="connsiteX11" fmla="*/ 475679 w 670559"/>
                  <a:gd name="connsiteY11" fmla="*/ 1056132 h 1424940"/>
                  <a:gd name="connsiteX12" fmla="*/ 595122 w 670559"/>
                  <a:gd name="connsiteY12" fmla="*/ 1160907 h 1424940"/>
                  <a:gd name="connsiteX13" fmla="*/ 670560 w 670559"/>
                  <a:gd name="connsiteY13" fmla="*/ 1158812 h 1424940"/>
                  <a:gd name="connsiteX14" fmla="*/ 670560 w 670559"/>
                  <a:gd name="connsiteY14" fmla="*/ 1408176 h 1424940"/>
                  <a:gd name="connsiteX15" fmla="*/ 484061 w 670559"/>
                  <a:gd name="connsiteY15" fmla="*/ 1424940 h 1424940"/>
                  <a:gd name="connsiteX16" fmla="*/ 142494 w 670559"/>
                  <a:gd name="connsiteY16" fmla="*/ 1129475 h 142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70559" h="1424940">
                    <a:moveTo>
                      <a:pt x="142494" y="1129475"/>
                    </a:moveTo>
                    <a:lnTo>
                      <a:pt x="142494" y="553212"/>
                    </a:lnTo>
                    <a:lnTo>
                      <a:pt x="0" y="553212"/>
                    </a:lnTo>
                    <a:lnTo>
                      <a:pt x="0" y="339471"/>
                    </a:lnTo>
                    <a:lnTo>
                      <a:pt x="142494" y="339471"/>
                    </a:lnTo>
                    <a:lnTo>
                      <a:pt x="142494" y="0"/>
                    </a:lnTo>
                    <a:lnTo>
                      <a:pt x="475679" y="0"/>
                    </a:lnTo>
                    <a:lnTo>
                      <a:pt x="475679" y="339471"/>
                    </a:lnTo>
                    <a:lnTo>
                      <a:pt x="670560" y="339471"/>
                    </a:lnTo>
                    <a:lnTo>
                      <a:pt x="670560" y="553212"/>
                    </a:lnTo>
                    <a:lnTo>
                      <a:pt x="475679" y="553212"/>
                    </a:lnTo>
                    <a:lnTo>
                      <a:pt x="475679" y="1056132"/>
                    </a:lnTo>
                    <a:cubicBezTo>
                      <a:pt x="475679" y="1139952"/>
                      <a:pt x="521780" y="1160907"/>
                      <a:pt x="595122" y="1160907"/>
                    </a:cubicBezTo>
                    <a:cubicBezTo>
                      <a:pt x="624459" y="1160907"/>
                      <a:pt x="657987" y="1158812"/>
                      <a:pt x="670560" y="1158812"/>
                    </a:cubicBezTo>
                    <a:lnTo>
                      <a:pt x="670560" y="1408176"/>
                    </a:lnTo>
                    <a:cubicBezTo>
                      <a:pt x="641223" y="1416558"/>
                      <a:pt x="576263" y="1424940"/>
                      <a:pt x="484061" y="1424940"/>
                    </a:cubicBezTo>
                    <a:cubicBezTo>
                      <a:pt x="284988" y="1424940"/>
                      <a:pt x="142494" y="1359980"/>
                      <a:pt x="142494" y="1129475"/>
                    </a:cubicBezTo>
                    <a:close/>
                  </a:path>
                </a:pathLst>
              </a:custGeom>
              <a:solidFill>
                <a:srgbClr val="FFFFFF"/>
              </a:solidFill>
              <a:ln w="9525"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B590D52F-9C6A-D8C2-818E-05F34154F066}"/>
                  </a:ext>
                </a:extLst>
              </p:cNvPr>
              <p:cNvSpPr/>
              <p:nvPr/>
            </p:nvSpPr>
            <p:spPr>
              <a:xfrm>
                <a:off x="5060156" y="2889694"/>
                <a:ext cx="1106569" cy="1135760"/>
              </a:xfrm>
              <a:custGeom>
                <a:avLst/>
                <a:gdLst>
                  <a:gd name="connsiteX0" fmla="*/ 0 w 1106569"/>
                  <a:gd name="connsiteY0" fmla="*/ 565785 h 1135760"/>
                  <a:gd name="connsiteX1" fmla="*/ 551212 w 1106569"/>
                  <a:gd name="connsiteY1" fmla="*/ 0 h 1135760"/>
                  <a:gd name="connsiteX2" fmla="*/ 917924 w 1106569"/>
                  <a:gd name="connsiteY2" fmla="*/ 134112 h 1135760"/>
                  <a:gd name="connsiteX3" fmla="*/ 1106519 w 1106569"/>
                  <a:gd name="connsiteY3" fmla="*/ 655891 h 1135760"/>
                  <a:gd name="connsiteX4" fmla="*/ 335375 w 1106569"/>
                  <a:gd name="connsiteY4" fmla="*/ 655891 h 1135760"/>
                  <a:gd name="connsiteX5" fmla="*/ 576358 w 1106569"/>
                  <a:gd name="connsiteY5" fmla="*/ 890588 h 1135760"/>
                  <a:gd name="connsiteX6" fmla="*/ 754475 w 1106569"/>
                  <a:gd name="connsiteY6" fmla="*/ 783717 h 1135760"/>
                  <a:gd name="connsiteX7" fmla="*/ 1087660 w 1106569"/>
                  <a:gd name="connsiteY7" fmla="*/ 783717 h 1135760"/>
                  <a:gd name="connsiteX8" fmla="*/ 907447 w 1106569"/>
                  <a:gd name="connsiteY8" fmla="*/ 1037272 h 1135760"/>
                  <a:gd name="connsiteX9" fmla="*/ 572167 w 1106569"/>
                  <a:gd name="connsiteY9" fmla="*/ 1135761 h 1135760"/>
                  <a:gd name="connsiteX10" fmla="*/ 0 w 1106569"/>
                  <a:gd name="connsiteY10" fmla="*/ 565785 h 1135760"/>
                  <a:gd name="connsiteX11" fmla="*/ 760762 w 1106569"/>
                  <a:gd name="connsiteY11" fmla="*/ 452533 h 1135760"/>
                  <a:gd name="connsiteX12" fmla="*/ 557499 w 1106569"/>
                  <a:gd name="connsiteY12" fmla="*/ 242983 h 1135760"/>
                  <a:gd name="connsiteX13" fmla="*/ 337471 w 1106569"/>
                  <a:gd name="connsiteY13" fmla="*/ 452533 h 1135760"/>
                  <a:gd name="connsiteX14" fmla="*/ 760762 w 1106569"/>
                  <a:gd name="connsiteY14" fmla="*/ 452533 h 11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06569" h="1135760">
                    <a:moveTo>
                      <a:pt x="0" y="565785"/>
                    </a:moveTo>
                    <a:cubicBezTo>
                      <a:pt x="0" y="245173"/>
                      <a:pt x="224219" y="0"/>
                      <a:pt x="551212" y="0"/>
                    </a:cubicBezTo>
                    <a:cubicBezTo>
                      <a:pt x="704183" y="0"/>
                      <a:pt x="825722" y="50292"/>
                      <a:pt x="917924" y="134112"/>
                    </a:cubicBezTo>
                    <a:cubicBezTo>
                      <a:pt x="1045750" y="251460"/>
                      <a:pt x="1108615" y="437959"/>
                      <a:pt x="1106519" y="655891"/>
                    </a:cubicBezTo>
                    <a:lnTo>
                      <a:pt x="335375" y="655891"/>
                    </a:lnTo>
                    <a:cubicBezTo>
                      <a:pt x="356330" y="800481"/>
                      <a:pt x="435959" y="890588"/>
                      <a:pt x="576358" y="890588"/>
                    </a:cubicBezTo>
                    <a:cubicBezTo>
                      <a:pt x="666464" y="890588"/>
                      <a:pt x="725138" y="850773"/>
                      <a:pt x="754475" y="783717"/>
                    </a:cubicBezTo>
                    <a:lnTo>
                      <a:pt x="1087660" y="783717"/>
                    </a:lnTo>
                    <a:cubicBezTo>
                      <a:pt x="1064609" y="880110"/>
                      <a:pt x="1001744" y="972312"/>
                      <a:pt x="907447" y="1037272"/>
                    </a:cubicBezTo>
                    <a:cubicBezTo>
                      <a:pt x="817340" y="1100138"/>
                      <a:pt x="708374" y="1135761"/>
                      <a:pt x="572167" y="1135761"/>
                    </a:cubicBezTo>
                    <a:cubicBezTo>
                      <a:pt x="218027" y="1135761"/>
                      <a:pt x="0" y="890588"/>
                      <a:pt x="0" y="565785"/>
                    </a:cubicBezTo>
                    <a:close/>
                    <a:moveTo>
                      <a:pt x="760762" y="452533"/>
                    </a:moveTo>
                    <a:cubicBezTo>
                      <a:pt x="748189" y="324707"/>
                      <a:pt x="668560" y="242983"/>
                      <a:pt x="557499" y="242983"/>
                    </a:cubicBezTo>
                    <a:cubicBezTo>
                      <a:pt x="427577" y="242983"/>
                      <a:pt x="360521" y="324707"/>
                      <a:pt x="337471" y="452533"/>
                    </a:cubicBezTo>
                    <a:lnTo>
                      <a:pt x="760762" y="452533"/>
                    </a:lnTo>
                    <a:close/>
                  </a:path>
                </a:pathLst>
              </a:custGeom>
              <a:solidFill>
                <a:srgbClr val="FFFFFF"/>
              </a:solidFill>
              <a:ln w="9525"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4A295DFF-78E4-553A-55F6-537B30074B13}"/>
                  </a:ext>
                </a:extLst>
              </p:cNvPr>
              <p:cNvSpPr/>
              <p:nvPr/>
            </p:nvSpPr>
            <p:spPr>
              <a:xfrm>
                <a:off x="6221444" y="2889599"/>
                <a:ext cx="1116901" cy="1458467"/>
              </a:xfrm>
              <a:custGeom>
                <a:avLst/>
                <a:gdLst>
                  <a:gd name="connsiteX0" fmla="*/ 0 w 1116901"/>
                  <a:gd name="connsiteY0" fmla="*/ 31433 h 1458467"/>
                  <a:gd name="connsiteX1" fmla="*/ 326898 w 1116901"/>
                  <a:gd name="connsiteY1" fmla="*/ 31433 h 1458467"/>
                  <a:gd name="connsiteX2" fmla="*/ 326898 w 1116901"/>
                  <a:gd name="connsiteY2" fmla="*/ 161354 h 1458467"/>
                  <a:gd name="connsiteX3" fmla="*/ 333185 w 1116901"/>
                  <a:gd name="connsiteY3" fmla="*/ 161354 h 1458467"/>
                  <a:gd name="connsiteX4" fmla="*/ 657987 w 1116901"/>
                  <a:gd name="connsiteY4" fmla="*/ 0 h 1458467"/>
                  <a:gd name="connsiteX5" fmla="*/ 1116902 w 1116901"/>
                  <a:gd name="connsiteY5" fmla="*/ 567880 h 1458467"/>
                  <a:gd name="connsiteX6" fmla="*/ 649605 w 1116901"/>
                  <a:gd name="connsiteY6" fmla="*/ 1137856 h 1458467"/>
                  <a:gd name="connsiteX7" fmla="*/ 345757 w 1116901"/>
                  <a:gd name="connsiteY7" fmla="*/ 993267 h 1458467"/>
                  <a:gd name="connsiteX8" fmla="*/ 341567 w 1116901"/>
                  <a:gd name="connsiteY8" fmla="*/ 993267 h 1458467"/>
                  <a:gd name="connsiteX9" fmla="*/ 341567 w 1116901"/>
                  <a:gd name="connsiteY9" fmla="*/ 1458468 h 1458467"/>
                  <a:gd name="connsiteX10" fmla="*/ 0 w 1116901"/>
                  <a:gd name="connsiteY10" fmla="*/ 1458468 h 1458467"/>
                  <a:gd name="connsiteX11" fmla="*/ 0 w 1116901"/>
                  <a:gd name="connsiteY11" fmla="*/ 31433 h 1458467"/>
                  <a:gd name="connsiteX12" fmla="*/ 771240 w 1116901"/>
                  <a:gd name="connsiteY12" fmla="*/ 580454 h 1458467"/>
                  <a:gd name="connsiteX13" fmla="*/ 555403 w 1116901"/>
                  <a:gd name="connsiteY13" fmla="*/ 274511 h 1458467"/>
                  <a:gd name="connsiteX14" fmla="*/ 331184 w 1116901"/>
                  <a:gd name="connsiteY14" fmla="*/ 580454 h 1458467"/>
                  <a:gd name="connsiteX15" fmla="*/ 561690 w 1116901"/>
                  <a:gd name="connsiteY15" fmla="*/ 873823 h 1458467"/>
                  <a:gd name="connsiteX16" fmla="*/ 771240 w 1116901"/>
                  <a:gd name="connsiteY16" fmla="*/ 580454 h 1458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16901" h="1458467">
                    <a:moveTo>
                      <a:pt x="0" y="31433"/>
                    </a:moveTo>
                    <a:lnTo>
                      <a:pt x="326898" y="31433"/>
                    </a:lnTo>
                    <a:lnTo>
                      <a:pt x="326898" y="161354"/>
                    </a:lnTo>
                    <a:lnTo>
                      <a:pt x="333185" y="161354"/>
                    </a:lnTo>
                    <a:cubicBezTo>
                      <a:pt x="406527" y="64961"/>
                      <a:pt x="511302" y="0"/>
                      <a:pt x="657987" y="0"/>
                    </a:cubicBezTo>
                    <a:cubicBezTo>
                      <a:pt x="942975" y="0"/>
                      <a:pt x="1116902" y="245173"/>
                      <a:pt x="1116902" y="567880"/>
                    </a:cubicBezTo>
                    <a:cubicBezTo>
                      <a:pt x="1116902" y="915734"/>
                      <a:pt x="930402" y="1137856"/>
                      <a:pt x="649605" y="1137856"/>
                    </a:cubicBezTo>
                    <a:cubicBezTo>
                      <a:pt x="511302" y="1137856"/>
                      <a:pt x="412814" y="1083373"/>
                      <a:pt x="345757" y="993267"/>
                    </a:cubicBezTo>
                    <a:lnTo>
                      <a:pt x="341567" y="993267"/>
                    </a:lnTo>
                    <a:lnTo>
                      <a:pt x="341567" y="1458468"/>
                    </a:lnTo>
                    <a:lnTo>
                      <a:pt x="0" y="1458468"/>
                    </a:lnTo>
                    <a:lnTo>
                      <a:pt x="0" y="31433"/>
                    </a:lnTo>
                    <a:close/>
                    <a:moveTo>
                      <a:pt x="771240" y="580454"/>
                    </a:moveTo>
                    <a:cubicBezTo>
                      <a:pt x="771240" y="396050"/>
                      <a:pt x="702088" y="274511"/>
                      <a:pt x="555403" y="274511"/>
                    </a:cubicBezTo>
                    <a:cubicBezTo>
                      <a:pt x="406622" y="274511"/>
                      <a:pt x="331184" y="406527"/>
                      <a:pt x="331184" y="580454"/>
                    </a:cubicBezTo>
                    <a:cubicBezTo>
                      <a:pt x="331184" y="754380"/>
                      <a:pt x="415004" y="873823"/>
                      <a:pt x="561690" y="873823"/>
                    </a:cubicBezTo>
                    <a:cubicBezTo>
                      <a:pt x="691611" y="873919"/>
                      <a:pt x="771240" y="762857"/>
                      <a:pt x="771240" y="580454"/>
                    </a:cubicBezTo>
                    <a:close/>
                  </a:path>
                </a:pathLst>
              </a:custGeom>
              <a:solidFill>
                <a:srgbClr val="FFFFFF"/>
              </a:solidFill>
              <a:ln w="9525"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486CF6AB-EC9D-861C-DA8B-95C76596FF88}"/>
                  </a:ext>
                </a:extLst>
              </p:cNvPr>
              <p:cNvSpPr/>
              <p:nvPr/>
            </p:nvSpPr>
            <p:spPr>
              <a:xfrm>
                <a:off x="3440239" y="4600289"/>
                <a:ext cx="1056227" cy="1129569"/>
              </a:xfrm>
              <a:custGeom>
                <a:avLst/>
                <a:gdLst>
                  <a:gd name="connsiteX0" fmla="*/ 0 w 1056227"/>
                  <a:gd name="connsiteY0" fmla="*/ 802672 h 1129569"/>
                  <a:gd name="connsiteX1" fmla="*/ 410813 w 1056227"/>
                  <a:gd name="connsiteY1" fmla="*/ 465201 h 1129569"/>
                  <a:gd name="connsiteX2" fmla="*/ 683228 w 1056227"/>
                  <a:gd name="connsiteY2" fmla="*/ 345757 h 1129569"/>
                  <a:gd name="connsiteX3" fmla="*/ 536543 w 1056227"/>
                  <a:gd name="connsiteY3" fmla="*/ 230505 h 1129569"/>
                  <a:gd name="connsiteX4" fmla="*/ 362617 w 1056227"/>
                  <a:gd name="connsiteY4" fmla="*/ 368808 h 1129569"/>
                  <a:gd name="connsiteX5" fmla="*/ 48292 w 1056227"/>
                  <a:gd name="connsiteY5" fmla="*/ 368808 h 1129569"/>
                  <a:gd name="connsiteX6" fmla="*/ 534448 w 1056227"/>
                  <a:gd name="connsiteY6" fmla="*/ 0 h 1129569"/>
                  <a:gd name="connsiteX7" fmla="*/ 882301 w 1056227"/>
                  <a:gd name="connsiteY7" fmla="*/ 88011 h 1129569"/>
                  <a:gd name="connsiteX8" fmla="*/ 1018508 w 1056227"/>
                  <a:gd name="connsiteY8" fmla="*/ 393954 h 1129569"/>
                  <a:gd name="connsiteX9" fmla="*/ 1018508 w 1056227"/>
                  <a:gd name="connsiteY9" fmla="*/ 934688 h 1129569"/>
                  <a:gd name="connsiteX10" fmla="*/ 1056227 w 1056227"/>
                  <a:gd name="connsiteY10" fmla="*/ 1087660 h 1129569"/>
                  <a:gd name="connsiteX11" fmla="*/ 1056227 w 1056227"/>
                  <a:gd name="connsiteY11" fmla="*/ 1102328 h 1129569"/>
                  <a:gd name="connsiteX12" fmla="*/ 725043 w 1056227"/>
                  <a:gd name="connsiteY12" fmla="*/ 1102328 h 1129569"/>
                  <a:gd name="connsiteX13" fmla="*/ 689420 w 1056227"/>
                  <a:gd name="connsiteY13" fmla="*/ 982885 h 1129569"/>
                  <a:gd name="connsiteX14" fmla="*/ 685229 w 1056227"/>
                  <a:gd name="connsiteY14" fmla="*/ 982885 h 1129569"/>
                  <a:gd name="connsiteX15" fmla="*/ 366713 w 1056227"/>
                  <a:gd name="connsiteY15" fmla="*/ 1129570 h 1129569"/>
                  <a:gd name="connsiteX16" fmla="*/ 0 w 1056227"/>
                  <a:gd name="connsiteY16" fmla="*/ 802672 h 1129569"/>
                  <a:gd name="connsiteX17" fmla="*/ 691610 w 1056227"/>
                  <a:gd name="connsiteY17" fmla="*/ 718852 h 1129569"/>
                  <a:gd name="connsiteX18" fmla="*/ 691610 w 1056227"/>
                  <a:gd name="connsiteY18" fmla="*/ 591026 h 1129569"/>
                  <a:gd name="connsiteX19" fmla="*/ 515588 w 1056227"/>
                  <a:gd name="connsiteY19" fmla="*/ 647605 h 1129569"/>
                  <a:gd name="connsiteX20" fmla="*/ 329089 w 1056227"/>
                  <a:gd name="connsiteY20" fmla="*/ 792194 h 1129569"/>
                  <a:gd name="connsiteX21" fmla="*/ 475774 w 1056227"/>
                  <a:gd name="connsiteY21" fmla="*/ 911638 h 1129569"/>
                  <a:gd name="connsiteX22" fmla="*/ 691610 w 1056227"/>
                  <a:gd name="connsiteY22" fmla="*/ 718852 h 1129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56227" h="1129569">
                    <a:moveTo>
                      <a:pt x="0" y="802672"/>
                    </a:moveTo>
                    <a:cubicBezTo>
                      <a:pt x="0" y="565880"/>
                      <a:pt x="188595" y="494633"/>
                      <a:pt x="410813" y="465201"/>
                    </a:cubicBezTo>
                    <a:cubicBezTo>
                      <a:pt x="611981" y="440055"/>
                      <a:pt x="683228" y="419100"/>
                      <a:pt x="683228" y="345757"/>
                    </a:cubicBezTo>
                    <a:cubicBezTo>
                      <a:pt x="683228" y="276606"/>
                      <a:pt x="639223" y="230505"/>
                      <a:pt x="536543" y="230505"/>
                    </a:cubicBezTo>
                    <a:cubicBezTo>
                      <a:pt x="427577" y="230505"/>
                      <a:pt x="373094" y="278702"/>
                      <a:pt x="362617" y="368808"/>
                    </a:cubicBezTo>
                    <a:lnTo>
                      <a:pt x="48292" y="368808"/>
                    </a:lnTo>
                    <a:cubicBezTo>
                      <a:pt x="56674" y="169736"/>
                      <a:pt x="209645" y="0"/>
                      <a:pt x="534448" y="0"/>
                    </a:cubicBezTo>
                    <a:cubicBezTo>
                      <a:pt x="695801" y="0"/>
                      <a:pt x="804767" y="29337"/>
                      <a:pt x="882301" y="88011"/>
                    </a:cubicBezTo>
                    <a:cubicBezTo>
                      <a:pt x="974503" y="155067"/>
                      <a:pt x="1018508" y="259842"/>
                      <a:pt x="1018508" y="393954"/>
                    </a:cubicBezTo>
                    <a:lnTo>
                      <a:pt x="1018508" y="934688"/>
                    </a:lnTo>
                    <a:cubicBezTo>
                      <a:pt x="1018508" y="1020604"/>
                      <a:pt x="1026890" y="1068800"/>
                      <a:pt x="1056227" y="1087660"/>
                    </a:cubicBezTo>
                    <a:lnTo>
                      <a:pt x="1056227" y="1102328"/>
                    </a:lnTo>
                    <a:lnTo>
                      <a:pt x="725043" y="1102328"/>
                    </a:lnTo>
                    <a:cubicBezTo>
                      <a:pt x="708279" y="1079278"/>
                      <a:pt x="697802" y="1037368"/>
                      <a:pt x="689420" y="982885"/>
                    </a:cubicBezTo>
                    <a:lnTo>
                      <a:pt x="685229" y="982885"/>
                    </a:lnTo>
                    <a:cubicBezTo>
                      <a:pt x="622363" y="1072991"/>
                      <a:pt x="528066" y="1129570"/>
                      <a:pt x="366713" y="1129570"/>
                    </a:cubicBezTo>
                    <a:cubicBezTo>
                      <a:pt x="152971" y="1129570"/>
                      <a:pt x="0" y="1014317"/>
                      <a:pt x="0" y="802672"/>
                    </a:cubicBezTo>
                    <a:close/>
                    <a:moveTo>
                      <a:pt x="691610" y="718852"/>
                    </a:moveTo>
                    <a:lnTo>
                      <a:pt x="691610" y="591026"/>
                    </a:lnTo>
                    <a:cubicBezTo>
                      <a:pt x="647605" y="614077"/>
                      <a:pt x="584740" y="630841"/>
                      <a:pt x="515588" y="647605"/>
                    </a:cubicBezTo>
                    <a:cubicBezTo>
                      <a:pt x="383572" y="676942"/>
                      <a:pt x="329089" y="710470"/>
                      <a:pt x="329089" y="792194"/>
                    </a:cubicBezTo>
                    <a:cubicBezTo>
                      <a:pt x="329089" y="878110"/>
                      <a:pt x="391954" y="911638"/>
                      <a:pt x="475774" y="911638"/>
                    </a:cubicBezTo>
                    <a:cubicBezTo>
                      <a:pt x="603504" y="911638"/>
                      <a:pt x="691610" y="834104"/>
                      <a:pt x="691610" y="718852"/>
                    </a:cubicBezTo>
                    <a:close/>
                  </a:path>
                </a:pathLst>
              </a:custGeom>
              <a:solidFill>
                <a:srgbClr val="FFFFFF"/>
              </a:solidFill>
              <a:ln w="9525"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688F5E81-03BD-5312-C3AC-AD6E093A5679}"/>
                  </a:ext>
                </a:extLst>
              </p:cNvPr>
              <p:cNvSpPr/>
              <p:nvPr/>
            </p:nvSpPr>
            <p:spPr>
              <a:xfrm>
                <a:off x="4566284" y="4204239"/>
                <a:ext cx="1039368" cy="1498282"/>
              </a:xfrm>
              <a:custGeom>
                <a:avLst/>
                <a:gdLst>
                  <a:gd name="connsiteX0" fmla="*/ 0 w 1039368"/>
                  <a:gd name="connsiteY0" fmla="*/ 0 h 1498282"/>
                  <a:gd name="connsiteX1" fmla="*/ 341567 w 1039368"/>
                  <a:gd name="connsiteY1" fmla="*/ 0 h 1498282"/>
                  <a:gd name="connsiteX2" fmla="*/ 341567 w 1039368"/>
                  <a:gd name="connsiteY2" fmla="*/ 557403 h 1498282"/>
                  <a:gd name="connsiteX3" fmla="*/ 347853 w 1039368"/>
                  <a:gd name="connsiteY3" fmla="*/ 557403 h 1498282"/>
                  <a:gd name="connsiteX4" fmla="*/ 666369 w 1039368"/>
                  <a:gd name="connsiteY4" fmla="*/ 393954 h 1498282"/>
                  <a:gd name="connsiteX5" fmla="*/ 1039368 w 1039368"/>
                  <a:gd name="connsiteY5" fmla="*/ 800481 h 1498282"/>
                  <a:gd name="connsiteX6" fmla="*/ 1039368 w 1039368"/>
                  <a:gd name="connsiteY6" fmla="*/ 1498282 h 1498282"/>
                  <a:gd name="connsiteX7" fmla="*/ 697802 w 1039368"/>
                  <a:gd name="connsiteY7" fmla="*/ 1498282 h 1498282"/>
                  <a:gd name="connsiteX8" fmla="*/ 697802 w 1039368"/>
                  <a:gd name="connsiteY8" fmla="*/ 869632 h 1498282"/>
                  <a:gd name="connsiteX9" fmla="*/ 530162 w 1039368"/>
                  <a:gd name="connsiteY9" fmla="*/ 678942 h 1498282"/>
                  <a:gd name="connsiteX10" fmla="*/ 341567 w 1039368"/>
                  <a:gd name="connsiteY10" fmla="*/ 905256 h 1498282"/>
                  <a:gd name="connsiteX11" fmla="*/ 341567 w 1039368"/>
                  <a:gd name="connsiteY11" fmla="*/ 1498282 h 1498282"/>
                  <a:gd name="connsiteX12" fmla="*/ 0 w 1039368"/>
                  <a:gd name="connsiteY12" fmla="*/ 1498282 h 1498282"/>
                  <a:gd name="connsiteX13" fmla="*/ 0 w 1039368"/>
                  <a:gd name="connsiteY13" fmla="*/ 0 h 1498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39368" h="1498282">
                    <a:moveTo>
                      <a:pt x="0" y="0"/>
                    </a:moveTo>
                    <a:lnTo>
                      <a:pt x="341567" y="0"/>
                    </a:lnTo>
                    <a:lnTo>
                      <a:pt x="341567" y="557403"/>
                    </a:lnTo>
                    <a:lnTo>
                      <a:pt x="347853" y="557403"/>
                    </a:lnTo>
                    <a:cubicBezTo>
                      <a:pt x="425387" y="454723"/>
                      <a:pt x="517588" y="393954"/>
                      <a:pt x="666369" y="393954"/>
                    </a:cubicBezTo>
                    <a:cubicBezTo>
                      <a:pt x="901065" y="393954"/>
                      <a:pt x="1039368" y="561594"/>
                      <a:pt x="1039368" y="800481"/>
                    </a:cubicBezTo>
                    <a:lnTo>
                      <a:pt x="1039368" y="1498282"/>
                    </a:lnTo>
                    <a:lnTo>
                      <a:pt x="697802" y="1498282"/>
                    </a:lnTo>
                    <a:lnTo>
                      <a:pt x="697802" y="869632"/>
                    </a:lnTo>
                    <a:cubicBezTo>
                      <a:pt x="697802" y="756475"/>
                      <a:pt x="641223" y="678942"/>
                      <a:pt x="530162" y="678942"/>
                    </a:cubicBezTo>
                    <a:cubicBezTo>
                      <a:pt x="417005" y="678942"/>
                      <a:pt x="341567" y="773239"/>
                      <a:pt x="341567" y="905256"/>
                    </a:cubicBezTo>
                    <a:lnTo>
                      <a:pt x="341567" y="1498282"/>
                    </a:lnTo>
                    <a:lnTo>
                      <a:pt x="0" y="1498282"/>
                    </a:lnTo>
                    <a:lnTo>
                      <a:pt x="0" y="0"/>
                    </a:lnTo>
                    <a:close/>
                  </a:path>
                </a:pathLst>
              </a:custGeom>
              <a:solidFill>
                <a:srgbClr val="FFFFFF"/>
              </a:solidFill>
              <a:ln w="9525"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D2E93D4B-8888-8561-01EA-5E83301ECCC7}"/>
                  </a:ext>
                </a:extLst>
              </p:cNvPr>
              <p:cNvSpPr/>
              <p:nvPr/>
            </p:nvSpPr>
            <p:spPr>
              <a:xfrm>
                <a:off x="5655468" y="4598289"/>
                <a:ext cx="1106569" cy="1135760"/>
              </a:xfrm>
              <a:custGeom>
                <a:avLst/>
                <a:gdLst>
                  <a:gd name="connsiteX0" fmla="*/ 0 w 1106569"/>
                  <a:gd name="connsiteY0" fmla="*/ 565785 h 1135760"/>
                  <a:gd name="connsiteX1" fmla="*/ 551212 w 1106569"/>
                  <a:gd name="connsiteY1" fmla="*/ 0 h 1135760"/>
                  <a:gd name="connsiteX2" fmla="*/ 917924 w 1106569"/>
                  <a:gd name="connsiteY2" fmla="*/ 134112 h 1135760"/>
                  <a:gd name="connsiteX3" fmla="*/ 1106519 w 1106569"/>
                  <a:gd name="connsiteY3" fmla="*/ 655891 h 1135760"/>
                  <a:gd name="connsiteX4" fmla="*/ 335375 w 1106569"/>
                  <a:gd name="connsiteY4" fmla="*/ 655891 h 1135760"/>
                  <a:gd name="connsiteX5" fmla="*/ 576358 w 1106569"/>
                  <a:gd name="connsiteY5" fmla="*/ 890588 h 1135760"/>
                  <a:gd name="connsiteX6" fmla="*/ 754475 w 1106569"/>
                  <a:gd name="connsiteY6" fmla="*/ 783717 h 1135760"/>
                  <a:gd name="connsiteX7" fmla="*/ 1087660 w 1106569"/>
                  <a:gd name="connsiteY7" fmla="*/ 783717 h 1135760"/>
                  <a:gd name="connsiteX8" fmla="*/ 907447 w 1106569"/>
                  <a:gd name="connsiteY8" fmla="*/ 1037272 h 1135760"/>
                  <a:gd name="connsiteX9" fmla="*/ 572167 w 1106569"/>
                  <a:gd name="connsiteY9" fmla="*/ 1135761 h 1135760"/>
                  <a:gd name="connsiteX10" fmla="*/ 0 w 1106569"/>
                  <a:gd name="connsiteY10" fmla="*/ 565785 h 1135760"/>
                  <a:gd name="connsiteX11" fmla="*/ 760666 w 1106569"/>
                  <a:gd name="connsiteY11" fmla="*/ 452628 h 1135760"/>
                  <a:gd name="connsiteX12" fmla="*/ 557403 w 1106569"/>
                  <a:gd name="connsiteY12" fmla="*/ 243078 h 1135760"/>
                  <a:gd name="connsiteX13" fmla="*/ 337375 w 1106569"/>
                  <a:gd name="connsiteY13" fmla="*/ 452628 h 1135760"/>
                  <a:gd name="connsiteX14" fmla="*/ 760666 w 1106569"/>
                  <a:gd name="connsiteY14" fmla="*/ 452628 h 11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06569" h="1135760">
                    <a:moveTo>
                      <a:pt x="0" y="565785"/>
                    </a:moveTo>
                    <a:cubicBezTo>
                      <a:pt x="0" y="245173"/>
                      <a:pt x="224218" y="0"/>
                      <a:pt x="551212" y="0"/>
                    </a:cubicBezTo>
                    <a:cubicBezTo>
                      <a:pt x="704183" y="0"/>
                      <a:pt x="825722" y="50292"/>
                      <a:pt x="917924" y="134112"/>
                    </a:cubicBezTo>
                    <a:cubicBezTo>
                      <a:pt x="1045750" y="251460"/>
                      <a:pt x="1108615" y="437959"/>
                      <a:pt x="1106519" y="655891"/>
                    </a:cubicBezTo>
                    <a:lnTo>
                      <a:pt x="335375" y="655891"/>
                    </a:lnTo>
                    <a:cubicBezTo>
                      <a:pt x="356330" y="800481"/>
                      <a:pt x="435959" y="890588"/>
                      <a:pt x="576358" y="890588"/>
                    </a:cubicBezTo>
                    <a:cubicBezTo>
                      <a:pt x="666464" y="890588"/>
                      <a:pt x="725138" y="850773"/>
                      <a:pt x="754475" y="783717"/>
                    </a:cubicBezTo>
                    <a:lnTo>
                      <a:pt x="1087660" y="783717"/>
                    </a:lnTo>
                    <a:cubicBezTo>
                      <a:pt x="1064609" y="880110"/>
                      <a:pt x="1001744" y="972312"/>
                      <a:pt x="907447" y="1037272"/>
                    </a:cubicBezTo>
                    <a:cubicBezTo>
                      <a:pt x="817340" y="1100138"/>
                      <a:pt x="708374" y="1135761"/>
                      <a:pt x="572167" y="1135761"/>
                    </a:cubicBezTo>
                    <a:cubicBezTo>
                      <a:pt x="217932" y="1135761"/>
                      <a:pt x="0" y="890588"/>
                      <a:pt x="0" y="565785"/>
                    </a:cubicBezTo>
                    <a:close/>
                    <a:moveTo>
                      <a:pt x="760666" y="452628"/>
                    </a:moveTo>
                    <a:cubicBezTo>
                      <a:pt x="748093" y="324802"/>
                      <a:pt x="668464" y="243078"/>
                      <a:pt x="557403" y="243078"/>
                    </a:cubicBezTo>
                    <a:cubicBezTo>
                      <a:pt x="427482" y="243078"/>
                      <a:pt x="360426" y="324802"/>
                      <a:pt x="337375" y="452628"/>
                    </a:cubicBezTo>
                    <a:lnTo>
                      <a:pt x="760666" y="452628"/>
                    </a:lnTo>
                    <a:close/>
                  </a:path>
                </a:pathLst>
              </a:custGeom>
              <a:solidFill>
                <a:srgbClr val="FFFFFF"/>
              </a:solidFill>
              <a:ln w="9525"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F4F5FB6D-6802-0284-2C9E-D5EF5E899B7E}"/>
                  </a:ext>
                </a:extLst>
              </p:cNvPr>
              <p:cNvSpPr/>
              <p:nvPr/>
            </p:nvSpPr>
            <p:spPr>
              <a:xfrm>
                <a:off x="6755510" y="4600289"/>
                <a:ext cx="1056227" cy="1129569"/>
              </a:xfrm>
              <a:custGeom>
                <a:avLst/>
                <a:gdLst>
                  <a:gd name="connsiteX0" fmla="*/ 0 w 1056227"/>
                  <a:gd name="connsiteY0" fmla="*/ 802672 h 1129569"/>
                  <a:gd name="connsiteX1" fmla="*/ 410813 w 1056227"/>
                  <a:gd name="connsiteY1" fmla="*/ 465201 h 1129569"/>
                  <a:gd name="connsiteX2" fmla="*/ 683228 w 1056227"/>
                  <a:gd name="connsiteY2" fmla="*/ 345757 h 1129569"/>
                  <a:gd name="connsiteX3" fmla="*/ 536543 w 1056227"/>
                  <a:gd name="connsiteY3" fmla="*/ 230505 h 1129569"/>
                  <a:gd name="connsiteX4" fmla="*/ 362617 w 1056227"/>
                  <a:gd name="connsiteY4" fmla="*/ 368808 h 1129569"/>
                  <a:gd name="connsiteX5" fmla="*/ 48292 w 1056227"/>
                  <a:gd name="connsiteY5" fmla="*/ 368808 h 1129569"/>
                  <a:gd name="connsiteX6" fmla="*/ 534448 w 1056227"/>
                  <a:gd name="connsiteY6" fmla="*/ 0 h 1129569"/>
                  <a:gd name="connsiteX7" fmla="*/ 882301 w 1056227"/>
                  <a:gd name="connsiteY7" fmla="*/ 88011 h 1129569"/>
                  <a:gd name="connsiteX8" fmla="*/ 1018508 w 1056227"/>
                  <a:gd name="connsiteY8" fmla="*/ 393954 h 1129569"/>
                  <a:gd name="connsiteX9" fmla="*/ 1018508 w 1056227"/>
                  <a:gd name="connsiteY9" fmla="*/ 934688 h 1129569"/>
                  <a:gd name="connsiteX10" fmla="*/ 1056227 w 1056227"/>
                  <a:gd name="connsiteY10" fmla="*/ 1087660 h 1129569"/>
                  <a:gd name="connsiteX11" fmla="*/ 1056227 w 1056227"/>
                  <a:gd name="connsiteY11" fmla="*/ 1102328 h 1129569"/>
                  <a:gd name="connsiteX12" fmla="*/ 725138 w 1056227"/>
                  <a:gd name="connsiteY12" fmla="*/ 1102328 h 1129569"/>
                  <a:gd name="connsiteX13" fmla="*/ 689515 w 1056227"/>
                  <a:gd name="connsiteY13" fmla="*/ 982885 h 1129569"/>
                  <a:gd name="connsiteX14" fmla="*/ 685324 w 1056227"/>
                  <a:gd name="connsiteY14" fmla="*/ 982885 h 1129569"/>
                  <a:gd name="connsiteX15" fmla="*/ 366808 w 1056227"/>
                  <a:gd name="connsiteY15" fmla="*/ 1129570 h 1129569"/>
                  <a:gd name="connsiteX16" fmla="*/ 0 w 1056227"/>
                  <a:gd name="connsiteY16" fmla="*/ 802672 h 1129569"/>
                  <a:gd name="connsiteX17" fmla="*/ 691610 w 1056227"/>
                  <a:gd name="connsiteY17" fmla="*/ 718852 h 1129569"/>
                  <a:gd name="connsiteX18" fmla="*/ 691610 w 1056227"/>
                  <a:gd name="connsiteY18" fmla="*/ 591026 h 1129569"/>
                  <a:gd name="connsiteX19" fmla="*/ 515588 w 1056227"/>
                  <a:gd name="connsiteY19" fmla="*/ 647605 h 1129569"/>
                  <a:gd name="connsiteX20" fmla="*/ 329089 w 1056227"/>
                  <a:gd name="connsiteY20" fmla="*/ 792194 h 1129569"/>
                  <a:gd name="connsiteX21" fmla="*/ 475774 w 1056227"/>
                  <a:gd name="connsiteY21" fmla="*/ 911638 h 1129569"/>
                  <a:gd name="connsiteX22" fmla="*/ 691610 w 1056227"/>
                  <a:gd name="connsiteY22" fmla="*/ 718852 h 1129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56227" h="1129569">
                    <a:moveTo>
                      <a:pt x="0" y="802672"/>
                    </a:moveTo>
                    <a:cubicBezTo>
                      <a:pt x="0" y="565880"/>
                      <a:pt x="188595" y="494633"/>
                      <a:pt x="410813" y="465201"/>
                    </a:cubicBezTo>
                    <a:cubicBezTo>
                      <a:pt x="611981" y="440055"/>
                      <a:pt x="683228" y="419100"/>
                      <a:pt x="683228" y="345757"/>
                    </a:cubicBezTo>
                    <a:cubicBezTo>
                      <a:pt x="683228" y="276606"/>
                      <a:pt x="639223" y="230505"/>
                      <a:pt x="536543" y="230505"/>
                    </a:cubicBezTo>
                    <a:cubicBezTo>
                      <a:pt x="427577" y="230505"/>
                      <a:pt x="373094" y="278702"/>
                      <a:pt x="362617" y="368808"/>
                    </a:cubicBezTo>
                    <a:lnTo>
                      <a:pt x="48292" y="368808"/>
                    </a:lnTo>
                    <a:cubicBezTo>
                      <a:pt x="56674" y="169736"/>
                      <a:pt x="209645" y="0"/>
                      <a:pt x="534448" y="0"/>
                    </a:cubicBezTo>
                    <a:cubicBezTo>
                      <a:pt x="695801" y="0"/>
                      <a:pt x="804767" y="29337"/>
                      <a:pt x="882301" y="88011"/>
                    </a:cubicBezTo>
                    <a:cubicBezTo>
                      <a:pt x="974503" y="155067"/>
                      <a:pt x="1018508" y="259842"/>
                      <a:pt x="1018508" y="393954"/>
                    </a:cubicBezTo>
                    <a:lnTo>
                      <a:pt x="1018508" y="934688"/>
                    </a:lnTo>
                    <a:cubicBezTo>
                      <a:pt x="1018508" y="1020604"/>
                      <a:pt x="1026890" y="1068800"/>
                      <a:pt x="1056227" y="1087660"/>
                    </a:cubicBezTo>
                    <a:lnTo>
                      <a:pt x="1056227" y="1102328"/>
                    </a:lnTo>
                    <a:lnTo>
                      <a:pt x="725138" y="1102328"/>
                    </a:lnTo>
                    <a:cubicBezTo>
                      <a:pt x="708374" y="1079278"/>
                      <a:pt x="697897" y="1037368"/>
                      <a:pt x="689515" y="982885"/>
                    </a:cubicBezTo>
                    <a:lnTo>
                      <a:pt x="685324" y="982885"/>
                    </a:lnTo>
                    <a:cubicBezTo>
                      <a:pt x="622459" y="1072991"/>
                      <a:pt x="528161" y="1129570"/>
                      <a:pt x="366808" y="1129570"/>
                    </a:cubicBezTo>
                    <a:cubicBezTo>
                      <a:pt x="152971" y="1129570"/>
                      <a:pt x="0" y="1014317"/>
                      <a:pt x="0" y="802672"/>
                    </a:cubicBezTo>
                    <a:close/>
                    <a:moveTo>
                      <a:pt x="691610" y="718852"/>
                    </a:moveTo>
                    <a:lnTo>
                      <a:pt x="691610" y="591026"/>
                    </a:lnTo>
                    <a:cubicBezTo>
                      <a:pt x="647605" y="614077"/>
                      <a:pt x="584740" y="630841"/>
                      <a:pt x="515588" y="647605"/>
                    </a:cubicBezTo>
                    <a:cubicBezTo>
                      <a:pt x="383572" y="676942"/>
                      <a:pt x="329089" y="710470"/>
                      <a:pt x="329089" y="792194"/>
                    </a:cubicBezTo>
                    <a:cubicBezTo>
                      <a:pt x="329089" y="878110"/>
                      <a:pt x="391954" y="911638"/>
                      <a:pt x="475774" y="911638"/>
                    </a:cubicBezTo>
                    <a:cubicBezTo>
                      <a:pt x="603504" y="911638"/>
                      <a:pt x="691610" y="834104"/>
                      <a:pt x="691610" y="718852"/>
                    </a:cubicBezTo>
                    <a:close/>
                  </a:path>
                </a:pathLst>
              </a:custGeom>
              <a:solidFill>
                <a:srgbClr val="FFFFFF"/>
              </a:solidFill>
              <a:ln w="9525"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E922C9B-7F3B-3BA4-2C1F-3770E0767316}"/>
                  </a:ext>
                </a:extLst>
              </p:cNvPr>
              <p:cNvSpPr/>
              <p:nvPr/>
            </p:nvSpPr>
            <p:spPr>
              <a:xfrm>
                <a:off x="7826882" y="4204334"/>
                <a:ext cx="1116901" cy="1531810"/>
              </a:xfrm>
              <a:custGeom>
                <a:avLst/>
                <a:gdLst>
                  <a:gd name="connsiteX0" fmla="*/ 0 w 1116901"/>
                  <a:gd name="connsiteY0" fmla="*/ 961835 h 1531810"/>
                  <a:gd name="connsiteX1" fmla="*/ 469392 w 1116901"/>
                  <a:gd name="connsiteY1" fmla="*/ 393954 h 1531810"/>
                  <a:gd name="connsiteX2" fmla="*/ 769049 w 1116901"/>
                  <a:gd name="connsiteY2" fmla="*/ 546926 h 1531810"/>
                  <a:gd name="connsiteX3" fmla="*/ 775335 w 1116901"/>
                  <a:gd name="connsiteY3" fmla="*/ 546926 h 1531810"/>
                  <a:gd name="connsiteX4" fmla="*/ 775335 w 1116901"/>
                  <a:gd name="connsiteY4" fmla="*/ 0 h 1531810"/>
                  <a:gd name="connsiteX5" fmla="*/ 1116902 w 1116901"/>
                  <a:gd name="connsiteY5" fmla="*/ 0 h 1531810"/>
                  <a:gd name="connsiteX6" fmla="*/ 1116902 w 1116901"/>
                  <a:gd name="connsiteY6" fmla="*/ 1498283 h 1531810"/>
                  <a:gd name="connsiteX7" fmla="*/ 790004 w 1116901"/>
                  <a:gd name="connsiteY7" fmla="*/ 1498283 h 1531810"/>
                  <a:gd name="connsiteX8" fmla="*/ 790004 w 1116901"/>
                  <a:gd name="connsiteY8" fmla="*/ 1353693 h 1531810"/>
                  <a:gd name="connsiteX9" fmla="*/ 785813 w 1116901"/>
                  <a:gd name="connsiteY9" fmla="*/ 1353693 h 1531810"/>
                  <a:gd name="connsiteX10" fmla="*/ 469392 w 1116901"/>
                  <a:gd name="connsiteY10" fmla="*/ 1531810 h 1531810"/>
                  <a:gd name="connsiteX11" fmla="*/ 0 w 1116901"/>
                  <a:gd name="connsiteY11" fmla="*/ 961835 h 1531810"/>
                  <a:gd name="connsiteX12" fmla="*/ 783717 w 1116901"/>
                  <a:gd name="connsiteY12" fmla="*/ 961835 h 1531810"/>
                  <a:gd name="connsiteX13" fmla="*/ 561594 w 1116901"/>
                  <a:gd name="connsiteY13" fmla="*/ 651701 h 1531810"/>
                  <a:gd name="connsiteX14" fmla="*/ 345758 w 1116901"/>
                  <a:gd name="connsiteY14" fmla="*/ 957644 h 1531810"/>
                  <a:gd name="connsiteX15" fmla="*/ 557403 w 1116901"/>
                  <a:gd name="connsiteY15" fmla="*/ 1261491 h 1531810"/>
                  <a:gd name="connsiteX16" fmla="*/ 783717 w 1116901"/>
                  <a:gd name="connsiteY16" fmla="*/ 961835 h 1531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16901" h="1531810">
                    <a:moveTo>
                      <a:pt x="0" y="961835"/>
                    </a:moveTo>
                    <a:cubicBezTo>
                      <a:pt x="0" y="626555"/>
                      <a:pt x="192786" y="393954"/>
                      <a:pt x="469392" y="393954"/>
                    </a:cubicBezTo>
                    <a:cubicBezTo>
                      <a:pt x="620269" y="393954"/>
                      <a:pt x="706184" y="456819"/>
                      <a:pt x="769049" y="546926"/>
                    </a:cubicBezTo>
                    <a:lnTo>
                      <a:pt x="775335" y="546926"/>
                    </a:lnTo>
                    <a:lnTo>
                      <a:pt x="775335" y="0"/>
                    </a:lnTo>
                    <a:lnTo>
                      <a:pt x="1116902" y="0"/>
                    </a:lnTo>
                    <a:lnTo>
                      <a:pt x="1116902" y="1498283"/>
                    </a:lnTo>
                    <a:lnTo>
                      <a:pt x="790004" y="1498283"/>
                    </a:lnTo>
                    <a:lnTo>
                      <a:pt x="790004" y="1353693"/>
                    </a:lnTo>
                    <a:lnTo>
                      <a:pt x="785813" y="1353693"/>
                    </a:lnTo>
                    <a:cubicBezTo>
                      <a:pt x="720853" y="1464755"/>
                      <a:pt x="609791" y="1531810"/>
                      <a:pt x="469392" y="1531810"/>
                    </a:cubicBezTo>
                    <a:cubicBezTo>
                      <a:pt x="194882" y="1531810"/>
                      <a:pt x="0" y="1320165"/>
                      <a:pt x="0" y="961835"/>
                    </a:cubicBezTo>
                    <a:close/>
                    <a:moveTo>
                      <a:pt x="783717" y="961835"/>
                    </a:moveTo>
                    <a:cubicBezTo>
                      <a:pt x="783717" y="781622"/>
                      <a:pt x="710375" y="651701"/>
                      <a:pt x="561594" y="651701"/>
                    </a:cubicBezTo>
                    <a:cubicBezTo>
                      <a:pt x="425387" y="651701"/>
                      <a:pt x="345758" y="777430"/>
                      <a:pt x="345758" y="957644"/>
                    </a:cubicBezTo>
                    <a:cubicBezTo>
                      <a:pt x="345758" y="1144143"/>
                      <a:pt x="425387" y="1261491"/>
                      <a:pt x="557403" y="1261491"/>
                    </a:cubicBezTo>
                    <a:cubicBezTo>
                      <a:pt x="699897" y="1261491"/>
                      <a:pt x="783717" y="1137856"/>
                      <a:pt x="783717" y="961835"/>
                    </a:cubicBezTo>
                    <a:close/>
                  </a:path>
                </a:pathLst>
              </a:custGeom>
              <a:solidFill>
                <a:srgbClr val="FFFFFF"/>
              </a:solidFill>
              <a:ln w="9525"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B718ADD-E5C3-2F86-D7F7-70604DCF4429}"/>
                  </a:ext>
                </a:extLst>
              </p:cNvPr>
              <p:cNvSpPr/>
              <p:nvPr/>
            </p:nvSpPr>
            <p:spPr>
              <a:xfrm>
                <a:off x="9047226" y="5350573"/>
                <a:ext cx="358330" cy="352044"/>
              </a:xfrm>
              <a:custGeom>
                <a:avLst/>
                <a:gdLst>
                  <a:gd name="connsiteX0" fmla="*/ 0 w 358330"/>
                  <a:gd name="connsiteY0" fmla="*/ 0 h 352044"/>
                  <a:gd name="connsiteX1" fmla="*/ 358330 w 358330"/>
                  <a:gd name="connsiteY1" fmla="*/ 0 h 352044"/>
                  <a:gd name="connsiteX2" fmla="*/ 358330 w 358330"/>
                  <a:gd name="connsiteY2" fmla="*/ 352044 h 352044"/>
                  <a:gd name="connsiteX3" fmla="*/ 0 w 358330"/>
                  <a:gd name="connsiteY3" fmla="*/ 352044 h 352044"/>
                  <a:gd name="connsiteX4" fmla="*/ 0 w 358330"/>
                  <a:gd name="connsiteY4" fmla="*/ 0 h 3520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330" h="352044">
                    <a:moveTo>
                      <a:pt x="0" y="0"/>
                    </a:moveTo>
                    <a:lnTo>
                      <a:pt x="358330" y="0"/>
                    </a:lnTo>
                    <a:lnTo>
                      <a:pt x="358330" y="352044"/>
                    </a:lnTo>
                    <a:lnTo>
                      <a:pt x="0" y="352044"/>
                    </a:lnTo>
                    <a:lnTo>
                      <a:pt x="0" y="0"/>
                    </a:lnTo>
                    <a:close/>
                  </a:path>
                </a:pathLst>
              </a:custGeom>
              <a:solidFill>
                <a:srgbClr val="FFFFFF"/>
              </a:solidFill>
              <a:ln w="9525" cap="flat">
                <a:noFill/>
                <a:prstDash val="solid"/>
                <a:miter/>
              </a:ln>
            </p:spPr>
            <p:txBody>
              <a:bodyPr rtlCol="0" anchor="ctr"/>
              <a:lstStyle/>
              <a:p>
                <a:endParaRPr lang="en-GB"/>
              </a:p>
            </p:txBody>
          </p:sp>
        </p:grpSp>
      </p:grpSp>
      <p:sp>
        <p:nvSpPr>
          <p:cNvPr id="3" name="Rectangle 2">
            <a:extLst>
              <a:ext uri="{FF2B5EF4-FFF2-40B4-BE49-F238E27FC236}">
                <a16:creationId xmlns:a16="http://schemas.microsoft.com/office/drawing/2014/main" id="{4112C770-9C9F-4A84-CF1D-63F32643A93F}"/>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Graphic 4">
            <a:extLst>
              <a:ext uri="{FF2B5EF4-FFF2-40B4-BE49-F238E27FC236}">
                <a16:creationId xmlns:a16="http://schemas.microsoft.com/office/drawing/2014/main" id="{F39ECCF7-9EC9-ADCC-8CD6-CEA00D44AB6C}"/>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2750190554"/>
      </p:ext>
    </p:extLst>
  </p:cSld>
  <p:clrMapOvr>
    <a:masterClrMapping/>
  </p:clrMapOvr>
</p:sldLayout>
</file>

<file path=ppt/slideLayouts/slideLayout345.xml><?xml version="1.0" encoding="utf-8"?>
<p:sldLayout xmlns:a="http://schemas.openxmlformats.org/drawingml/2006/main" xmlns:r="http://schemas.openxmlformats.org/officeDocument/2006/relationships" xmlns:p="http://schemas.openxmlformats.org/presentationml/2006/main" preserve="1" userDrawn="1">
  <p:cSld name="5_image_full">
    <p:bg>
      <p:bgPr>
        <a:solidFill>
          <a:schemeClr val="bg1"/>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6D74F4C3-42CC-4821-6AFC-4F4F3FA470C5}"/>
              </a:ext>
            </a:extLst>
          </p:cNvPr>
          <p:cNvSpPr>
            <a:spLocks noGrp="1"/>
          </p:cNvSpPr>
          <p:nvPr>
            <p:ph type="pic" sz="quarter" idx="34" hasCustomPrompt="1"/>
          </p:nvPr>
        </p:nvSpPr>
        <p:spPr>
          <a:xfrm>
            <a:off x="0" y="1"/>
            <a:ext cx="12204000" cy="6857999"/>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2" name="Text Placeholder 4">
            <a:extLst>
              <a:ext uri="{FF2B5EF4-FFF2-40B4-BE49-F238E27FC236}">
                <a16:creationId xmlns:a16="http://schemas.microsoft.com/office/drawing/2014/main" id="{C7EACDE9-A256-4443-2203-3563CF6A053F}"/>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1591967421"/>
      </p:ext>
    </p:extLst>
  </p:cSld>
  <p:clrMapOvr>
    <a:masterClrMapping/>
  </p:clrMapOvr>
</p:sldLayout>
</file>

<file path=ppt/slideLayouts/slideLayout346.xml><?xml version="1.0" encoding="utf-8"?>
<p:sldLayout xmlns:a="http://schemas.openxmlformats.org/drawingml/2006/main" xmlns:r="http://schemas.openxmlformats.org/officeDocument/2006/relationships" xmlns:p="http://schemas.openxmlformats.org/presentationml/2006/main" preserve="1" userDrawn="1">
  <p:cSld name="6_image_full">
    <p:bg>
      <p:bgPr>
        <a:solidFill>
          <a:schemeClr val="bg1"/>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6D74F4C3-42CC-4821-6AFC-4F4F3FA470C5}"/>
              </a:ext>
            </a:extLst>
          </p:cNvPr>
          <p:cNvSpPr>
            <a:spLocks noGrp="1"/>
          </p:cNvSpPr>
          <p:nvPr>
            <p:ph type="pic" sz="quarter" idx="34" hasCustomPrompt="1"/>
          </p:nvPr>
        </p:nvSpPr>
        <p:spPr>
          <a:xfrm>
            <a:off x="0" y="1"/>
            <a:ext cx="12204000" cy="6857999"/>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2" name="Text Placeholder 4">
            <a:extLst>
              <a:ext uri="{FF2B5EF4-FFF2-40B4-BE49-F238E27FC236}">
                <a16:creationId xmlns:a16="http://schemas.microsoft.com/office/drawing/2014/main" id="{C7EACDE9-A256-4443-2203-3563CF6A053F}"/>
              </a:ext>
            </a:extLst>
          </p:cNvPr>
          <p:cNvSpPr>
            <a:spLocks noGrp="1"/>
          </p:cNvSpPr>
          <p:nvPr>
            <p:ph type="body" sz="quarter" idx="35"/>
          </p:nvPr>
        </p:nvSpPr>
        <p:spPr>
          <a:xfrm>
            <a:off x="0" y="0"/>
            <a:ext cx="12193200" cy="108000"/>
          </a:xfrm>
          <a:prstGeom prst="rect">
            <a:avLst/>
          </a:prstGeom>
          <a:solidFill>
            <a:schemeClr val="tx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1273715730"/>
      </p:ext>
    </p:extLst>
  </p:cSld>
  <p:clrMapOvr>
    <a:masterClrMapping/>
  </p:clrMapOvr>
</p:sldLayout>
</file>

<file path=ppt/slideLayouts/slideLayout347.xml><?xml version="1.0" encoding="utf-8"?>
<p:sldLayout xmlns:a="http://schemas.openxmlformats.org/drawingml/2006/main" xmlns:r="http://schemas.openxmlformats.org/officeDocument/2006/relationships" xmlns:p="http://schemas.openxmlformats.org/presentationml/2006/main" preserve="1">
  <p:cSld name="6_divider">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2" name="Title 1">
            <a:extLst>
              <a:ext uri="{FF2B5EF4-FFF2-40B4-BE49-F238E27FC236}">
                <a16:creationId xmlns:a16="http://schemas.microsoft.com/office/drawing/2014/main" id="{F8326D0C-4F57-05DE-577E-12D6E4FC59EC}"/>
              </a:ext>
            </a:extLst>
          </p:cNvPr>
          <p:cNvSpPr>
            <a:spLocks noGrp="1"/>
          </p:cNvSpPr>
          <p:nvPr>
            <p:ph type="title" hasCustomPrompt="1"/>
          </p:nvPr>
        </p:nvSpPr>
        <p:spPr>
          <a:xfrm>
            <a:off x="632271" y="913067"/>
            <a:ext cx="4792662" cy="2108517"/>
          </a:xfrm>
          <a:prstGeom prst="rect">
            <a:avLst/>
          </a:prstGeom>
        </p:spPr>
        <p:txBody>
          <a:bodyPr lIns="0" tIns="0" rIns="0" bIns="0"/>
          <a:lstStyle>
            <a:lvl1pPr>
              <a:defRPr sz="4800"/>
            </a:lvl1pPr>
          </a:lstStyle>
          <a:p>
            <a:r>
              <a:rPr lang="en-US" dirty="0"/>
              <a:t>Divider Title Goes Here</a:t>
            </a:r>
            <a:endParaRPr lang="en-AU" dirty="0"/>
          </a:p>
        </p:txBody>
      </p:sp>
      <p:sp>
        <p:nvSpPr>
          <p:cNvPr id="8" name="Picture Placeholder 9">
            <a:extLst>
              <a:ext uri="{FF2B5EF4-FFF2-40B4-BE49-F238E27FC236}">
                <a16:creationId xmlns:a16="http://schemas.microsoft.com/office/drawing/2014/main" id="{C292EF45-852B-71C3-DB84-8F2737B18BBB}"/>
              </a:ext>
            </a:extLst>
          </p:cNvPr>
          <p:cNvSpPr>
            <a:spLocks noGrp="1"/>
          </p:cNvSpPr>
          <p:nvPr>
            <p:ph type="pic" sz="quarter" idx="43"/>
          </p:nvPr>
        </p:nvSpPr>
        <p:spPr>
          <a:xfrm>
            <a:off x="5436946" y="608013"/>
            <a:ext cx="5715262" cy="5715262"/>
          </a:xfrm>
          <a:prstGeom prst="ellipse">
            <a:avLst/>
          </a:prstGeom>
          <a:solidFill>
            <a:schemeClr val="bg1">
              <a:lumMod val="85000"/>
            </a:schemeClr>
          </a:solidFill>
        </p:spPr>
        <p:txBody>
          <a:bodyPr wrap="square" anchor="ctr" anchorCtr="1">
            <a:noAutofit/>
          </a:bodyPr>
          <a:lstStyle>
            <a:lvl1pPr marL="0" indent="0">
              <a:buNone/>
              <a:defRPr/>
            </a:lvl1pPr>
          </a:lstStyle>
          <a:p>
            <a:r>
              <a:rPr lang="en-US"/>
              <a:t>Click icon to add picture</a:t>
            </a:r>
            <a:endParaRPr lang="en-AU" dirty="0"/>
          </a:p>
        </p:txBody>
      </p:sp>
      <p:sp>
        <p:nvSpPr>
          <p:cNvPr id="5" name="Footer Placeholder 4">
            <a:extLst>
              <a:ext uri="{FF2B5EF4-FFF2-40B4-BE49-F238E27FC236}">
                <a16:creationId xmlns:a16="http://schemas.microsoft.com/office/drawing/2014/main" id="{678263BF-69A2-98D0-C809-8AF3568BBA4F}"/>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3" name="Rectangle 2">
            <a:extLst>
              <a:ext uri="{FF2B5EF4-FFF2-40B4-BE49-F238E27FC236}">
                <a16:creationId xmlns:a16="http://schemas.microsoft.com/office/drawing/2014/main" id="{79CD0BF0-2B3C-CC58-8B21-28F44D787412}"/>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Graphic 5">
            <a:extLst>
              <a:ext uri="{FF2B5EF4-FFF2-40B4-BE49-F238E27FC236}">
                <a16:creationId xmlns:a16="http://schemas.microsoft.com/office/drawing/2014/main" id="{3FA786E8-41C1-D8E5-EF53-537BD4B245B8}"/>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2447305956"/>
      </p:ext>
    </p:extLst>
  </p:cSld>
  <p:clrMapOvr>
    <a:masterClrMapping/>
  </p:clrMapOvr>
</p:sldLayout>
</file>

<file path=ppt/slideLayouts/slideLayout348.xml><?xml version="1.0" encoding="utf-8"?>
<p:sldLayout xmlns:a="http://schemas.openxmlformats.org/drawingml/2006/main" xmlns:r="http://schemas.openxmlformats.org/officeDocument/2006/relationships" xmlns:p="http://schemas.openxmlformats.org/presentationml/2006/main" showMasterSp="0" preserve="1" userDrawn="1">
  <p:cSld name="7_divider">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7E1A8EA-2C3A-A51E-C804-3ABD34365DBF}"/>
              </a:ext>
            </a:extLst>
          </p:cNvPr>
          <p:cNvSpPr>
            <a:spLocks noGrp="1"/>
          </p:cNvSpPr>
          <p:nvPr>
            <p:ph type="pic" sz="quarter" idx="34" hasCustomPrompt="1"/>
          </p:nvPr>
        </p:nvSpPr>
        <p:spPr>
          <a:xfrm>
            <a:off x="0" y="1"/>
            <a:ext cx="12204000" cy="6858000"/>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dirty="0"/>
          </a:p>
        </p:txBody>
      </p:sp>
      <p:sp>
        <p:nvSpPr>
          <p:cNvPr id="2" name="Title 1">
            <a:extLst>
              <a:ext uri="{FF2B5EF4-FFF2-40B4-BE49-F238E27FC236}">
                <a16:creationId xmlns:a16="http://schemas.microsoft.com/office/drawing/2014/main" id="{F8326D0C-4F57-05DE-577E-12D6E4FC59EC}"/>
              </a:ext>
            </a:extLst>
          </p:cNvPr>
          <p:cNvSpPr>
            <a:spLocks noGrp="1"/>
          </p:cNvSpPr>
          <p:nvPr>
            <p:ph type="title" hasCustomPrompt="1"/>
          </p:nvPr>
        </p:nvSpPr>
        <p:spPr>
          <a:xfrm>
            <a:off x="632271" y="913067"/>
            <a:ext cx="4792662" cy="2108517"/>
          </a:xfrm>
          <a:prstGeom prst="rect">
            <a:avLst/>
          </a:prstGeom>
        </p:spPr>
        <p:txBody>
          <a:bodyPr lIns="0" tIns="0" rIns="0" bIns="0"/>
          <a:lstStyle>
            <a:lvl1pPr>
              <a:defRPr sz="4800">
                <a:solidFill>
                  <a:schemeClr val="bg1"/>
                </a:solidFill>
              </a:defRPr>
            </a:lvl1pPr>
          </a:lstStyle>
          <a:p>
            <a:r>
              <a:rPr lang="en-US" dirty="0"/>
              <a:t>Divider Title Goes Here</a:t>
            </a:r>
            <a:endParaRPr lang="en-AU" dirty="0"/>
          </a:p>
        </p:txBody>
      </p:sp>
      <p:sp>
        <p:nvSpPr>
          <p:cNvPr id="7" name="Footer Placeholder 4">
            <a:extLst>
              <a:ext uri="{FF2B5EF4-FFF2-40B4-BE49-F238E27FC236}">
                <a16:creationId xmlns:a16="http://schemas.microsoft.com/office/drawing/2014/main" id="{13AA11D2-13DB-85DA-5E79-14B6F0D02E2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dirty="0"/>
          </a:p>
        </p:txBody>
      </p:sp>
      <p:sp>
        <p:nvSpPr>
          <p:cNvPr id="5" name="logo_white">
            <a:extLst>
              <a:ext uri="{FF2B5EF4-FFF2-40B4-BE49-F238E27FC236}">
                <a16:creationId xmlns:a16="http://schemas.microsoft.com/office/drawing/2014/main" id="{22ABD44E-8539-524F-2739-D59EB320C506}"/>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3" name="Text Placeholder 4">
            <a:extLst>
              <a:ext uri="{FF2B5EF4-FFF2-40B4-BE49-F238E27FC236}">
                <a16:creationId xmlns:a16="http://schemas.microsoft.com/office/drawing/2014/main" id="{DCA5A1B9-AE7E-572C-25A9-788391473372}"/>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809600053"/>
      </p:ext>
    </p:extLst>
  </p:cSld>
  <p:clrMapOvr>
    <a:masterClrMapping/>
  </p:clrMapOvr>
</p:sldLayout>
</file>

<file path=ppt/slideLayouts/slideLayout349.xml><?xml version="1.0" encoding="utf-8"?>
<p:sldLayout xmlns:a="http://schemas.openxmlformats.org/drawingml/2006/main" xmlns:r="http://schemas.openxmlformats.org/officeDocument/2006/relationships" xmlns:p="http://schemas.openxmlformats.org/presentationml/2006/main" preserve="1" userDrawn="1">
  <p:cSld name="8_divider">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A01CF415-FDE5-01A0-CAA1-AE9B5AAB2985}"/>
              </a:ext>
            </a:extLst>
          </p:cNvPr>
          <p:cNvSpPr>
            <a:spLocks noGrp="1"/>
          </p:cNvSpPr>
          <p:nvPr>
            <p:ph type="pic" sz="quarter" idx="34" hasCustomPrompt="1"/>
          </p:nvPr>
        </p:nvSpPr>
        <p:spPr>
          <a:xfrm>
            <a:off x="0" y="1"/>
            <a:ext cx="12204000" cy="6858000"/>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8" name="Picture Placeholder 9">
            <a:extLst>
              <a:ext uri="{FF2B5EF4-FFF2-40B4-BE49-F238E27FC236}">
                <a16:creationId xmlns:a16="http://schemas.microsoft.com/office/drawing/2014/main" id="{C292EF45-852B-71C3-DB84-8F2737B18BBB}"/>
              </a:ext>
            </a:extLst>
          </p:cNvPr>
          <p:cNvSpPr>
            <a:spLocks noGrp="1"/>
          </p:cNvSpPr>
          <p:nvPr>
            <p:ph type="pic" sz="quarter" idx="43" hasCustomPrompt="1"/>
          </p:nvPr>
        </p:nvSpPr>
        <p:spPr>
          <a:xfrm>
            <a:off x="388447" y="571369"/>
            <a:ext cx="5715262" cy="5715262"/>
          </a:xfrm>
          <a:prstGeom prst="ellipse">
            <a:avLst/>
          </a:prstGeom>
          <a:solidFill>
            <a:schemeClr val="tx1"/>
          </a:solidFill>
        </p:spPr>
        <p:txBody>
          <a:bodyPr wrap="square" anchor="ctr" anchorCtr="1">
            <a:noAutofit/>
          </a:bodyPr>
          <a:lstStyle>
            <a:lvl1pPr>
              <a:defRPr/>
            </a:lvl1pPr>
          </a:lstStyle>
          <a:p>
            <a:r>
              <a:rPr lang="en-US" dirty="0"/>
              <a:t> </a:t>
            </a:r>
            <a:endParaRPr lang="en-AU" dirty="0"/>
          </a:p>
        </p:txBody>
      </p:sp>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2" name="Title 1">
            <a:extLst>
              <a:ext uri="{FF2B5EF4-FFF2-40B4-BE49-F238E27FC236}">
                <a16:creationId xmlns:a16="http://schemas.microsoft.com/office/drawing/2014/main" id="{F8326D0C-4F57-05DE-577E-12D6E4FC59EC}"/>
              </a:ext>
            </a:extLst>
          </p:cNvPr>
          <p:cNvSpPr>
            <a:spLocks noGrp="1"/>
          </p:cNvSpPr>
          <p:nvPr>
            <p:ph type="title" hasCustomPrompt="1"/>
          </p:nvPr>
        </p:nvSpPr>
        <p:spPr>
          <a:xfrm>
            <a:off x="849747" y="2374742"/>
            <a:ext cx="4792662" cy="2108517"/>
          </a:xfrm>
          <a:prstGeom prst="rect">
            <a:avLst/>
          </a:prstGeom>
        </p:spPr>
        <p:txBody>
          <a:bodyPr lIns="0" tIns="0" rIns="0" bIns="0" anchor="ctr" anchorCtr="0"/>
          <a:lstStyle>
            <a:lvl1pPr>
              <a:defRPr sz="4800">
                <a:solidFill>
                  <a:schemeClr val="bg1"/>
                </a:solidFill>
              </a:defRPr>
            </a:lvl1pPr>
          </a:lstStyle>
          <a:p>
            <a:r>
              <a:rPr lang="en-US" dirty="0"/>
              <a:t>Divider Title Goes Here</a:t>
            </a:r>
            <a:endParaRPr lang="en-AU" dirty="0"/>
          </a:p>
        </p:txBody>
      </p:sp>
      <p:sp>
        <p:nvSpPr>
          <p:cNvPr id="5" name="Footer Placeholder 4">
            <a:extLst>
              <a:ext uri="{FF2B5EF4-FFF2-40B4-BE49-F238E27FC236}">
                <a16:creationId xmlns:a16="http://schemas.microsoft.com/office/drawing/2014/main" id="{87C2B0AA-6AE3-9B93-FB19-1A990E52569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9" name="logo_black">
            <a:extLst>
              <a:ext uri="{FF2B5EF4-FFF2-40B4-BE49-F238E27FC236}">
                <a16:creationId xmlns:a16="http://schemas.microsoft.com/office/drawing/2014/main" id="{E11F6675-14F6-F3AD-8736-FA2B33AC00C8}"/>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3" name="Text Placeholder 4">
            <a:extLst>
              <a:ext uri="{FF2B5EF4-FFF2-40B4-BE49-F238E27FC236}">
                <a16:creationId xmlns:a16="http://schemas.microsoft.com/office/drawing/2014/main" id="{DD8A3368-0129-20FB-FAE6-39367180DCCD}"/>
              </a:ext>
            </a:extLst>
          </p:cNvPr>
          <p:cNvSpPr>
            <a:spLocks noGrp="1"/>
          </p:cNvSpPr>
          <p:nvPr>
            <p:ph type="body" sz="quarter" idx="35"/>
          </p:nvPr>
        </p:nvSpPr>
        <p:spPr>
          <a:xfrm>
            <a:off x="0" y="0"/>
            <a:ext cx="12193200" cy="108000"/>
          </a:xfrm>
          <a:prstGeom prst="rect">
            <a:avLst/>
          </a:prstGeom>
          <a:solidFill>
            <a:schemeClr val="tx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78601759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4_content_6_colums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018237"/>
            <a:ext cx="3600000" cy="762266"/>
          </a:xfrm>
          <a:prstGeom prst="rect">
            <a:avLst/>
          </a:prstGeom>
        </p:spPr>
        <p:txBody>
          <a:bodyPr lIns="0" tIns="0" rIns="0" bIns="0"/>
          <a:lstStyle>
            <a:lvl1pPr marL="0" indent="0">
              <a:buNone/>
              <a:defRPr sz="1800">
                <a:solidFill>
                  <a:schemeClr val="tx2"/>
                </a:solidFill>
                <a:latin typeface="+mj-lt"/>
              </a:defRPr>
            </a:lvl1pPr>
            <a:lvl2pPr marL="252000" indent="0">
              <a:buNone/>
              <a:defRPr/>
            </a:lvl2pPr>
          </a:lstStyle>
          <a:p>
            <a:pPr lvl="0"/>
            <a:r>
              <a:rPr lang="en-US"/>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4295999" y="2018237"/>
            <a:ext cx="3600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8112575" y="2018237"/>
            <a:ext cx="3600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124988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4295999" y="124988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8111609" y="124988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1814058"/>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4295999" y="1814058"/>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8112575" y="1814058"/>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2809815"/>
            <a:ext cx="3600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a:t>Click to edit master text styles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4295999" y="2809815"/>
            <a:ext cx="3600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a:t>Click to edit master text styles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8112575" y="2809815"/>
            <a:ext cx="3600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a:t>Click to edit master text styles</a:t>
            </a:r>
          </a:p>
        </p:txBody>
      </p:sp>
      <p:sp>
        <p:nvSpPr>
          <p:cNvPr id="3" name="Text Placeholder 14">
            <a:extLst>
              <a:ext uri="{FF2B5EF4-FFF2-40B4-BE49-F238E27FC236}">
                <a16:creationId xmlns:a16="http://schemas.microsoft.com/office/drawing/2014/main" id="{D684247A-543C-7484-33BE-7AC32B458A7B}"/>
              </a:ext>
            </a:extLst>
          </p:cNvPr>
          <p:cNvSpPr>
            <a:spLocks noGrp="1"/>
          </p:cNvSpPr>
          <p:nvPr>
            <p:ph type="body" sz="quarter" idx="34" hasCustomPrompt="1"/>
          </p:nvPr>
        </p:nvSpPr>
        <p:spPr>
          <a:xfrm>
            <a:off x="479424" y="4359227"/>
            <a:ext cx="3600000" cy="762266"/>
          </a:xfrm>
          <a:prstGeom prst="rect">
            <a:avLst/>
          </a:prstGeom>
        </p:spPr>
        <p:txBody>
          <a:bodyPr lIns="0" tIns="0" rIns="0" bIns="0"/>
          <a:lstStyle>
            <a:lvl1pPr marL="0" indent="0">
              <a:buNone/>
              <a:defRPr sz="1800">
                <a:solidFill>
                  <a:schemeClr val="tx2"/>
                </a:solidFill>
                <a:latin typeface="+mj-lt"/>
              </a:defRPr>
            </a:lvl1pPr>
            <a:lvl2pPr marL="252000" indent="0">
              <a:buNone/>
              <a:defRPr/>
            </a:lvl2pPr>
          </a:lstStyle>
          <a:p>
            <a:pPr lvl="0"/>
            <a:r>
              <a:rPr lang="en-US"/>
              <a:t>Click to edit master text styles over two lines</a:t>
            </a:r>
          </a:p>
        </p:txBody>
      </p:sp>
      <p:sp>
        <p:nvSpPr>
          <p:cNvPr id="5" name="Text Placeholder 14">
            <a:extLst>
              <a:ext uri="{FF2B5EF4-FFF2-40B4-BE49-F238E27FC236}">
                <a16:creationId xmlns:a16="http://schemas.microsoft.com/office/drawing/2014/main" id="{8D153C37-A886-01D9-B197-B30E0FB81E09}"/>
              </a:ext>
            </a:extLst>
          </p:cNvPr>
          <p:cNvSpPr>
            <a:spLocks noGrp="1"/>
          </p:cNvSpPr>
          <p:nvPr>
            <p:ph type="body" sz="quarter" idx="35" hasCustomPrompt="1"/>
          </p:nvPr>
        </p:nvSpPr>
        <p:spPr>
          <a:xfrm>
            <a:off x="4295999" y="4359227"/>
            <a:ext cx="3600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a:t>Click to edit master text styles over two lines</a:t>
            </a:r>
          </a:p>
        </p:txBody>
      </p:sp>
      <p:sp>
        <p:nvSpPr>
          <p:cNvPr id="6" name="Text Placeholder 14">
            <a:extLst>
              <a:ext uri="{FF2B5EF4-FFF2-40B4-BE49-F238E27FC236}">
                <a16:creationId xmlns:a16="http://schemas.microsoft.com/office/drawing/2014/main" id="{B6ED339A-4C3F-CB2F-0FC3-86E335BD2A27}"/>
              </a:ext>
            </a:extLst>
          </p:cNvPr>
          <p:cNvSpPr>
            <a:spLocks noGrp="1"/>
          </p:cNvSpPr>
          <p:nvPr>
            <p:ph type="body" sz="quarter" idx="36" hasCustomPrompt="1"/>
          </p:nvPr>
        </p:nvSpPr>
        <p:spPr>
          <a:xfrm>
            <a:off x="8112575" y="4359227"/>
            <a:ext cx="3600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a:t>Click to edit master text styles over two lines</a:t>
            </a:r>
          </a:p>
        </p:txBody>
      </p:sp>
      <p:sp>
        <p:nvSpPr>
          <p:cNvPr id="9" name="Picture Placeholder 18">
            <a:extLst>
              <a:ext uri="{FF2B5EF4-FFF2-40B4-BE49-F238E27FC236}">
                <a16:creationId xmlns:a16="http://schemas.microsoft.com/office/drawing/2014/main" id="{2FAB7B98-CD18-5A37-EF3C-EF1073FE1CE6}"/>
              </a:ext>
            </a:extLst>
          </p:cNvPr>
          <p:cNvSpPr>
            <a:spLocks noGrp="1"/>
          </p:cNvSpPr>
          <p:nvPr>
            <p:ph type="pic" sz="quarter" idx="37"/>
          </p:nvPr>
        </p:nvSpPr>
        <p:spPr>
          <a:xfrm>
            <a:off x="480389" y="359087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11" name="Picture Placeholder 18">
            <a:extLst>
              <a:ext uri="{FF2B5EF4-FFF2-40B4-BE49-F238E27FC236}">
                <a16:creationId xmlns:a16="http://schemas.microsoft.com/office/drawing/2014/main" id="{0997FAD5-C456-F598-34F0-83D2E679DDB6}"/>
              </a:ext>
            </a:extLst>
          </p:cNvPr>
          <p:cNvSpPr>
            <a:spLocks noGrp="1"/>
          </p:cNvSpPr>
          <p:nvPr>
            <p:ph type="pic" sz="quarter" idx="38"/>
          </p:nvPr>
        </p:nvSpPr>
        <p:spPr>
          <a:xfrm>
            <a:off x="4295999" y="359087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12" name="Picture Placeholder 18">
            <a:extLst>
              <a:ext uri="{FF2B5EF4-FFF2-40B4-BE49-F238E27FC236}">
                <a16:creationId xmlns:a16="http://schemas.microsoft.com/office/drawing/2014/main" id="{03949915-1651-39CF-8CEE-A76CA82C73E0}"/>
              </a:ext>
            </a:extLst>
          </p:cNvPr>
          <p:cNvSpPr>
            <a:spLocks noGrp="1"/>
          </p:cNvSpPr>
          <p:nvPr>
            <p:ph type="pic" sz="quarter" idx="39"/>
          </p:nvPr>
        </p:nvSpPr>
        <p:spPr>
          <a:xfrm>
            <a:off x="8111609" y="3590870"/>
            <a:ext cx="360000" cy="360000"/>
          </a:xfrm>
          <a:prstGeom prst="rect">
            <a:avLst/>
          </a:prstGeom>
        </p:spPr>
        <p:txBody>
          <a:bodyPr/>
          <a:lstStyle>
            <a:lvl1pPr marL="0" indent="0">
              <a:buNone/>
              <a:defRPr>
                <a:noFill/>
              </a:defRPr>
            </a:lvl1pPr>
          </a:lstStyle>
          <a:p>
            <a:r>
              <a:rPr lang="en-US"/>
              <a:t>Click icon to add picture</a:t>
            </a:r>
            <a:endParaRPr lang="en-GB"/>
          </a:p>
        </p:txBody>
      </p:sp>
      <p:sp>
        <p:nvSpPr>
          <p:cNvPr id="13" name="Content Placeholder 28">
            <a:extLst>
              <a:ext uri="{FF2B5EF4-FFF2-40B4-BE49-F238E27FC236}">
                <a16:creationId xmlns:a16="http://schemas.microsoft.com/office/drawing/2014/main" id="{E4B853BA-A9A2-A4DC-EA66-2A9B2667FE69}"/>
              </a:ext>
            </a:extLst>
          </p:cNvPr>
          <p:cNvSpPr>
            <a:spLocks noGrp="1"/>
          </p:cNvSpPr>
          <p:nvPr>
            <p:ph sz="quarter" idx="40"/>
          </p:nvPr>
        </p:nvSpPr>
        <p:spPr>
          <a:xfrm>
            <a:off x="479424" y="4155048"/>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14" name="Content Placeholder 28">
            <a:extLst>
              <a:ext uri="{FF2B5EF4-FFF2-40B4-BE49-F238E27FC236}">
                <a16:creationId xmlns:a16="http://schemas.microsoft.com/office/drawing/2014/main" id="{9F1FC562-AE7F-D81F-1B25-21E5389C187C}"/>
              </a:ext>
            </a:extLst>
          </p:cNvPr>
          <p:cNvSpPr>
            <a:spLocks noGrp="1"/>
          </p:cNvSpPr>
          <p:nvPr>
            <p:ph sz="quarter" idx="41"/>
          </p:nvPr>
        </p:nvSpPr>
        <p:spPr>
          <a:xfrm>
            <a:off x="4295999" y="4155048"/>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18" name="Content Placeholder 28">
            <a:extLst>
              <a:ext uri="{FF2B5EF4-FFF2-40B4-BE49-F238E27FC236}">
                <a16:creationId xmlns:a16="http://schemas.microsoft.com/office/drawing/2014/main" id="{EE353D80-D77C-95B7-374F-66E95FEDED91}"/>
              </a:ext>
            </a:extLst>
          </p:cNvPr>
          <p:cNvSpPr>
            <a:spLocks noGrp="1"/>
          </p:cNvSpPr>
          <p:nvPr>
            <p:ph sz="quarter" idx="42"/>
          </p:nvPr>
        </p:nvSpPr>
        <p:spPr>
          <a:xfrm>
            <a:off x="8112575" y="4155048"/>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21" name="Text Placeholder 14">
            <a:extLst>
              <a:ext uri="{FF2B5EF4-FFF2-40B4-BE49-F238E27FC236}">
                <a16:creationId xmlns:a16="http://schemas.microsoft.com/office/drawing/2014/main" id="{0E68ADCB-7B65-3D9C-B27A-9151487F63F1}"/>
              </a:ext>
            </a:extLst>
          </p:cNvPr>
          <p:cNvSpPr>
            <a:spLocks noGrp="1"/>
          </p:cNvSpPr>
          <p:nvPr>
            <p:ph type="body" sz="quarter" idx="43" hasCustomPrompt="1"/>
          </p:nvPr>
        </p:nvSpPr>
        <p:spPr>
          <a:xfrm>
            <a:off x="479424" y="5150805"/>
            <a:ext cx="3600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a:t>Click to edit master text styles</a:t>
            </a:r>
          </a:p>
        </p:txBody>
      </p:sp>
      <p:sp>
        <p:nvSpPr>
          <p:cNvPr id="22" name="Text Placeholder 14">
            <a:extLst>
              <a:ext uri="{FF2B5EF4-FFF2-40B4-BE49-F238E27FC236}">
                <a16:creationId xmlns:a16="http://schemas.microsoft.com/office/drawing/2014/main" id="{C4040692-32B9-6386-6CFF-F4B17BABF768}"/>
              </a:ext>
            </a:extLst>
          </p:cNvPr>
          <p:cNvSpPr>
            <a:spLocks noGrp="1"/>
          </p:cNvSpPr>
          <p:nvPr>
            <p:ph type="body" sz="quarter" idx="44" hasCustomPrompt="1"/>
          </p:nvPr>
        </p:nvSpPr>
        <p:spPr>
          <a:xfrm>
            <a:off x="4295999" y="5150805"/>
            <a:ext cx="3600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a:t>Click to edit master text styles</a:t>
            </a:r>
          </a:p>
        </p:txBody>
      </p:sp>
      <p:sp>
        <p:nvSpPr>
          <p:cNvPr id="24" name="Text Placeholder 14">
            <a:extLst>
              <a:ext uri="{FF2B5EF4-FFF2-40B4-BE49-F238E27FC236}">
                <a16:creationId xmlns:a16="http://schemas.microsoft.com/office/drawing/2014/main" id="{F5152067-B44A-0A94-46AB-7FE3EDC18583}"/>
              </a:ext>
            </a:extLst>
          </p:cNvPr>
          <p:cNvSpPr>
            <a:spLocks noGrp="1"/>
          </p:cNvSpPr>
          <p:nvPr>
            <p:ph type="body" sz="quarter" idx="45" hasCustomPrompt="1"/>
          </p:nvPr>
        </p:nvSpPr>
        <p:spPr>
          <a:xfrm>
            <a:off x="8112575" y="5150805"/>
            <a:ext cx="3600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a:t>Click to edit master text styles</a:t>
            </a:r>
          </a:p>
        </p:txBody>
      </p:sp>
      <p:pic>
        <p:nvPicPr>
          <p:cNvPr id="4" name="Graphic 3">
            <a:extLst>
              <a:ext uri="{FF2B5EF4-FFF2-40B4-BE49-F238E27FC236}">
                <a16:creationId xmlns:a16="http://schemas.microsoft.com/office/drawing/2014/main" id="{8B850E3A-1630-69B2-FEB4-8C4A60190DB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8" name="Rectangle 7">
            <a:extLst>
              <a:ext uri="{FF2B5EF4-FFF2-40B4-BE49-F238E27FC236}">
                <a16:creationId xmlns:a16="http://schemas.microsoft.com/office/drawing/2014/main" id="{50C230AF-0D18-90E0-412E-AB0DE7EF1F15}"/>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42039539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350.xml><?xml version="1.0" encoding="utf-8"?>
<p:sldLayout xmlns:a="http://schemas.openxmlformats.org/drawingml/2006/main" xmlns:r="http://schemas.openxmlformats.org/officeDocument/2006/relationships" xmlns:p="http://schemas.openxmlformats.org/presentationml/2006/main" preserve="1" userDrawn="1">
  <p:cSld name="9_agenda">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C66BEDF-06D7-3E42-1D1D-848E59AC0CFD}"/>
              </a:ext>
            </a:extLst>
          </p:cNvPr>
          <p:cNvSpPr>
            <a:spLocks noGrp="1"/>
          </p:cNvSpPr>
          <p:nvPr>
            <p:ph type="title" hasCustomPrompt="1"/>
          </p:nvPr>
        </p:nvSpPr>
        <p:spPr>
          <a:xfrm>
            <a:off x="675638" y="1719000"/>
            <a:ext cx="3420000" cy="3420000"/>
          </a:xfrm>
          <a:prstGeom prst="ellipse">
            <a:avLst/>
          </a:prstGeom>
          <a:solidFill>
            <a:schemeClr val="tx1"/>
          </a:solidFill>
          <a:ln>
            <a:noFill/>
          </a:ln>
        </p:spPr>
        <p:txBody>
          <a:bodyPr wrap="none" lIns="0" tIns="0" rIns="0" bIns="0" anchor="ctr" anchorCtr="1"/>
          <a:lstStyle>
            <a:lvl1pPr>
              <a:defRPr sz="4800">
                <a:solidFill>
                  <a:schemeClr val="bg1"/>
                </a:solidFill>
              </a:defRPr>
            </a:lvl1pPr>
          </a:lstStyle>
          <a:p>
            <a:r>
              <a:rPr lang="en-US" dirty="0"/>
              <a:t>Your text </a:t>
            </a:r>
            <a:br>
              <a:rPr lang="en-US" dirty="0"/>
            </a:br>
            <a:r>
              <a:rPr lang="en-US" dirty="0"/>
              <a:t>here</a:t>
            </a:r>
            <a:endParaRPr lang="en-AU" dirty="0"/>
          </a:p>
        </p:txBody>
      </p:sp>
      <p:sp>
        <p:nvSpPr>
          <p:cNvPr id="4" name="Table Placeholder 3">
            <a:extLst>
              <a:ext uri="{FF2B5EF4-FFF2-40B4-BE49-F238E27FC236}">
                <a16:creationId xmlns:a16="http://schemas.microsoft.com/office/drawing/2014/main" id="{57557734-9EAF-6CA7-9B33-16D6323F44B4}"/>
              </a:ext>
            </a:extLst>
          </p:cNvPr>
          <p:cNvSpPr>
            <a:spLocks noGrp="1"/>
          </p:cNvSpPr>
          <p:nvPr>
            <p:ph type="tbl" sz="quarter" idx="14"/>
          </p:nvPr>
        </p:nvSpPr>
        <p:spPr>
          <a:xfrm>
            <a:off x="5049951" y="1558131"/>
            <a:ext cx="6092825" cy="3741738"/>
          </a:xfrm>
          <a:prstGeom prst="rect">
            <a:avLst/>
          </a:prstGeom>
        </p:spPr>
        <p:txBody>
          <a:bodyPr lIns="0" tIns="0" rIns="0" bIns="0"/>
          <a:lstStyle>
            <a:lvl1pPr marL="0" indent="0">
              <a:buNone/>
              <a:defRPr/>
            </a:lvl1pPr>
          </a:lstStyle>
          <a:p>
            <a:r>
              <a:rPr lang="en-US"/>
              <a:t>Click icon to add table</a:t>
            </a:r>
            <a:endParaRPr lang="en-GB" dirty="0"/>
          </a:p>
        </p:txBody>
      </p:sp>
      <p:sp>
        <p:nvSpPr>
          <p:cNvPr id="2" name="Rectangle 1">
            <a:extLst>
              <a:ext uri="{FF2B5EF4-FFF2-40B4-BE49-F238E27FC236}">
                <a16:creationId xmlns:a16="http://schemas.microsoft.com/office/drawing/2014/main" id="{EBF37B25-DFA7-A531-7A74-5B43DF104325}"/>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Graphic 2">
            <a:extLst>
              <a:ext uri="{FF2B5EF4-FFF2-40B4-BE49-F238E27FC236}">
                <a16:creationId xmlns:a16="http://schemas.microsoft.com/office/drawing/2014/main" id="{517C9F61-3893-EA2A-F9E2-E33D87AFDF3C}"/>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413624044"/>
      </p:ext>
    </p:extLst>
  </p:cSld>
  <p:clrMapOvr>
    <a:masterClrMapping/>
  </p:clrMapOvr>
</p:sldLayout>
</file>

<file path=ppt/slideLayouts/slideLayout351.xml><?xml version="1.0" encoding="utf-8"?>
<p:sldLayout xmlns:a="http://schemas.openxmlformats.org/drawingml/2006/main" xmlns:r="http://schemas.openxmlformats.org/officeDocument/2006/relationships" xmlns:p="http://schemas.openxmlformats.org/presentationml/2006/main" preserve="1" userDrawn="1">
  <p:cSld name="10_content">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6" name="Title 5">
            <a:extLst>
              <a:ext uri="{FF2B5EF4-FFF2-40B4-BE49-F238E27FC236}">
                <a16:creationId xmlns:a16="http://schemas.microsoft.com/office/drawing/2014/main" id="{B6BFDE06-550D-8511-74E2-ABBE9E6CFA7F}"/>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a:p>
        </p:txBody>
      </p:sp>
      <p:sp>
        <p:nvSpPr>
          <p:cNvPr id="3" name="Footer Placeholder 4">
            <a:extLst>
              <a:ext uri="{FF2B5EF4-FFF2-40B4-BE49-F238E27FC236}">
                <a16:creationId xmlns:a16="http://schemas.microsoft.com/office/drawing/2014/main" id="{290DBB55-66DE-2469-744D-4FD91747388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4" name="Text Placeholder 3">
            <a:extLst>
              <a:ext uri="{FF2B5EF4-FFF2-40B4-BE49-F238E27FC236}">
                <a16:creationId xmlns:a16="http://schemas.microsoft.com/office/drawing/2014/main" id="{5B9EADF1-8D8A-4579-4978-49E61D439018}"/>
              </a:ext>
            </a:extLst>
          </p:cNvPr>
          <p:cNvSpPr>
            <a:spLocks noGrp="1"/>
          </p:cNvSpPr>
          <p:nvPr>
            <p:ph type="body" sz="quarter" idx="15"/>
          </p:nvPr>
        </p:nvSpPr>
        <p:spPr>
          <a:xfrm>
            <a:off x="480575" y="1484784"/>
            <a:ext cx="1123200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Rectangle 4">
            <a:extLst>
              <a:ext uri="{FF2B5EF4-FFF2-40B4-BE49-F238E27FC236}">
                <a16:creationId xmlns:a16="http://schemas.microsoft.com/office/drawing/2014/main" id="{6467D5D2-E65B-758C-2B34-93C4417CE329}"/>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Graphic 6">
            <a:extLst>
              <a:ext uri="{FF2B5EF4-FFF2-40B4-BE49-F238E27FC236}">
                <a16:creationId xmlns:a16="http://schemas.microsoft.com/office/drawing/2014/main" id="{F19FEF49-0AD4-A803-7B53-7352466EB17A}"/>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290359242"/>
      </p:ext>
    </p:extLst>
  </p:cSld>
  <p:clrMapOvr>
    <a:masterClrMapping/>
  </p:clrMapOvr>
  <p:extLst>
    <p:ext uri="{DCECCB84-F9BA-43D5-87BE-67443E8EF086}">
      <p15:sldGuideLst xmlns:p15="http://schemas.microsoft.com/office/powerpoint/2012/main"/>
    </p:ext>
  </p:extLst>
</p:sldLayout>
</file>

<file path=ppt/slideLayouts/slideLayout352.xml><?xml version="1.0" encoding="utf-8"?>
<p:sldLayout xmlns:a="http://schemas.openxmlformats.org/drawingml/2006/main" xmlns:r="http://schemas.openxmlformats.org/officeDocument/2006/relationships" xmlns:p="http://schemas.openxmlformats.org/presentationml/2006/main" preserve="1" userDrawn="1">
  <p:cSld name="10_content_background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B0D303CC-B431-CE9A-59A7-B762B46BCF95}"/>
              </a:ext>
            </a:extLst>
          </p:cNvPr>
          <p:cNvSpPr>
            <a:spLocks noGrp="1"/>
          </p:cNvSpPr>
          <p:nvPr>
            <p:ph type="pic" sz="quarter" idx="15"/>
          </p:nvPr>
        </p:nvSpPr>
        <p:spPr>
          <a:xfrm>
            <a:off x="0" y="0"/>
            <a:ext cx="12192000" cy="6858000"/>
          </a:xfrm>
          <a:prstGeom prst="rect">
            <a:avLst/>
          </a:prstGeom>
          <a:solidFill>
            <a:schemeClr val="tx1"/>
          </a:solidFill>
        </p:spPr>
        <p:txBody>
          <a:bodyPr/>
          <a:lstStyle>
            <a:lvl1pPr marL="0" indent="0">
              <a:buNone/>
              <a:defRPr/>
            </a:lvl1pPr>
          </a:lstStyle>
          <a:p>
            <a:r>
              <a:rPr lang="en-US"/>
              <a:t>Click icon to add picture</a:t>
            </a:r>
            <a:endParaRPr lang="en-GB"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6" name="Title 5">
            <a:extLst>
              <a:ext uri="{FF2B5EF4-FFF2-40B4-BE49-F238E27FC236}">
                <a16:creationId xmlns:a16="http://schemas.microsoft.com/office/drawing/2014/main" id="{B6BFDE06-550D-8511-74E2-ABBE9E6CFA7F}"/>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a:p>
        </p:txBody>
      </p:sp>
      <p:sp>
        <p:nvSpPr>
          <p:cNvPr id="3" name="Footer Placeholder 4">
            <a:extLst>
              <a:ext uri="{FF2B5EF4-FFF2-40B4-BE49-F238E27FC236}">
                <a16:creationId xmlns:a16="http://schemas.microsoft.com/office/drawing/2014/main" id="{290DBB55-66DE-2469-744D-4FD91747388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4" name="Text Placeholder 3">
            <a:extLst>
              <a:ext uri="{FF2B5EF4-FFF2-40B4-BE49-F238E27FC236}">
                <a16:creationId xmlns:a16="http://schemas.microsoft.com/office/drawing/2014/main" id="{00FD7897-FC6C-7BDC-28BB-5065F0091576}"/>
              </a:ext>
            </a:extLst>
          </p:cNvPr>
          <p:cNvSpPr>
            <a:spLocks noGrp="1"/>
          </p:cNvSpPr>
          <p:nvPr>
            <p:ph type="body" sz="quarter" idx="16"/>
          </p:nvPr>
        </p:nvSpPr>
        <p:spPr>
          <a:xfrm>
            <a:off x="480575" y="1484784"/>
            <a:ext cx="1123200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logo_white">
            <a:extLst>
              <a:ext uri="{FF2B5EF4-FFF2-40B4-BE49-F238E27FC236}">
                <a16:creationId xmlns:a16="http://schemas.microsoft.com/office/drawing/2014/main" id="{FF3DB9E0-D2B0-3421-54D0-39FD96CB42BD}"/>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7" name="Text Placeholder 4">
            <a:extLst>
              <a:ext uri="{FF2B5EF4-FFF2-40B4-BE49-F238E27FC236}">
                <a16:creationId xmlns:a16="http://schemas.microsoft.com/office/drawing/2014/main" id="{429DD484-EF4F-8CF8-83DA-18BCFC7556B0}"/>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3031933308"/>
      </p:ext>
    </p:extLst>
  </p:cSld>
  <p:clrMapOvr>
    <a:masterClrMapping/>
  </p:clrMapOvr>
  <p:extLst>
    <p:ext uri="{DCECCB84-F9BA-43D5-87BE-67443E8EF086}">
      <p15:sldGuideLst xmlns:p15="http://schemas.microsoft.com/office/powerpoint/2012/main"/>
    </p:ext>
  </p:extLst>
</p:sldLayout>
</file>

<file path=ppt/slideLayouts/slideLayout353.xml><?xml version="1.0" encoding="utf-8"?>
<p:sldLayout xmlns:a="http://schemas.openxmlformats.org/drawingml/2006/main" xmlns:r="http://schemas.openxmlformats.org/officeDocument/2006/relationships" xmlns:p="http://schemas.openxmlformats.org/presentationml/2006/main" preserve="1" userDrawn="1">
  <p:cSld name="10_content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dirty="0"/>
          </a:p>
        </p:txBody>
      </p:sp>
      <p:sp>
        <p:nvSpPr>
          <p:cNvPr id="6" name="Title 5">
            <a:extLst>
              <a:ext uri="{FF2B5EF4-FFF2-40B4-BE49-F238E27FC236}">
                <a16:creationId xmlns:a16="http://schemas.microsoft.com/office/drawing/2014/main" id="{B6BFDE06-550D-8511-74E2-ABBE9E6CFA7F}"/>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AU" dirty="0"/>
          </a:p>
        </p:txBody>
      </p:sp>
      <p:sp>
        <p:nvSpPr>
          <p:cNvPr id="3" name="Footer Placeholder 4">
            <a:extLst>
              <a:ext uri="{FF2B5EF4-FFF2-40B4-BE49-F238E27FC236}">
                <a16:creationId xmlns:a16="http://schemas.microsoft.com/office/drawing/2014/main" id="{290DBB55-66DE-2469-744D-4FD91747388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dirty="0"/>
          </a:p>
        </p:txBody>
      </p:sp>
      <p:sp>
        <p:nvSpPr>
          <p:cNvPr id="4" name="Text Placeholder 3">
            <a:extLst>
              <a:ext uri="{FF2B5EF4-FFF2-40B4-BE49-F238E27FC236}">
                <a16:creationId xmlns:a16="http://schemas.microsoft.com/office/drawing/2014/main" id="{BB28BD2F-BF1C-149D-9B6B-39B559DB2CEB}"/>
              </a:ext>
            </a:extLst>
          </p:cNvPr>
          <p:cNvSpPr>
            <a:spLocks noGrp="1"/>
          </p:cNvSpPr>
          <p:nvPr>
            <p:ph type="body" sz="quarter" idx="15"/>
          </p:nvPr>
        </p:nvSpPr>
        <p:spPr>
          <a:xfrm>
            <a:off x="480575" y="1484784"/>
            <a:ext cx="11232000" cy="4408015"/>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5" name="Graphic 4">
            <a:extLst>
              <a:ext uri="{FF2B5EF4-FFF2-40B4-BE49-F238E27FC236}">
                <a16:creationId xmlns:a16="http://schemas.microsoft.com/office/drawing/2014/main" id="{81E6FB44-F873-5164-AE5C-459CB3BCD600}"/>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7" name="Rectangle 6">
            <a:extLst>
              <a:ext uri="{FF2B5EF4-FFF2-40B4-BE49-F238E27FC236}">
                <a16:creationId xmlns:a16="http://schemas.microsoft.com/office/drawing/2014/main" id="{DEF988E4-C6F1-7973-6C7B-2C09D94FCB62}"/>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05401063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354.xml><?xml version="1.0" encoding="utf-8"?>
<p:sldLayout xmlns:a="http://schemas.openxmlformats.org/drawingml/2006/main" xmlns:r="http://schemas.openxmlformats.org/officeDocument/2006/relationships" xmlns:p="http://schemas.openxmlformats.org/presentationml/2006/main" preserve="1" userDrawn="1">
  <p:cSld name="11_content_subtitle">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dirty="0"/>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3" name="Text Placeholder 3">
            <a:extLst>
              <a:ext uri="{FF2B5EF4-FFF2-40B4-BE49-F238E27FC236}">
                <a16:creationId xmlns:a16="http://schemas.microsoft.com/office/drawing/2014/main" id="{2E71C29E-761B-F8C5-223C-7DEC377E03D5}"/>
              </a:ext>
            </a:extLst>
          </p:cNvPr>
          <p:cNvSpPr>
            <a:spLocks noGrp="1"/>
          </p:cNvSpPr>
          <p:nvPr>
            <p:ph type="body" sz="quarter" idx="15"/>
          </p:nvPr>
        </p:nvSpPr>
        <p:spPr>
          <a:xfrm>
            <a:off x="479425" y="2097087"/>
            <a:ext cx="11232000" cy="37944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Rectangle 3">
            <a:extLst>
              <a:ext uri="{FF2B5EF4-FFF2-40B4-BE49-F238E27FC236}">
                <a16:creationId xmlns:a16="http://schemas.microsoft.com/office/drawing/2014/main" id="{79FDAE4F-1849-A9F4-D799-9A877B089BBB}"/>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Graphic 4">
            <a:extLst>
              <a:ext uri="{FF2B5EF4-FFF2-40B4-BE49-F238E27FC236}">
                <a16:creationId xmlns:a16="http://schemas.microsoft.com/office/drawing/2014/main" id="{EA868372-5447-7781-C313-BF3A85B8BF48}"/>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2549223431"/>
      </p:ext>
    </p:extLst>
  </p:cSld>
  <p:clrMapOvr>
    <a:masterClrMapping/>
  </p:clrMapOvr>
  <p:extLst>
    <p:ext uri="{DCECCB84-F9BA-43D5-87BE-67443E8EF086}">
      <p15:sldGuideLst xmlns:p15="http://schemas.microsoft.com/office/powerpoint/2012/main"/>
    </p:ext>
  </p:extLst>
</p:sldLayout>
</file>

<file path=ppt/slideLayouts/slideLayout355.xml><?xml version="1.0" encoding="utf-8"?>
<p:sldLayout xmlns:a="http://schemas.openxmlformats.org/drawingml/2006/main" xmlns:r="http://schemas.openxmlformats.org/officeDocument/2006/relationships" xmlns:p="http://schemas.openxmlformats.org/presentationml/2006/main" preserve="1" userDrawn="1">
  <p:cSld name="11_content_subtitle_background image">
    <p:spTree>
      <p:nvGrpSpPr>
        <p:cNvPr id="1" name=""/>
        <p:cNvGrpSpPr/>
        <p:nvPr/>
      </p:nvGrpSpPr>
      <p:grpSpPr>
        <a:xfrm>
          <a:off x="0" y="0"/>
          <a:ext cx="0" cy="0"/>
          <a:chOff x="0" y="0"/>
          <a:chExt cx="0" cy="0"/>
        </a:xfrm>
      </p:grpSpPr>
      <p:sp>
        <p:nvSpPr>
          <p:cNvPr id="3" name="Picture Placeholder 4">
            <a:extLst>
              <a:ext uri="{FF2B5EF4-FFF2-40B4-BE49-F238E27FC236}">
                <a16:creationId xmlns:a16="http://schemas.microsoft.com/office/drawing/2014/main" id="{A048C2A7-7374-9748-43FF-E8F9195C34B9}"/>
              </a:ext>
            </a:extLst>
          </p:cNvPr>
          <p:cNvSpPr>
            <a:spLocks noGrp="1"/>
          </p:cNvSpPr>
          <p:nvPr>
            <p:ph type="pic" sz="quarter" idx="15"/>
          </p:nvPr>
        </p:nvSpPr>
        <p:spPr>
          <a:xfrm>
            <a:off x="0" y="0"/>
            <a:ext cx="12192000" cy="6858000"/>
          </a:xfrm>
          <a:prstGeom prst="rect">
            <a:avLst/>
          </a:prstGeom>
          <a:solidFill>
            <a:schemeClr val="tx1"/>
          </a:solidFill>
        </p:spPr>
        <p:txBody>
          <a:bodyPr/>
          <a:lstStyle>
            <a:lvl1pPr marL="0" indent="0">
              <a:buNone/>
              <a:defRPr/>
            </a:lvl1pPr>
          </a:lstStyle>
          <a:p>
            <a:r>
              <a:rPr lang="en-US"/>
              <a:t>Click icon to add picture</a:t>
            </a:r>
            <a:endParaRPr lang="en-GB"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5" name="Text Placeholder 3">
            <a:extLst>
              <a:ext uri="{FF2B5EF4-FFF2-40B4-BE49-F238E27FC236}">
                <a16:creationId xmlns:a16="http://schemas.microsoft.com/office/drawing/2014/main" id="{DB09B3A3-3D0B-6F1E-AF66-717AD93B9DB8}"/>
              </a:ext>
            </a:extLst>
          </p:cNvPr>
          <p:cNvSpPr>
            <a:spLocks noGrp="1"/>
          </p:cNvSpPr>
          <p:nvPr>
            <p:ph type="body" sz="quarter" idx="17"/>
          </p:nvPr>
        </p:nvSpPr>
        <p:spPr>
          <a:xfrm>
            <a:off x="479425" y="2097087"/>
            <a:ext cx="11232000" cy="37944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logo_white">
            <a:extLst>
              <a:ext uri="{FF2B5EF4-FFF2-40B4-BE49-F238E27FC236}">
                <a16:creationId xmlns:a16="http://schemas.microsoft.com/office/drawing/2014/main" id="{E3D2A758-D28D-E99A-9131-32E36635C50A}"/>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6" name="Text Placeholder 4">
            <a:extLst>
              <a:ext uri="{FF2B5EF4-FFF2-40B4-BE49-F238E27FC236}">
                <a16:creationId xmlns:a16="http://schemas.microsoft.com/office/drawing/2014/main" id="{598C59A4-CB5C-D1CD-5316-75507FF4C02F}"/>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1729395539"/>
      </p:ext>
    </p:extLst>
  </p:cSld>
  <p:clrMapOvr>
    <a:masterClrMapping/>
  </p:clrMapOvr>
  <p:extLst>
    <p:ext uri="{DCECCB84-F9BA-43D5-87BE-67443E8EF086}">
      <p15:sldGuideLst xmlns:p15="http://schemas.microsoft.com/office/powerpoint/2012/main"/>
    </p:ext>
  </p:extLst>
</p:sldLayout>
</file>

<file path=ppt/slideLayouts/slideLayout356.xml><?xml version="1.0" encoding="utf-8"?>
<p:sldLayout xmlns:a="http://schemas.openxmlformats.org/drawingml/2006/main" xmlns:r="http://schemas.openxmlformats.org/officeDocument/2006/relationships" xmlns:p="http://schemas.openxmlformats.org/presentationml/2006/main" preserve="1" userDrawn="1">
  <p:cSld name="11_content_subtitle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ysClr val="windowText" lastClr="000000"/>
                </a:solidFill>
              </a:defRPr>
            </a:lvl1p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tx2"/>
                </a:solidFill>
                <a:latin typeface="+mn-lt"/>
              </a:defRPr>
            </a:lvl1pPr>
          </a:lstStyle>
          <a:p>
            <a:pPr lvl="0"/>
            <a:r>
              <a:rPr lang="en-US" dirty="0"/>
              <a:t>Subheading Goes Here</a:t>
            </a:r>
            <a:endParaRPr lang="en-AU" dirty="0"/>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GB" dirty="0"/>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ysClr val="windowText" lastClr="000000"/>
                </a:solidFill>
              </a:defRPr>
            </a:lvl1pPr>
          </a:lstStyle>
          <a:p>
            <a:endParaRPr lang="en-AU" dirty="0"/>
          </a:p>
        </p:txBody>
      </p:sp>
      <p:sp>
        <p:nvSpPr>
          <p:cNvPr id="4" name="Text Placeholder 3">
            <a:extLst>
              <a:ext uri="{FF2B5EF4-FFF2-40B4-BE49-F238E27FC236}">
                <a16:creationId xmlns:a16="http://schemas.microsoft.com/office/drawing/2014/main" id="{4E7C0667-D7AA-ED07-F2A0-B2D4D54CB86D}"/>
              </a:ext>
            </a:extLst>
          </p:cNvPr>
          <p:cNvSpPr>
            <a:spLocks noGrp="1"/>
          </p:cNvSpPr>
          <p:nvPr>
            <p:ph type="body" sz="quarter" idx="15"/>
          </p:nvPr>
        </p:nvSpPr>
        <p:spPr>
          <a:xfrm>
            <a:off x="479425" y="2097087"/>
            <a:ext cx="11232000" cy="3794400"/>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5" name="Graphic 4">
            <a:extLst>
              <a:ext uri="{FF2B5EF4-FFF2-40B4-BE49-F238E27FC236}">
                <a16:creationId xmlns:a16="http://schemas.microsoft.com/office/drawing/2014/main" id="{1A623A1B-EADA-57B4-6157-8C5DE3F39D29}"/>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3" name="Rectangle 2">
            <a:extLst>
              <a:ext uri="{FF2B5EF4-FFF2-40B4-BE49-F238E27FC236}">
                <a16:creationId xmlns:a16="http://schemas.microsoft.com/office/drawing/2014/main" id="{AC7AFEFE-011D-E4CA-C894-13BDCECC1BCE}"/>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76860275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357.xml><?xml version="1.0" encoding="utf-8"?>
<p:sldLayout xmlns:a="http://schemas.openxmlformats.org/drawingml/2006/main" xmlns:r="http://schemas.openxmlformats.org/officeDocument/2006/relationships" xmlns:p="http://schemas.openxmlformats.org/presentationml/2006/main" preserve="1" userDrawn="1">
  <p:cSld name="12_content_3_colums">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885465"/>
            <a:ext cx="3600000" cy="762266"/>
          </a:xfrm>
          <a:prstGeom prst="rect">
            <a:avLst/>
          </a:prstGeom>
        </p:spPr>
        <p:txBody>
          <a:bodyPr lIns="0" tIns="0" rIns="0" bIns="0"/>
          <a:lstStyle>
            <a:lvl1pPr marL="0" indent="0">
              <a:buNone/>
              <a:defRPr sz="1800">
                <a:latin typeface="+mj-lt"/>
              </a:defRPr>
            </a:lvl1pPr>
            <a:lvl2pPr marL="252000" indent="0">
              <a:buNone/>
              <a:defRPr/>
            </a:lvl2pPr>
          </a:lstStyle>
          <a:p>
            <a:pPr lvl="0"/>
            <a:r>
              <a:rPr lang="en-US" dirty="0"/>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4295999" y="2885465"/>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8112575" y="2885465"/>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4295999"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8111609"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4295999"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8112575"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4295999"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8112575"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3" name="Rectangle 2">
            <a:extLst>
              <a:ext uri="{FF2B5EF4-FFF2-40B4-BE49-F238E27FC236}">
                <a16:creationId xmlns:a16="http://schemas.microsoft.com/office/drawing/2014/main" id="{F1CC7861-AE2A-E219-C37F-81C1B31A3A26}"/>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Graphic 3">
            <a:extLst>
              <a:ext uri="{FF2B5EF4-FFF2-40B4-BE49-F238E27FC236}">
                <a16:creationId xmlns:a16="http://schemas.microsoft.com/office/drawing/2014/main" id="{AC98874E-EF4B-702D-F844-30FC36A23A7C}"/>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10312969"/>
      </p:ext>
    </p:extLst>
  </p:cSld>
  <p:clrMapOvr>
    <a:masterClrMapping/>
  </p:clrMapOvr>
  <p:extLst>
    <p:ext uri="{DCECCB84-F9BA-43D5-87BE-67443E8EF086}">
      <p15:sldGuideLst xmlns:p15="http://schemas.microsoft.com/office/powerpoint/2012/main"/>
    </p:ext>
  </p:extLst>
</p:sldLayout>
</file>

<file path=ppt/slideLayouts/slideLayout358.xml><?xml version="1.0" encoding="utf-8"?>
<p:sldLayout xmlns:a="http://schemas.openxmlformats.org/drawingml/2006/main" xmlns:r="http://schemas.openxmlformats.org/officeDocument/2006/relationships" xmlns:p="http://schemas.openxmlformats.org/presentationml/2006/main" preserve="1" userDrawn="1">
  <p:cSld name="12_content_3_colums_background image">
    <p:spTree>
      <p:nvGrpSpPr>
        <p:cNvPr id="1" name=""/>
        <p:cNvGrpSpPr/>
        <p:nvPr/>
      </p:nvGrpSpPr>
      <p:grpSpPr>
        <a:xfrm>
          <a:off x="0" y="0"/>
          <a:ext cx="0" cy="0"/>
          <a:chOff x="0" y="0"/>
          <a:chExt cx="0" cy="0"/>
        </a:xfrm>
      </p:grpSpPr>
      <p:sp>
        <p:nvSpPr>
          <p:cNvPr id="3" name="Picture Placeholder 4">
            <a:extLst>
              <a:ext uri="{FF2B5EF4-FFF2-40B4-BE49-F238E27FC236}">
                <a16:creationId xmlns:a16="http://schemas.microsoft.com/office/drawing/2014/main" id="{A048C2A7-7374-9748-43FF-E8F9195C34B9}"/>
              </a:ext>
            </a:extLst>
          </p:cNvPr>
          <p:cNvSpPr>
            <a:spLocks noGrp="1"/>
          </p:cNvSpPr>
          <p:nvPr>
            <p:ph type="pic" sz="quarter" idx="15"/>
          </p:nvPr>
        </p:nvSpPr>
        <p:spPr>
          <a:xfrm>
            <a:off x="0" y="0"/>
            <a:ext cx="12192000" cy="6858000"/>
          </a:xfrm>
          <a:prstGeom prst="rect">
            <a:avLst/>
          </a:prstGeom>
          <a:solidFill>
            <a:schemeClr val="tx1"/>
          </a:solidFill>
        </p:spPr>
        <p:txBody>
          <a:bodyPr/>
          <a:lstStyle>
            <a:lvl1pPr marL="0" indent="0">
              <a:buNone/>
              <a:defRPr/>
            </a:lvl1pPr>
          </a:lstStyle>
          <a:p>
            <a:r>
              <a:rPr lang="en-US"/>
              <a:t>Click icon to add picture</a:t>
            </a:r>
            <a:endParaRPr lang="en-GB"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885465"/>
            <a:ext cx="3600000" cy="762266"/>
          </a:xfrm>
          <a:prstGeom prst="rect">
            <a:avLst/>
          </a:prstGeom>
        </p:spPr>
        <p:txBody>
          <a:bodyPr lIns="0" tIns="0" rIns="0" bIns="0"/>
          <a:lstStyle>
            <a:lvl1pPr marL="0" indent="0">
              <a:buNone/>
              <a:defRPr sz="1800">
                <a:latin typeface="+mj-lt"/>
              </a:defRPr>
            </a:lvl1pPr>
            <a:lvl2pPr marL="252000" indent="0">
              <a:buNone/>
              <a:defRPr/>
            </a:lvl2pPr>
          </a:lstStyle>
          <a:p>
            <a:pPr lvl="0"/>
            <a:r>
              <a:rPr lang="en-US" dirty="0"/>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4295999" y="2885465"/>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8112575" y="2885465"/>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4295999"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8111609"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4295999"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8112575"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4295999"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8112575"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4" name="logo_white">
            <a:extLst>
              <a:ext uri="{FF2B5EF4-FFF2-40B4-BE49-F238E27FC236}">
                <a16:creationId xmlns:a16="http://schemas.microsoft.com/office/drawing/2014/main" id="{1D7EE307-1486-AA9B-66F6-92753752BC00}"/>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5" name="Text Placeholder 4">
            <a:extLst>
              <a:ext uri="{FF2B5EF4-FFF2-40B4-BE49-F238E27FC236}">
                <a16:creationId xmlns:a16="http://schemas.microsoft.com/office/drawing/2014/main" id="{61E523EB-AC2C-D83F-DA0E-194AE3C3180E}"/>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2309033817"/>
      </p:ext>
    </p:extLst>
  </p:cSld>
  <p:clrMapOvr>
    <a:masterClrMapping/>
  </p:clrMapOvr>
  <p:extLst>
    <p:ext uri="{DCECCB84-F9BA-43D5-87BE-67443E8EF086}">
      <p15:sldGuideLst xmlns:p15="http://schemas.microsoft.com/office/powerpoint/2012/main"/>
    </p:ext>
  </p:extLst>
</p:sldLayout>
</file>

<file path=ppt/slideLayouts/slideLayout359.xml><?xml version="1.0" encoding="utf-8"?>
<p:sldLayout xmlns:a="http://schemas.openxmlformats.org/drawingml/2006/main" xmlns:r="http://schemas.openxmlformats.org/officeDocument/2006/relationships" xmlns:p="http://schemas.openxmlformats.org/presentationml/2006/main" preserve="1" userDrawn="1">
  <p:cSld name="12_content_3_colums_colore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dirty="0"/>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885465"/>
            <a:ext cx="3600000" cy="762266"/>
          </a:xfrm>
          <a:prstGeom prst="rect">
            <a:avLst/>
          </a:prstGeom>
        </p:spPr>
        <p:txBody>
          <a:bodyPr lIns="0" tIns="0" rIns="0" bIns="0"/>
          <a:lstStyle>
            <a:lvl1pPr marL="0" indent="0">
              <a:buNone/>
              <a:defRPr sz="1800">
                <a:solidFill>
                  <a:schemeClr val="accent2"/>
                </a:solidFill>
                <a:latin typeface="+mj-lt"/>
              </a:defRPr>
            </a:lvl1pPr>
            <a:lvl2pPr marL="252000" indent="0">
              <a:buNone/>
              <a:defRPr/>
            </a:lvl2pPr>
          </a:lstStyle>
          <a:p>
            <a:pPr lvl="0"/>
            <a:r>
              <a:rPr lang="en-US" dirty="0"/>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4295999" y="2885465"/>
            <a:ext cx="3600000" cy="762266"/>
          </a:xfrm>
          <a:prstGeom prst="rect">
            <a:avLst/>
          </a:prstGeom>
        </p:spPr>
        <p:txBody>
          <a:bodyPr lIns="0" tIns="0" rIns="0" bIns="0"/>
          <a:lstStyle>
            <a:lvl1pPr marL="0" indent="0">
              <a:buNone/>
              <a:defRPr>
                <a:solidFill>
                  <a:schemeClr val="accent3"/>
                </a:solidFill>
                <a:latin typeface="+mj-lt"/>
              </a:defRPr>
            </a:lvl1pPr>
            <a:lvl2pPr marL="252000" indent="0">
              <a:buNone/>
              <a:defRPr/>
            </a:lvl2pPr>
          </a:lstStyle>
          <a:p>
            <a:pPr lvl="0"/>
            <a:r>
              <a:rPr lang="en-US" dirty="0"/>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8112575" y="2885465"/>
            <a:ext cx="3600000" cy="762266"/>
          </a:xfrm>
          <a:prstGeom prst="rect">
            <a:avLst/>
          </a:prstGeom>
        </p:spPr>
        <p:txBody>
          <a:bodyPr lIns="0" tIns="0" rIns="0" bIns="0"/>
          <a:lstStyle>
            <a:lvl1pPr marL="0" indent="0">
              <a:buNone/>
              <a:defRPr>
                <a:solidFill>
                  <a:schemeClr val="accent4"/>
                </a:solidFill>
                <a:latin typeface="+mj-lt"/>
              </a:defRPr>
            </a:lvl1pPr>
            <a:lvl2pPr marL="252000" indent="0">
              <a:buNone/>
              <a:defRPr/>
            </a:lvl2pPr>
          </a:lstStyle>
          <a:p>
            <a:pPr lvl="0"/>
            <a:r>
              <a:rPr lang="en-US" dirty="0"/>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4295999"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8111609"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4295999"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8112575" y="2681286"/>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4295999"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8112575" y="3677043"/>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3" name="Rectangle 2">
            <a:extLst>
              <a:ext uri="{FF2B5EF4-FFF2-40B4-BE49-F238E27FC236}">
                <a16:creationId xmlns:a16="http://schemas.microsoft.com/office/drawing/2014/main" id="{F9AF2C09-B1E6-6579-F401-BB8E7946C8B0}"/>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Graphic 3">
            <a:extLst>
              <a:ext uri="{FF2B5EF4-FFF2-40B4-BE49-F238E27FC236}">
                <a16:creationId xmlns:a16="http://schemas.microsoft.com/office/drawing/2014/main" id="{758AEDBF-0229-1E1F-C2E6-217271EA7CCB}"/>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9490866"/>
      </p:ext>
    </p:extLst>
  </p:cSld>
  <p:clrMapOvr>
    <a:masterClrMapping/>
  </p:clrMapOvr>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5_content_no_body">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defRPr>
            </a:lvl1pPr>
          </a:lstStyle>
          <a:p>
            <a:pPr lvl="0"/>
            <a:r>
              <a:rPr lang="en-US"/>
              <a:t>Subheading Goes Here</a:t>
            </a:r>
            <a:endParaRPr lang="en-AU"/>
          </a:p>
        </p:txBody>
      </p:sp>
      <p:sp>
        <p:nvSpPr>
          <p:cNvPr id="6" name="Title 5">
            <a:extLst>
              <a:ext uri="{FF2B5EF4-FFF2-40B4-BE49-F238E27FC236}">
                <a16:creationId xmlns:a16="http://schemas.microsoft.com/office/drawing/2014/main" id="{B6BFDE06-550D-8511-74E2-ABBE9E6CFA7F}"/>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a:p>
        </p:txBody>
      </p:sp>
      <p:sp>
        <p:nvSpPr>
          <p:cNvPr id="3" name="Footer Placeholder 4">
            <a:extLst>
              <a:ext uri="{FF2B5EF4-FFF2-40B4-BE49-F238E27FC236}">
                <a16:creationId xmlns:a16="http://schemas.microsoft.com/office/drawing/2014/main" id="{A9D6F6F7-AC4E-6852-C1BE-194E60297AFE}"/>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4" name="Rectangle 3">
            <a:extLst>
              <a:ext uri="{FF2B5EF4-FFF2-40B4-BE49-F238E27FC236}">
                <a16:creationId xmlns:a16="http://schemas.microsoft.com/office/drawing/2014/main" id="{4D759D7F-7C01-800A-7EB8-8ED30DF23452}"/>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Graphic 4">
            <a:extLst>
              <a:ext uri="{FF2B5EF4-FFF2-40B4-BE49-F238E27FC236}">
                <a16:creationId xmlns:a16="http://schemas.microsoft.com/office/drawing/2014/main" id="{EFD70E1B-0578-ADDA-4EB4-56BE3E8C6AE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410298451"/>
      </p:ext>
    </p:extLst>
  </p:cSld>
  <p:clrMapOvr>
    <a:masterClrMapping/>
  </p:clrMapOvr>
  <p:extLst>
    <p:ext uri="{DCECCB84-F9BA-43D5-87BE-67443E8EF086}">
      <p15:sldGuideLst xmlns:p15="http://schemas.microsoft.com/office/powerpoint/2012/main"/>
    </p:ext>
  </p:extLst>
</p:sldLayout>
</file>

<file path=ppt/slideLayouts/slideLayout360.xml><?xml version="1.0" encoding="utf-8"?>
<p:sldLayout xmlns:a="http://schemas.openxmlformats.org/drawingml/2006/main" xmlns:r="http://schemas.openxmlformats.org/officeDocument/2006/relationships" xmlns:p="http://schemas.openxmlformats.org/presentationml/2006/main" preserve="1" userDrawn="1">
  <p:cSld name="12_content_3_colums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ysClr val="windowText" lastClr="000000"/>
                </a:solidFill>
              </a:defRPr>
            </a:lvl1p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tx2"/>
                </a:solidFill>
                <a:latin typeface="+mn-lt"/>
              </a:defRPr>
            </a:lvl1pPr>
          </a:lstStyle>
          <a:p>
            <a:pPr lvl="0"/>
            <a:r>
              <a:rPr lang="en-US" dirty="0"/>
              <a:t>Subheading Goes Here</a:t>
            </a:r>
            <a:endParaRPr lang="en-AU" dirty="0"/>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GB" dirty="0"/>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ysClr val="windowText" lastClr="000000"/>
                </a:solidFill>
              </a:defRPr>
            </a:lvl1pPr>
          </a:lstStyle>
          <a:p>
            <a:endParaRPr lang="en-AU" dirty="0"/>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885465"/>
            <a:ext cx="3600000" cy="762266"/>
          </a:xfrm>
          <a:prstGeom prst="rect">
            <a:avLst/>
          </a:prstGeom>
        </p:spPr>
        <p:txBody>
          <a:bodyPr lIns="0" tIns="0" rIns="0" bIns="0"/>
          <a:lstStyle>
            <a:lvl1pPr marL="0" indent="0">
              <a:buNone/>
              <a:defRPr sz="1800">
                <a:solidFill>
                  <a:schemeClr val="tx2"/>
                </a:solidFill>
                <a:latin typeface="+mj-lt"/>
              </a:defRPr>
            </a:lvl1pPr>
            <a:lvl2pPr marL="252000" indent="0">
              <a:buNone/>
              <a:defRPr/>
            </a:lvl2pPr>
          </a:lstStyle>
          <a:p>
            <a:pPr lvl="0"/>
            <a:r>
              <a:rPr lang="en-US" dirty="0"/>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4295999" y="2885465"/>
            <a:ext cx="3600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dirty="0"/>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8112575" y="2885465"/>
            <a:ext cx="3600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dirty="0"/>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4295999"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8111609"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2681286"/>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4295999" y="2681286"/>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8112575" y="2681286"/>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3677043"/>
            <a:ext cx="3600000" cy="762266"/>
          </a:xfrm>
          <a:prstGeom prst="rect">
            <a:avLst/>
          </a:prstGeom>
        </p:spPr>
        <p:txBody>
          <a:bodyPr lIns="0" tIns="0" rIns="0" bIns="0"/>
          <a:lstStyle>
            <a:lvl1pPr marL="0" indent="0">
              <a:buNone/>
              <a:defRPr sz="1400">
                <a:solidFill>
                  <a:sysClr val="windowText" lastClr="000000"/>
                </a:solidFill>
                <a:latin typeface="+mn-lt"/>
              </a:defRPr>
            </a:lvl1pPr>
            <a:lvl2pPr marL="252000" indent="0">
              <a:buNone/>
              <a:defRPr/>
            </a:lvl2pPr>
          </a:lstStyle>
          <a:p>
            <a:pPr lvl="0"/>
            <a:r>
              <a:rPr lang="en-US" dirty="0"/>
              <a:t>Click to edit master text styles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4295999" y="3677043"/>
            <a:ext cx="3600000" cy="762266"/>
          </a:xfrm>
          <a:prstGeom prst="rect">
            <a:avLst/>
          </a:prstGeom>
        </p:spPr>
        <p:txBody>
          <a:bodyPr lIns="0" tIns="0" rIns="0" bIns="0"/>
          <a:lstStyle>
            <a:lvl1pPr marL="0" indent="0">
              <a:buNone/>
              <a:defRPr sz="1400">
                <a:solidFill>
                  <a:sysClr val="windowText" lastClr="000000"/>
                </a:solidFill>
                <a:latin typeface="+mn-lt"/>
              </a:defRPr>
            </a:lvl1pPr>
            <a:lvl2pPr marL="252000" indent="0">
              <a:buNone/>
              <a:defRPr/>
            </a:lvl2pPr>
          </a:lstStyle>
          <a:p>
            <a:pPr lvl="0"/>
            <a:r>
              <a:rPr lang="en-US" dirty="0"/>
              <a:t>Click to edit master text styles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8112575" y="3677043"/>
            <a:ext cx="3600000" cy="762266"/>
          </a:xfrm>
          <a:prstGeom prst="rect">
            <a:avLst/>
          </a:prstGeom>
        </p:spPr>
        <p:txBody>
          <a:bodyPr lIns="0" tIns="0" rIns="0" bIns="0"/>
          <a:lstStyle>
            <a:lvl1pPr marL="0" indent="0">
              <a:buNone/>
              <a:defRPr sz="1400">
                <a:solidFill>
                  <a:sysClr val="windowText" lastClr="000000"/>
                </a:solidFill>
                <a:latin typeface="+mn-lt"/>
              </a:defRPr>
            </a:lvl1pPr>
            <a:lvl2pPr marL="252000" indent="0">
              <a:buNone/>
              <a:defRPr/>
            </a:lvl2pPr>
          </a:lstStyle>
          <a:p>
            <a:pPr lvl="0"/>
            <a:r>
              <a:rPr lang="en-US" dirty="0"/>
              <a:t>Click to edit master text styles</a:t>
            </a:r>
          </a:p>
        </p:txBody>
      </p:sp>
      <p:pic>
        <p:nvPicPr>
          <p:cNvPr id="3" name="Graphic 2">
            <a:extLst>
              <a:ext uri="{FF2B5EF4-FFF2-40B4-BE49-F238E27FC236}">
                <a16:creationId xmlns:a16="http://schemas.microsoft.com/office/drawing/2014/main" id="{3C5EAF77-B79D-7F6F-7A77-94B5DB02B733}"/>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4" name="Rectangle 3">
            <a:extLst>
              <a:ext uri="{FF2B5EF4-FFF2-40B4-BE49-F238E27FC236}">
                <a16:creationId xmlns:a16="http://schemas.microsoft.com/office/drawing/2014/main" id="{113D58D7-AF9F-FECC-2320-A2640EB79DF0}"/>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7133656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361.xml><?xml version="1.0" encoding="utf-8"?>
<p:sldLayout xmlns:a="http://schemas.openxmlformats.org/drawingml/2006/main" xmlns:r="http://schemas.openxmlformats.org/officeDocument/2006/relationships" xmlns:p="http://schemas.openxmlformats.org/presentationml/2006/main" preserve="1" userDrawn="1">
  <p:cSld name="13_content_4_colums">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885465"/>
            <a:ext cx="2592000" cy="762266"/>
          </a:xfrm>
          <a:prstGeom prst="rect">
            <a:avLst/>
          </a:prstGeom>
        </p:spPr>
        <p:txBody>
          <a:bodyPr lIns="0" tIns="0" rIns="0" bIns="0"/>
          <a:lstStyle>
            <a:lvl1pPr marL="0" indent="0">
              <a:buNone/>
              <a:defRPr sz="1800">
                <a:latin typeface="+mj-lt"/>
              </a:defRPr>
            </a:lvl1pPr>
            <a:lvl2pPr marL="252000" indent="0">
              <a:buNone/>
              <a:defRPr/>
            </a:lvl2pPr>
          </a:lstStyle>
          <a:p>
            <a:pPr lvl="0"/>
            <a:r>
              <a:rPr lang="en-US" dirty="0"/>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3359808" y="2885465"/>
            <a:ext cx="2592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6240192" y="2885465"/>
            <a:ext cx="2592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3359808"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6240192"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3359808"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6240192"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 over two lines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3359808"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 over two lines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6240192"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 over two lines</a:t>
            </a:r>
          </a:p>
        </p:txBody>
      </p:sp>
      <p:sp>
        <p:nvSpPr>
          <p:cNvPr id="3" name="Text Placeholder 14">
            <a:extLst>
              <a:ext uri="{FF2B5EF4-FFF2-40B4-BE49-F238E27FC236}">
                <a16:creationId xmlns:a16="http://schemas.microsoft.com/office/drawing/2014/main" id="{72F5F7A9-5F77-7871-0BAB-8B4B4BF8087D}"/>
              </a:ext>
            </a:extLst>
          </p:cNvPr>
          <p:cNvSpPr>
            <a:spLocks noGrp="1"/>
          </p:cNvSpPr>
          <p:nvPr>
            <p:ph type="body" sz="quarter" idx="34" hasCustomPrompt="1"/>
          </p:nvPr>
        </p:nvSpPr>
        <p:spPr>
          <a:xfrm>
            <a:off x="9120575" y="2885465"/>
            <a:ext cx="2592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5" name="Content Placeholder 28">
            <a:extLst>
              <a:ext uri="{FF2B5EF4-FFF2-40B4-BE49-F238E27FC236}">
                <a16:creationId xmlns:a16="http://schemas.microsoft.com/office/drawing/2014/main" id="{A8B52CDD-34DA-5AD4-FE38-14D07AC41A48}"/>
              </a:ext>
            </a:extLst>
          </p:cNvPr>
          <p:cNvSpPr>
            <a:spLocks noGrp="1"/>
          </p:cNvSpPr>
          <p:nvPr>
            <p:ph sz="quarter" idx="35"/>
          </p:nvPr>
        </p:nvSpPr>
        <p:spPr>
          <a:xfrm>
            <a:off x="9120575"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6" name="Text Placeholder 14">
            <a:extLst>
              <a:ext uri="{FF2B5EF4-FFF2-40B4-BE49-F238E27FC236}">
                <a16:creationId xmlns:a16="http://schemas.microsoft.com/office/drawing/2014/main" id="{DF8E1975-8D0C-924D-57F2-A8E12A7FC5F3}"/>
              </a:ext>
            </a:extLst>
          </p:cNvPr>
          <p:cNvSpPr>
            <a:spLocks noGrp="1"/>
          </p:cNvSpPr>
          <p:nvPr>
            <p:ph type="body" sz="quarter" idx="36" hasCustomPrompt="1"/>
          </p:nvPr>
        </p:nvSpPr>
        <p:spPr>
          <a:xfrm>
            <a:off x="9120575"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 over two lines</a:t>
            </a:r>
          </a:p>
        </p:txBody>
      </p:sp>
      <p:sp>
        <p:nvSpPr>
          <p:cNvPr id="9" name="Picture Placeholder 18">
            <a:extLst>
              <a:ext uri="{FF2B5EF4-FFF2-40B4-BE49-F238E27FC236}">
                <a16:creationId xmlns:a16="http://schemas.microsoft.com/office/drawing/2014/main" id="{A63F7A24-A446-54C0-FEF3-5ADEAF991A74}"/>
              </a:ext>
            </a:extLst>
          </p:cNvPr>
          <p:cNvSpPr>
            <a:spLocks noGrp="1"/>
          </p:cNvSpPr>
          <p:nvPr>
            <p:ph type="pic" sz="quarter" idx="37"/>
          </p:nvPr>
        </p:nvSpPr>
        <p:spPr>
          <a:xfrm>
            <a:off x="9120575"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4" name="Rectangle 3">
            <a:extLst>
              <a:ext uri="{FF2B5EF4-FFF2-40B4-BE49-F238E27FC236}">
                <a16:creationId xmlns:a16="http://schemas.microsoft.com/office/drawing/2014/main" id="{B9E3F9A8-5600-C032-2CCD-C8E41B67FAE6}"/>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Graphic 10">
            <a:extLst>
              <a:ext uri="{FF2B5EF4-FFF2-40B4-BE49-F238E27FC236}">
                <a16:creationId xmlns:a16="http://schemas.microsoft.com/office/drawing/2014/main" id="{0C800D81-031C-200B-2179-5BFC0C1C0049}"/>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549442109"/>
      </p:ext>
    </p:extLst>
  </p:cSld>
  <p:clrMapOvr>
    <a:masterClrMapping/>
  </p:clrMapOvr>
  <p:extLst>
    <p:ext uri="{DCECCB84-F9BA-43D5-87BE-67443E8EF086}">
      <p15:sldGuideLst xmlns:p15="http://schemas.microsoft.com/office/powerpoint/2012/main"/>
    </p:ext>
  </p:extLst>
</p:sldLayout>
</file>

<file path=ppt/slideLayouts/slideLayout362.xml><?xml version="1.0" encoding="utf-8"?>
<p:sldLayout xmlns:a="http://schemas.openxmlformats.org/drawingml/2006/main" xmlns:r="http://schemas.openxmlformats.org/officeDocument/2006/relationships" xmlns:p="http://schemas.openxmlformats.org/presentationml/2006/main" preserve="1" userDrawn="1">
  <p:cSld name="13_content_4_colums_background image">
    <p:spTree>
      <p:nvGrpSpPr>
        <p:cNvPr id="1" name=""/>
        <p:cNvGrpSpPr/>
        <p:nvPr/>
      </p:nvGrpSpPr>
      <p:grpSpPr>
        <a:xfrm>
          <a:off x="0" y="0"/>
          <a:ext cx="0" cy="0"/>
          <a:chOff x="0" y="0"/>
          <a:chExt cx="0" cy="0"/>
        </a:xfrm>
      </p:grpSpPr>
      <p:sp>
        <p:nvSpPr>
          <p:cNvPr id="11" name="Picture Placeholder 4">
            <a:extLst>
              <a:ext uri="{FF2B5EF4-FFF2-40B4-BE49-F238E27FC236}">
                <a16:creationId xmlns:a16="http://schemas.microsoft.com/office/drawing/2014/main" id="{3D6C930C-59CD-9843-C6D8-36A4D42CEEA5}"/>
              </a:ext>
            </a:extLst>
          </p:cNvPr>
          <p:cNvSpPr>
            <a:spLocks noGrp="1"/>
          </p:cNvSpPr>
          <p:nvPr>
            <p:ph type="pic" sz="quarter" idx="15"/>
          </p:nvPr>
        </p:nvSpPr>
        <p:spPr>
          <a:xfrm>
            <a:off x="0" y="0"/>
            <a:ext cx="12192000" cy="6858000"/>
          </a:xfrm>
          <a:prstGeom prst="rect">
            <a:avLst/>
          </a:prstGeom>
          <a:solidFill>
            <a:schemeClr val="tx1"/>
          </a:solidFill>
        </p:spPr>
        <p:txBody>
          <a:bodyPr/>
          <a:lstStyle>
            <a:lvl1pPr marL="0" indent="0">
              <a:buNone/>
              <a:defRPr/>
            </a:lvl1pPr>
          </a:lstStyle>
          <a:p>
            <a:r>
              <a:rPr lang="en-US"/>
              <a:t>Click icon to add picture</a:t>
            </a:r>
            <a:endParaRPr lang="en-GB"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dirty="0"/>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885465"/>
            <a:ext cx="2592000" cy="762266"/>
          </a:xfrm>
          <a:prstGeom prst="rect">
            <a:avLst/>
          </a:prstGeom>
        </p:spPr>
        <p:txBody>
          <a:bodyPr lIns="0" tIns="0" rIns="0" bIns="0"/>
          <a:lstStyle>
            <a:lvl1pPr marL="0" indent="0">
              <a:buNone/>
              <a:defRPr sz="1800">
                <a:latin typeface="+mj-lt"/>
              </a:defRPr>
            </a:lvl1pPr>
            <a:lvl2pPr marL="252000" indent="0">
              <a:buNone/>
              <a:defRPr/>
            </a:lvl2pPr>
          </a:lstStyle>
          <a:p>
            <a:pPr lvl="0"/>
            <a:r>
              <a:rPr lang="en-US" dirty="0"/>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3359808" y="2885465"/>
            <a:ext cx="2592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6240192" y="2885465"/>
            <a:ext cx="2592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3359808"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6240192"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3359808"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6240192"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 over two lines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3359808"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 over two lines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6240192"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 over two lines</a:t>
            </a:r>
          </a:p>
        </p:txBody>
      </p:sp>
      <p:sp>
        <p:nvSpPr>
          <p:cNvPr id="3" name="Text Placeholder 14">
            <a:extLst>
              <a:ext uri="{FF2B5EF4-FFF2-40B4-BE49-F238E27FC236}">
                <a16:creationId xmlns:a16="http://schemas.microsoft.com/office/drawing/2014/main" id="{72F5F7A9-5F77-7871-0BAB-8B4B4BF8087D}"/>
              </a:ext>
            </a:extLst>
          </p:cNvPr>
          <p:cNvSpPr>
            <a:spLocks noGrp="1"/>
          </p:cNvSpPr>
          <p:nvPr>
            <p:ph type="body" sz="quarter" idx="34" hasCustomPrompt="1"/>
          </p:nvPr>
        </p:nvSpPr>
        <p:spPr>
          <a:xfrm>
            <a:off x="9120575" y="2885465"/>
            <a:ext cx="2592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5" name="Content Placeholder 28">
            <a:extLst>
              <a:ext uri="{FF2B5EF4-FFF2-40B4-BE49-F238E27FC236}">
                <a16:creationId xmlns:a16="http://schemas.microsoft.com/office/drawing/2014/main" id="{A8B52CDD-34DA-5AD4-FE38-14D07AC41A48}"/>
              </a:ext>
            </a:extLst>
          </p:cNvPr>
          <p:cNvSpPr>
            <a:spLocks noGrp="1"/>
          </p:cNvSpPr>
          <p:nvPr>
            <p:ph sz="quarter" idx="35"/>
          </p:nvPr>
        </p:nvSpPr>
        <p:spPr>
          <a:xfrm>
            <a:off x="9120575"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6" name="Text Placeholder 14">
            <a:extLst>
              <a:ext uri="{FF2B5EF4-FFF2-40B4-BE49-F238E27FC236}">
                <a16:creationId xmlns:a16="http://schemas.microsoft.com/office/drawing/2014/main" id="{DF8E1975-8D0C-924D-57F2-A8E12A7FC5F3}"/>
              </a:ext>
            </a:extLst>
          </p:cNvPr>
          <p:cNvSpPr>
            <a:spLocks noGrp="1"/>
          </p:cNvSpPr>
          <p:nvPr>
            <p:ph type="body" sz="quarter" idx="36" hasCustomPrompt="1"/>
          </p:nvPr>
        </p:nvSpPr>
        <p:spPr>
          <a:xfrm>
            <a:off x="9120575"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 over two lines</a:t>
            </a:r>
          </a:p>
        </p:txBody>
      </p:sp>
      <p:sp>
        <p:nvSpPr>
          <p:cNvPr id="9" name="Picture Placeholder 18">
            <a:extLst>
              <a:ext uri="{FF2B5EF4-FFF2-40B4-BE49-F238E27FC236}">
                <a16:creationId xmlns:a16="http://schemas.microsoft.com/office/drawing/2014/main" id="{A63F7A24-A446-54C0-FEF3-5ADEAF991A74}"/>
              </a:ext>
            </a:extLst>
          </p:cNvPr>
          <p:cNvSpPr>
            <a:spLocks noGrp="1"/>
          </p:cNvSpPr>
          <p:nvPr>
            <p:ph type="pic" sz="quarter" idx="37"/>
          </p:nvPr>
        </p:nvSpPr>
        <p:spPr>
          <a:xfrm>
            <a:off x="9120575"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4" name="logo_white">
            <a:extLst>
              <a:ext uri="{FF2B5EF4-FFF2-40B4-BE49-F238E27FC236}">
                <a16:creationId xmlns:a16="http://schemas.microsoft.com/office/drawing/2014/main" id="{9BE797D2-C9E9-8C27-C628-0255E0842711}"/>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12" name="Text Placeholder 4">
            <a:extLst>
              <a:ext uri="{FF2B5EF4-FFF2-40B4-BE49-F238E27FC236}">
                <a16:creationId xmlns:a16="http://schemas.microsoft.com/office/drawing/2014/main" id="{E2E2E8FD-B9CB-3E4C-DFCB-24052DAB80C5}"/>
              </a:ext>
            </a:extLst>
          </p:cNvPr>
          <p:cNvSpPr>
            <a:spLocks noGrp="1"/>
          </p:cNvSpPr>
          <p:nvPr>
            <p:ph type="body" sz="quarter" idx="4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3244240294"/>
      </p:ext>
    </p:extLst>
  </p:cSld>
  <p:clrMapOvr>
    <a:masterClrMapping/>
  </p:clrMapOvr>
  <p:extLst>
    <p:ext uri="{DCECCB84-F9BA-43D5-87BE-67443E8EF086}">
      <p15:sldGuideLst xmlns:p15="http://schemas.microsoft.com/office/powerpoint/2012/main"/>
    </p:ext>
  </p:extLst>
</p:sldLayout>
</file>

<file path=ppt/slideLayouts/slideLayout363.xml><?xml version="1.0" encoding="utf-8"?>
<p:sldLayout xmlns:a="http://schemas.openxmlformats.org/drawingml/2006/main" xmlns:r="http://schemas.openxmlformats.org/officeDocument/2006/relationships" xmlns:p="http://schemas.openxmlformats.org/presentationml/2006/main" preserve="1" userDrawn="1">
  <p:cSld name="13_content_4_colums_colore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885465"/>
            <a:ext cx="2592000" cy="762266"/>
          </a:xfrm>
          <a:prstGeom prst="rect">
            <a:avLst/>
          </a:prstGeom>
        </p:spPr>
        <p:txBody>
          <a:bodyPr lIns="0" tIns="0" rIns="0" bIns="0"/>
          <a:lstStyle>
            <a:lvl1pPr marL="0" indent="0">
              <a:buNone/>
              <a:defRPr sz="1800">
                <a:solidFill>
                  <a:schemeClr val="accent2"/>
                </a:solidFill>
                <a:latin typeface="+mj-lt"/>
              </a:defRPr>
            </a:lvl1pPr>
            <a:lvl2pPr marL="252000" indent="0">
              <a:buNone/>
              <a:defRPr/>
            </a:lvl2pPr>
          </a:lstStyle>
          <a:p>
            <a:pPr lvl="0"/>
            <a:r>
              <a:rPr lang="en-US" dirty="0"/>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3359808" y="2885465"/>
            <a:ext cx="2592000" cy="762266"/>
          </a:xfrm>
          <a:prstGeom prst="rect">
            <a:avLst/>
          </a:prstGeom>
        </p:spPr>
        <p:txBody>
          <a:bodyPr lIns="0" tIns="0" rIns="0" bIns="0"/>
          <a:lstStyle>
            <a:lvl1pPr marL="0" indent="0">
              <a:buNone/>
              <a:defRPr>
                <a:solidFill>
                  <a:schemeClr val="accent3"/>
                </a:solidFill>
                <a:latin typeface="+mj-lt"/>
              </a:defRPr>
            </a:lvl1pPr>
            <a:lvl2pPr marL="252000" indent="0">
              <a:buNone/>
              <a:defRPr/>
            </a:lvl2pPr>
          </a:lstStyle>
          <a:p>
            <a:pPr lvl="0"/>
            <a:r>
              <a:rPr lang="en-US" dirty="0"/>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6240192" y="2885465"/>
            <a:ext cx="2592000" cy="762266"/>
          </a:xfrm>
          <a:prstGeom prst="rect">
            <a:avLst/>
          </a:prstGeom>
        </p:spPr>
        <p:txBody>
          <a:bodyPr lIns="0" tIns="0" rIns="0" bIns="0"/>
          <a:lstStyle>
            <a:lvl1pPr marL="0" indent="0">
              <a:buNone/>
              <a:defRPr>
                <a:solidFill>
                  <a:schemeClr val="accent4"/>
                </a:solidFill>
                <a:latin typeface="+mj-lt"/>
              </a:defRPr>
            </a:lvl1pPr>
            <a:lvl2pPr marL="252000" indent="0">
              <a:buNone/>
              <a:defRPr/>
            </a:lvl2pPr>
          </a:lstStyle>
          <a:p>
            <a:pPr lvl="0"/>
            <a:r>
              <a:rPr lang="en-US" dirty="0"/>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3359808"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6240192"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3359808"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6240192"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 over two lines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3359808"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 over two lines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6240192"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 over two lines</a:t>
            </a:r>
          </a:p>
        </p:txBody>
      </p:sp>
      <p:sp>
        <p:nvSpPr>
          <p:cNvPr id="3" name="Text Placeholder 14">
            <a:extLst>
              <a:ext uri="{FF2B5EF4-FFF2-40B4-BE49-F238E27FC236}">
                <a16:creationId xmlns:a16="http://schemas.microsoft.com/office/drawing/2014/main" id="{72F5F7A9-5F77-7871-0BAB-8B4B4BF8087D}"/>
              </a:ext>
            </a:extLst>
          </p:cNvPr>
          <p:cNvSpPr>
            <a:spLocks noGrp="1"/>
          </p:cNvSpPr>
          <p:nvPr>
            <p:ph type="body" sz="quarter" idx="34" hasCustomPrompt="1"/>
          </p:nvPr>
        </p:nvSpPr>
        <p:spPr>
          <a:xfrm>
            <a:off x="9120575" y="2885465"/>
            <a:ext cx="2592000" cy="762266"/>
          </a:xfrm>
          <a:prstGeom prst="rect">
            <a:avLst/>
          </a:prstGeom>
        </p:spPr>
        <p:txBody>
          <a:bodyPr lIns="0" tIns="0" rIns="0" bIns="0"/>
          <a:lstStyle>
            <a:lvl1pPr marL="0" indent="0">
              <a:buNone/>
              <a:defRPr>
                <a:solidFill>
                  <a:schemeClr val="accent6"/>
                </a:solidFill>
                <a:latin typeface="+mj-lt"/>
              </a:defRPr>
            </a:lvl1pPr>
            <a:lvl2pPr marL="252000" indent="0">
              <a:buNone/>
              <a:defRPr/>
            </a:lvl2pPr>
          </a:lstStyle>
          <a:p>
            <a:pPr lvl="0"/>
            <a:r>
              <a:rPr lang="en-US" dirty="0"/>
              <a:t>Click to edit master text styles over two lines</a:t>
            </a:r>
          </a:p>
        </p:txBody>
      </p:sp>
      <p:sp>
        <p:nvSpPr>
          <p:cNvPr id="5" name="Content Placeholder 28">
            <a:extLst>
              <a:ext uri="{FF2B5EF4-FFF2-40B4-BE49-F238E27FC236}">
                <a16:creationId xmlns:a16="http://schemas.microsoft.com/office/drawing/2014/main" id="{A8B52CDD-34DA-5AD4-FE38-14D07AC41A48}"/>
              </a:ext>
            </a:extLst>
          </p:cNvPr>
          <p:cNvSpPr>
            <a:spLocks noGrp="1"/>
          </p:cNvSpPr>
          <p:nvPr>
            <p:ph sz="quarter" idx="35"/>
          </p:nvPr>
        </p:nvSpPr>
        <p:spPr>
          <a:xfrm>
            <a:off x="9120575" y="2681286"/>
            <a:ext cx="2592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6" name="Text Placeholder 14">
            <a:extLst>
              <a:ext uri="{FF2B5EF4-FFF2-40B4-BE49-F238E27FC236}">
                <a16:creationId xmlns:a16="http://schemas.microsoft.com/office/drawing/2014/main" id="{DF8E1975-8D0C-924D-57F2-A8E12A7FC5F3}"/>
              </a:ext>
            </a:extLst>
          </p:cNvPr>
          <p:cNvSpPr>
            <a:spLocks noGrp="1"/>
          </p:cNvSpPr>
          <p:nvPr>
            <p:ph type="body" sz="quarter" idx="36" hasCustomPrompt="1"/>
          </p:nvPr>
        </p:nvSpPr>
        <p:spPr>
          <a:xfrm>
            <a:off x="9120575" y="3677043"/>
            <a:ext cx="2592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 over two lines</a:t>
            </a:r>
          </a:p>
        </p:txBody>
      </p:sp>
      <p:sp>
        <p:nvSpPr>
          <p:cNvPr id="9" name="Picture Placeholder 18">
            <a:extLst>
              <a:ext uri="{FF2B5EF4-FFF2-40B4-BE49-F238E27FC236}">
                <a16:creationId xmlns:a16="http://schemas.microsoft.com/office/drawing/2014/main" id="{A63F7A24-A446-54C0-FEF3-5ADEAF991A74}"/>
              </a:ext>
            </a:extLst>
          </p:cNvPr>
          <p:cNvSpPr>
            <a:spLocks noGrp="1"/>
          </p:cNvSpPr>
          <p:nvPr>
            <p:ph type="pic" sz="quarter" idx="37"/>
          </p:nvPr>
        </p:nvSpPr>
        <p:spPr>
          <a:xfrm>
            <a:off x="9120575"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4" name="Rectangle 3">
            <a:extLst>
              <a:ext uri="{FF2B5EF4-FFF2-40B4-BE49-F238E27FC236}">
                <a16:creationId xmlns:a16="http://schemas.microsoft.com/office/drawing/2014/main" id="{3B75A0B5-6177-53DF-3187-2A2FB8EF50CE}"/>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Graphic 10">
            <a:extLst>
              <a:ext uri="{FF2B5EF4-FFF2-40B4-BE49-F238E27FC236}">
                <a16:creationId xmlns:a16="http://schemas.microsoft.com/office/drawing/2014/main" id="{4CDE98F6-8057-DE0F-8471-6C3804614E01}"/>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188270505"/>
      </p:ext>
    </p:extLst>
  </p:cSld>
  <p:clrMapOvr>
    <a:masterClrMapping/>
  </p:clrMapOvr>
  <p:extLst>
    <p:ext uri="{DCECCB84-F9BA-43D5-87BE-67443E8EF086}">
      <p15:sldGuideLst xmlns:p15="http://schemas.microsoft.com/office/powerpoint/2012/main"/>
    </p:ext>
  </p:extLst>
</p:sldLayout>
</file>

<file path=ppt/slideLayouts/slideLayout364.xml><?xml version="1.0" encoding="utf-8"?>
<p:sldLayout xmlns:a="http://schemas.openxmlformats.org/drawingml/2006/main" xmlns:r="http://schemas.openxmlformats.org/officeDocument/2006/relationships" xmlns:p="http://schemas.openxmlformats.org/presentationml/2006/main" preserve="1" userDrawn="1">
  <p:cSld name="13_content_4_colums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tx2"/>
                </a:solidFill>
                <a:latin typeface="+mn-lt"/>
              </a:defRPr>
            </a:lvl1pPr>
          </a:lstStyle>
          <a:p>
            <a:pPr lvl="0"/>
            <a:r>
              <a:rPr lang="en-US" dirty="0"/>
              <a:t>Subheading Goes Here</a:t>
            </a:r>
            <a:endParaRPr lang="en-AU" dirty="0"/>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dirty="0"/>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885465"/>
            <a:ext cx="2592000" cy="762266"/>
          </a:xfrm>
          <a:prstGeom prst="rect">
            <a:avLst/>
          </a:prstGeom>
        </p:spPr>
        <p:txBody>
          <a:bodyPr lIns="0" tIns="0" rIns="0" bIns="0"/>
          <a:lstStyle>
            <a:lvl1pPr marL="0" indent="0">
              <a:buNone/>
              <a:defRPr sz="1800">
                <a:solidFill>
                  <a:schemeClr val="tx2"/>
                </a:solidFill>
                <a:latin typeface="+mj-lt"/>
              </a:defRPr>
            </a:lvl1pPr>
            <a:lvl2pPr marL="252000" indent="0">
              <a:buNone/>
              <a:defRPr/>
            </a:lvl2pPr>
          </a:lstStyle>
          <a:p>
            <a:pPr lvl="0"/>
            <a:r>
              <a:rPr lang="en-US" dirty="0"/>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3359808" y="2885465"/>
            <a:ext cx="2592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dirty="0"/>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6240192" y="2885465"/>
            <a:ext cx="2592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dirty="0"/>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3359808"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6240192" y="2117108"/>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2681286"/>
            <a:ext cx="2592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3359808" y="2681286"/>
            <a:ext cx="2592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6240192" y="2681286"/>
            <a:ext cx="2592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3677043"/>
            <a:ext cx="2592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dirty="0"/>
              <a:t>Click to edit master text styles over two lines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3359808" y="3677043"/>
            <a:ext cx="2592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dirty="0"/>
              <a:t>Click to edit master text styles over two lines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6240192" y="3677043"/>
            <a:ext cx="2592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dirty="0"/>
              <a:t>Click to edit master text styles over two lines</a:t>
            </a:r>
          </a:p>
        </p:txBody>
      </p:sp>
      <p:sp>
        <p:nvSpPr>
          <p:cNvPr id="3" name="Text Placeholder 14">
            <a:extLst>
              <a:ext uri="{FF2B5EF4-FFF2-40B4-BE49-F238E27FC236}">
                <a16:creationId xmlns:a16="http://schemas.microsoft.com/office/drawing/2014/main" id="{72F5F7A9-5F77-7871-0BAB-8B4B4BF8087D}"/>
              </a:ext>
            </a:extLst>
          </p:cNvPr>
          <p:cNvSpPr>
            <a:spLocks noGrp="1"/>
          </p:cNvSpPr>
          <p:nvPr>
            <p:ph type="body" sz="quarter" idx="34" hasCustomPrompt="1"/>
          </p:nvPr>
        </p:nvSpPr>
        <p:spPr>
          <a:xfrm>
            <a:off x="9120575" y="2885465"/>
            <a:ext cx="2592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dirty="0"/>
              <a:t>Click to edit master text styles over two lines</a:t>
            </a:r>
          </a:p>
        </p:txBody>
      </p:sp>
      <p:sp>
        <p:nvSpPr>
          <p:cNvPr id="5" name="Content Placeholder 28">
            <a:extLst>
              <a:ext uri="{FF2B5EF4-FFF2-40B4-BE49-F238E27FC236}">
                <a16:creationId xmlns:a16="http://schemas.microsoft.com/office/drawing/2014/main" id="{A8B52CDD-34DA-5AD4-FE38-14D07AC41A48}"/>
              </a:ext>
            </a:extLst>
          </p:cNvPr>
          <p:cNvSpPr>
            <a:spLocks noGrp="1"/>
          </p:cNvSpPr>
          <p:nvPr>
            <p:ph sz="quarter" idx="35"/>
          </p:nvPr>
        </p:nvSpPr>
        <p:spPr>
          <a:xfrm>
            <a:off x="9120575" y="2681286"/>
            <a:ext cx="2592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6" name="Text Placeholder 14">
            <a:extLst>
              <a:ext uri="{FF2B5EF4-FFF2-40B4-BE49-F238E27FC236}">
                <a16:creationId xmlns:a16="http://schemas.microsoft.com/office/drawing/2014/main" id="{DF8E1975-8D0C-924D-57F2-A8E12A7FC5F3}"/>
              </a:ext>
            </a:extLst>
          </p:cNvPr>
          <p:cNvSpPr>
            <a:spLocks noGrp="1"/>
          </p:cNvSpPr>
          <p:nvPr>
            <p:ph type="body" sz="quarter" idx="36" hasCustomPrompt="1"/>
          </p:nvPr>
        </p:nvSpPr>
        <p:spPr>
          <a:xfrm>
            <a:off x="9120575" y="3677043"/>
            <a:ext cx="2592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dirty="0"/>
              <a:t>Click to edit master text styles over two lines</a:t>
            </a:r>
          </a:p>
        </p:txBody>
      </p:sp>
      <p:sp>
        <p:nvSpPr>
          <p:cNvPr id="9" name="Picture Placeholder 18">
            <a:extLst>
              <a:ext uri="{FF2B5EF4-FFF2-40B4-BE49-F238E27FC236}">
                <a16:creationId xmlns:a16="http://schemas.microsoft.com/office/drawing/2014/main" id="{A63F7A24-A446-54C0-FEF3-5ADEAF991A74}"/>
              </a:ext>
            </a:extLst>
          </p:cNvPr>
          <p:cNvSpPr>
            <a:spLocks noGrp="1"/>
          </p:cNvSpPr>
          <p:nvPr>
            <p:ph type="pic" sz="quarter" idx="37"/>
          </p:nvPr>
        </p:nvSpPr>
        <p:spPr>
          <a:xfrm>
            <a:off x="9120575" y="2117108"/>
            <a:ext cx="360000" cy="360000"/>
          </a:xfrm>
          <a:prstGeom prst="rect">
            <a:avLst/>
          </a:prstGeom>
        </p:spPr>
        <p:txBody>
          <a:bodyPr/>
          <a:lstStyle>
            <a:lvl1pPr marL="0" indent="0">
              <a:buNone/>
              <a:defRPr>
                <a:noFill/>
              </a:defRPr>
            </a:lvl1pPr>
          </a:lstStyle>
          <a:p>
            <a:r>
              <a:rPr lang="en-US"/>
              <a:t>Click icon to add picture</a:t>
            </a:r>
            <a:endParaRPr lang="en-GB" dirty="0"/>
          </a:p>
        </p:txBody>
      </p:sp>
      <p:pic>
        <p:nvPicPr>
          <p:cNvPr id="11" name="Graphic 10">
            <a:extLst>
              <a:ext uri="{FF2B5EF4-FFF2-40B4-BE49-F238E27FC236}">
                <a16:creationId xmlns:a16="http://schemas.microsoft.com/office/drawing/2014/main" id="{EBDE02BE-B2ED-B3B6-A7DF-E62A010DA3E3}"/>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4" name="Rectangle 3">
            <a:extLst>
              <a:ext uri="{FF2B5EF4-FFF2-40B4-BE49-F238E27FC236}">
                <a16:creationId xmlns:a16="http://schemas.microsoft.com/office/drawing/2014/main" id="{F1119D88-B920-22B2-0AA7-8188A26A9F0D}"/>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77333254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365.xml><?xml version="1.0" encoding="utf-8"?>
<p:sldLayout xmlns:a="http://schemas.openxmlformats.org/drawingml/2006/main" xmlns:r="http://schemas.openxmlformats.org/officeDocument/2006/relationships" xmlns:p="http://schemas.openxmlformats.org/presentationml/2006/main" preserve="1" userDrawn="1">
  <p:cSld name="14_content_6_colums">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018237"/>
            <a:ext cx="3600000" cy="762266"/>
          </a:xfrm>
          <a:prstGeom prst="rect">
            <a:avLst/>
          </a:prstGeom>
        </p:spPr>
        <p:txBody>
          <a:bodyPr lIns="0" tIns="0" rIns="0" bIns="0"/>
          <a:lstStyle>
            <a:lvl1pPr marL="0" indent="0">
              <a:buNone/>
              <a:defRPr sz="1800">
                <a:latin typeface="+mj-lt"/>
              </a:defRPr>
            </a:lvl1pPr>
            <a:lvl2pPr marL="252000" indent="0">
              <a:buNone/>
              <a:defRPr/>
            </a:lvl2pPr>
          </a:lstStyle>
          <a:p>
            <a:pPr lvl="0"/>
            <a:r>
              <a:rPr lang="en-US" dirty="0"/>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4295999" y="2018237"/>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8112575" y="2018237"/>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124988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4295999" y="124988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8111609" y="124988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4295999"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8112575"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4295999"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8112575"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3" name="Text Placeholder 14">
            <a:extLst>
              <a:ext uri="{FF2B5EF4-FFF2-40B4-BE49-F238E27FC236}">
                <a16:creationId xmlns:a16="http://schemas.microsoft.com/office/drawing/2014/main" id="{D684247A-543C-7484-33BE-7AC32B458A7B}"/>
              </a:ext>
            </a:extLst>
          </p:cNvPr>
          <p:cNvSpPr>
            <a:spLocks noGrp="1"/>
          </p:cNvSpPr>
          <p:nvPr>
            <p:ph type="body" sz="quarter" idx="34" hasCustomPrompt="1"/>
          </p:nvPr>
        </p:nvSpPr>
        <p:spPr>
          <a:xfrm>
            <a:off x="479424" y="4359227"/>
            <a:ext cx="3600000" cy="762266"/>
          </a:xfrm>
          <a:prstGeom prst="rect">
            <a:avLst/>
          </a:prstGeom>
        </p:spPr>
        <p:txBody>
          <a:bodyPr lIns="0" tIns="0" rIns="0" bIns="0"/>
          <a:lstStyle>
            <a:lvl1pPr marL="0" indent="0">
              <a:buNone/>
              <a:defRPr sz="1800">
                <a:latin typeface="+mj-lt"/>
              </a:defRPr>
            </a:lvl1pPr>
            <a:lvl2pPr marL="252000" indent="0">
              <a:buNone/>
              <a:defRPr/>
            </a:lvl2pPr>
          </a:lstStyle>
          <a:p>
            <a:pPr lvl="0"/>
            <a:r>
              <a:rPr lang="en-US" dirty="0"/>
              <a:t>Click to edit master text styles over two lines</a:t>
            </a:r>
          </a:p>
        </p:txBody>
      </p:sp>
      <p:sp>
        <p:nvSpPr>
          <p:cNvPr id="5" name="Text Placeholder 14">
            <a:extLst>
              <a:ext uri="{FF2B5EF4-FFF2-40B4-BE49-F238E27FC236}">
                <a16:creationId xmlns:a16="http://schemas.microsoft.com/office/drawing/2014/main" id="{8D153C37-A886-01D9-B197-B30E0FB81E09}"/>
              </a:ext>
            </a:extLst>
          </p:cNvPr>
          <p:cNvSpPr>
            <a:spLocks noGrp="1"/>
          </p:cNvSpPr>
          <p:nvPr>
            <p:ph type="body" sz="quarter" idx="35" hasCustomPrompt="1"/>
          </p:nvPr>
        </p:nvSpPr>
        <p:spPr>
          <a:xfrm>
            <a:off x="4295999" y="4359227"/>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6" name="Text Placeholder 14">
            <a:extLst>
              <a:ext uri="{FF2B5EF4-FFF2-40B4-BE49-F238E27FC236}">
                <a16:creationId xmlns:a16="http://schemas.microsoft.com/office/drawing/2014/main" id="{B6ED339A-4C3F-CB2F-0FC3-86E335BD2A27}"/>
              </a:ext>
            </a:extLst>
          </p:cNvPr>
          <p:cNvSpPr>
            <a:spLocks noGrp="1"/>
          </p:cNvSpPr>
          <p:nvPr>
            <p:ph type="body" sz="quarter" idx="36" hasCustomPrompt="1"/>
          </p:nvPr>
        </p:nvSpPr>
        <p:spPr>
          <a:xfrm>
            <a:off x="8112575" y="4359227"/>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9" name="Picture Placeholder 18">
            <a:extLst>
              <a:ext uri="{FF2B5EF4-FFF2-40B4-BE49-F238E27FC236}">
                <a16:creationId xmlns:a16="http://schemas.microsoft.com/office/drawing/2014/main" id="{2FAB7B98-CD18-5A37-EF3C-EF1073FE1CE6}"/>
              </a:ext>
            </a:extLst>
          </p:cNvPr>
          <p:cNvSpPr>
            <a:spLocks noGrp="1"/>
          </p:cNvSpPr>
          <p:nvPr>
            <p:ph type="pic" sz="quarter" idx="37"/>
          </p:nvPr>
        </p:nvSpPr>
        <p:spPr>
          <a:xfrm>
            <a:off x="480389" y="359087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11" name="Picture Placeholder 18">
            <a:extLst>
              <a:ext uri="{FF2B5EF4-FFF2-40B4-BE49-F238E27FC236}">
                <a16:creationId xmlns:a16="http://schemas.microsoft.com/office/drawing/2014/main" id="{0997FAD5-C456-F598-34F0-83D2E679DDB6}"/>
              </a:ext>
            </a:extLst>
          </p:cNvPr>
          <p:cNvSpPr>
            <a:spLocks noGrp="1"/>
          </p:cNvSpPr>
          <p:nvPr>
            <p:ph type="pic" sz="quarter" idx="38"/>
          </p:nvPr>
        </p:nvSpPr>
        <p:spPr>
          <a:xfrm>
            <a:off x="4295999" y="359087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12" name="Picture Placeholder 18">
            <a:extLst>
              <a:ext uri="{FF2B5EF4-FFF2-40B4-BE49-F238E27FC236}">
                <a16:creationId xmlns:a16="http://schemas.microsoft.com/office/drawing/2014/main" id="{03949915-1651-39CF-8CEE-A76CA82C73E0}"/>
              </a:ext>
            </a:extLst>
          </p:cNvPr>
          <p:cNvSpPr>
            <a:spLocks noGrp="1"/>
          </p:cNvSpPr>
          <p:nvPr>
            <p:ph type="pic" sz="quarter" idx="39"/>
          </p:nvPr>
        </p:nvSpPr>
        <p:spPr>
          <a:xfrm>
            <a:off x="8111609" y="359087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13" name="Content Placeholder 28">
            <a:extLst>
              <a:ext uri="{FF2B5EF4-FFF2-40B4-BE49-F238E27FC236}">
                <a16:creationId xmlns:a16="http://schemas.microsoft.com/office/drawing/2014/main" id="{E4B853BA-A9A2-A4DC-EA66-2A9B2667FE69}"/>
              </a:ext>
            </a:extLst>
          </p:cNvPr>
          <p:cNvSpPr>
            <a:spLocks noGrp="1"/>
          </p:cNvSpPr>
          <p:nvPr>
            <p:ph sz="quarter" idx="40"/>
          </p:nvPr>
        </p:nvSpPr>
        <p:spPr>
          <a:xfrm>
            <a:off x="479424"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14" name="Content Placeholder 28">
            <a:extLst>
              <a:ext uri="{FF2B5EF4-FFF2-40B4-BE49-F238E27FC236}">
                <a16:creationId xmlns:a16="http://schemas.microsoft.com/office/drawing/2014/main" id="{9F1FC562-AE7F-D81F-1B25-21E5389C187C}"/>
              </a:ext>
            </a:extLst>
          </p:cNvPr>
          <p:cNvSpPr>
            <a:spLocks noGrp="1"/>
          </p:cNvSpPr>
          <p:nvPr>
            <p:ph sz="quarter" idx="41"/>
          </p:nvPr>
        </p:nvSpPr>
        <p:spPr>
          <a:xfrm>
            <a:off x="4295999"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18" name="Content Placeholder 28">
            <a:extLst>
              <a:ext uri="{FF2B5EF4-FFF2-40B4-BE49-F238E27FC236}">
                <a16:creationId xmlns:a16="http://schemas.microsoft.com/office/drawing/2014/main" id="{EE353D80-D77C-95B7-374F-66E95FEDED91}"/>
              </a:ext>
            </a:extLst>
          </p:cNvPr>
          <p:cNvSpPr>
            <a:spLocks noGrp="1"/>
          </p:cNvSpPr>
          <p:nvPr>
            <p:ph sz="quarter" idx="42"/>
          </p:nvPr>
        </p:nvSpPr>
        <p:spPr>
          <a:xfrm>
            <a:off x="8112575"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21" name="Text Placeholder 14">
            <a:extLst>
              <a:ext uri="{FF2B5EF4-FFF2-40B4-BE49-F238E27FC236}">
                <a16:creationId xmlns:a16="http://schemas.microsoft.com/office/drawing/2014/main" id="{0E68ADCB-7B65-3D9C-B27A-9151487F63F1}"/>
              </a:ext>
            </a:extLst>
          </p:cNvPr>
          <p:cNvSpPr>
            <a:spLocks noGrp="1"/>
          </p:cNvSpPr>
          <p:nvPr>
            <p:ph type="body" sz="quarter" idx="43" hasCustomPrompt="1"/>
          </p:nvPr>
        </p:nvSpPr>
        <p:spPr>
          <a:xfrm>
            <a:off x="479424"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22" name="Text Placeholder 14">
            <a:extLst>
              <a:ext uri="{FF2B5EF4-FFF2-40B4-BE49-F238E27FC236}">
                <a16:creationId xmlns:a16="http://schemas.microsoft.com/office/drawing/2014/main" id="{C4040692-32B9-6386-6CFF-F4B17BABF768}"/>
              </a:ext>
            </a:extLst>
          </p:cNvPr>
          <p:cNvSpPr>
            <a:spLocks noGrp="1"/>
          </p:cNvSpPr>
          <p:nvPr>
            <p:ph type="body" sz="quarter" idx="44" hasCustomPrompt="1"/>
          </p:nvPr>
        </p:nvSpPr>
        <p:spPr>
          <a:xfrm>
            <a:off x="4295999"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24" name="Text Placeholder 14">
            <a:extLst>
              <a:ext uri="{FF2B5EF4-FFF2-40B4-BE49-F238E27FC236}">
                <a16:creationId xmlns:a16="http://schemas.microsoft.com/office/drawing/2014/main" id="{F5152067-B44A-0A94-46AB-7FE3EDC18583}"/>
              </a:ext>
            </a:extLst>
          </p:cNvPr>
          <p:cNvSpPr>
            <a:spLocks noGrp="1"/>
          </p:cNvSpPr>
          <p:nvPr>
            <p:ph type="body" sz="quarter" idx="45" hasCustomPrompt="1"/>
          </p:nvPr>
        </p:nvSpPr>
        <p:spPr>
          <a:xfrm>
            <a:off x="8112575"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4" name="Rectangle 3">
            <a:extLst>
              <a:ext uri="{FF2B5EF4-FFF2-40B4-BE49-F238E27FC236}">
                <a16:creationId xmlns:a16="http://schemas.microsoft.com/office/drawing/2014/main" id="{7D341B24-3F88-0A67-B7FB-C169CDE83427}"/>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Graphic 7">
            <a:extLst>
              <a:ext uri="{FF2B5EF4-FFF2-40B4-BE49-F238E27FC236}">
                <a16:creationId xmlns:a16="http://schemas.microsoft.com/office/drawing/2014/main" id="{34089BB2-C1CD-7E03-F2CF-EF4FF32DC7D0}"/>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615667557"/>
      </p:ext>
    </p:extLst>
  </p:cSld>
  <p:clrMapOvr>
    <a:masterClrMapping/>
  </p:clrMapOvr>
  <p:extLst>
    <p:ext uri="{DCECCB84-F9BA-43D5-87BE-67443E8EF086}">
      <p15:sldGuideLst xmlns:p15="http://schemas.microsoft.com/office/powerpoint/2012/main"/>
    </p:ext>
  </p:extLst>
</p:sldLayout>
</file>

<file path=ppt/slideLayouts/slideLayout366.xml><?xml version="1.0" encoding="utf-8"?>
<p:sldLayout xmlns:a="http://schemas.openxmlformats.org/drawingml/2006/main" xmlns:r="http://schemas.openxmlformats.org/officeDocument/2006/relationships" xmlns:p="http://schemas.openxmlformats.org/presentationml/2006/main" preserve="1" userDrawn="1">
  <p:cSld name="14_content_6_colums_background image">
    <p:spTree>
      <p:nvGrpSpPr>
        <p:cNvPr id="1" name=""/>
        <p:cNvGrpSpPr/>
        <p:nvPr/>
      </p:nvGrpSpPr>
      <p:grpSpPr>
        <a:xfrm>
          <a:off x="0" y="0"/>
          <a:ext cx="0" cy="0"/>
          <a:chOff x="0" y="0"/>
          <a:chExt cx="0" cy="0"/>
        </a:xfrm>
      </p:grpSpPr>
      <p:sp>
        <p:nvSpPr>
          <p:cNvPr id="8" name="Picture Placeholder 4">
            <a:extLst>
              <a:ext uri="{FF2B5EF4-FFF2-40B4-BE49-F238E27FC236}">
                <a16:creationId xmlns:a16="http://schemas.microsoft.com/office/drawing/2014/main" id="{92C76B2C-BE7A-5904-AD3A-4FDCC69AB0C6}"/>
              </a:ext>
            </a:extLst>
          </p:cNvPr>
          <p:cNvSpPr>
            <a:spLocks noGrp="1"/>
          </p:cNvSpPr>
          <p:nvPr>
            <p:ph type="pic" sz="quarter" idx="15"/>
          </p:nvPr>
        </p:nvSpPr>
        <p:spPr>
          <a:xfrm>
            <a:off x="0" y="0"/>
            <a:ext cx="12192000" cy="6858000"/>
          </a:xfrm>
          <a:prstGeom prst="rect">
            <a:avLst/>
          </a:prstGeom>
          <a:solidFill>
            <a:schemeClr val="tx1"/>
          </a:solidFill>
        </p:spPr>
        <p:txBody>
          <a:bodyPr/>
          <a:lstStyle>
            <a:lvl1pPr marL="0" indent="0">
              <a:buNone/>
              <a:defRPr/>
            </a:lvl1pPr>
          </a:lstStyle>
          <a:p>
            <a:r>
              <a:rPr lang="en-US"/>
              <a:t>Click icon to add picture</a:t>
            </a:r>
            <a:endParaRPr lang="en-GB"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018237"/>
            <a:ext cx="3600000" cy="762266"/>
          </a:xfrm>
          <a:prstGeom prst="rect">
            <a:avLst/>
          </a:prstGeom>
        </p:spPr>
        <p:txBody>
          <a:bodyPr lIns="0" tIns="0" rIns="0" bIns="0"/>
          <a:lstStyle>
            <a:lvl1pPr marL="0" indent="0">
              <a:buNone/>
              <a:defRPr sz="1800">
                <a:latin typeface="+mj-lt"/>
              </a:defRPr>
            </a:lvl1pPr>
            <a:lvl2pPr marL="252000" indent="0">
              <a:buNone/>
              <a:defRPr/>
            </a:lvl2pPr>
          </a:lstStyle>
          <a:p>
            <a:pPr lvl="0"/>
            <a:r>
              <a:rPr lang="en-US" dirty="0"/>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4295999" y="2018237"/>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8112575" y="2018237"/>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124988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4295999" y="124988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8111609" y="124988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4295999"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8112575"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4295999"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8112575"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3" name="Text Placeholder 14">
            <a:extLst>
              <a:ext uri="{FF2B5EF4-FFF2-40B4-BE49-F238E27FC236}">
                <a16:creationId xmlns:a16="http://schemas.microsoft.com/office/drawing/2014/main" id="{D684247A-543C-7484-33BE-7AC32B458A7B}"/>
              </a:ext>
            </a:extLst>
          </p:cNvPr>
          <p:cNvSpPr>
            <a:spLocks noGrp="1"/>
          </p:cNvSpPr>
          <p:nvPr>
            <p:ph type="body" sz="quarter" idx="34" hasCustomPrompt="1"/>
          </p:nvPr>
        </p:nvSpPr>
        <p:spPr>
          <a:xfrm>
            <a:off x="479424" y="4359227"/>
            <a:ext cx="3600000" cy="762266"/>
          </a:xfrm>
          <a:prstGeom prst="rect">
            <a:avLst/>
          </a:prstGeom>
        </p:spPr>
        <p:txBody>
          <a:bodyPr lIns="0" tIns="0" rIns="0" bIns="0"/>
          <a:lstStyle>
            <a:lvl1pPr marL="0" indent="0">
              <a:buNone/>
              <a:defRPr sz="1800">
                <a:latin typeface="+mj-lt"/>
              </a:defRPr>
            </a:lvl1pPr>
            <a:lvl2pPr marL="252000" indent="0">
              <a:buNone/>
              <a:defRPr/>
            </a:lvl2pPr>
          </a:lstStyle>
          <a:p>
            <a:pPr lvl="0"/>
            <a:r>
              <a:rPr lang="en-US" dirty="0"/>
              <a:t>Click to edit master text styles over two lines</a:t>
            </a:r>
          </a:p>
        </p:txBody>
      </p:sp>
      <p:sp>
        <p:nvSpPr>
          <p:cNvPr id="5" name="Text Placeholder 14">
            <a:extLst>
              <a:ext uri="{FF2B5EF4-FFF2-40B4-BE49-F238E27FC236}">
                <a16:creationId xmlns:a16="http://schemas.microsoft.com/office/drawing/2014/main" id="{8D153C37-A886-01D9-B197-B30E0FB81E09}"/>
              </a:ext>
            </a:extLst>
          </p:cNvPr>
          <p:cNvSpPr>
            <a:spLocks noGrp="1"/>
          </p:cNvSpPr>
          <p:nvPr>
            <p:ph type="body" sz="quarter" idx="35" hasCustomPrompt="1"/>
          </p:nvPr>
        </p:nvSpPr>
        <p:spPr>
          <a:xfrm>
            <a:off x="4295999" y="4359227"/>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6" name="Text Placeholder 14">
            <a:extLst>
              <a:ext uri="{FF2B5EF4-FFF2-40B4-BE49-F238E27FC236}">
                <a16:creationId xmlns:a16="http://schemas.microsoft.com/office/drawing/2014/main" id="{B6ED339A-4C3F-CB2F-0FC3-86E335BD2A27}"/>
              </a:ext>
            </a:extLst>
          </p:cNvPr>
          <p:cNvSpPr>
            <a:spLocks noGrp="1"/>
          </p:cNvSpPr>
          <p:nvPr>
            <p:ph type="body" sz="quarter" idx="36" hasCustomPrompt="1"/>
          </p:nvPr>
        </p:nvSpPr>
        <p:spPr>
          <a:xfrm>
            <a:off x="8112575" y="4359227"/>
            <a:ext cx="3600000" cy="762266"/>
          </a:xfrm>
          <a:prstGeom prst="rect">
            <a:avLst/>
          </a:prstGeom>
        </p:spPr>
        <p:txBody>
          <a:bodyPr lIns="0" tIns="0" rIns="0" bIns="0"/>
          <a:lstStyle>
            <a:lvl1pPr marL="0" indent="0">
              <a:buNone/>
              <a:defRPr>
                <a:latin typeface="+mj-lt"/>
              </a:defRPr>
            </a:lvl1pPr>
            <a:lvl2pPr marL="252000" indent="0">
              <a:buNone/>
              <a:defRPr/>
            </a:lvl2pPr>
          </a:lstStyle>
          <a:p>
            <a:pPr lvl="0"/>
            <a:r>
              <a:rPr lang="en-US" dirty="0"/>
              <a:t>Click to edit master text styles over two lines</a:t>
            </a:r>
          </a:p>
        </p:txBody>
      </p:sp>
      <p:sp>
        <p:nvSpPr>
          <p:cNvPr id="9" name="Picture Placeholder 18">
            <a:extLst>
              <a:ext uri="{FF2B5EF4-FFF2-40B4-BE49-F238E27FC236}">
                <a16:creationId xmlns:a16="http://schemas.microsoft.com/office/drawing/2014/main" id="{2FAB7B98-CD18-5A37-EF3C-EF1073FE1CE6}"/>
              </a:ext>
            </a:extLst>
          </p:cNvPr>
          <p:cNvSpPr>
            <a:spLocks noGrp="1"/>
          </p:cNvSpPr>
          <p:nvPr>
            <p:ph type="pic" sz="quarter" idx="37"/>
          </p:nvPr>
        </p:nvSpPr>
        <p:spPr>
          <a:xfrm>
            <a:off x="480389" y="359087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11" name="Picture Placeholder 18">
            <a:extLst>
              <a:ext uri="{FF2B5EF4-FFF2-40B4-BE49-F238E27FC236}">
                <a16:creationId xmlns:a16="http://schemas.microsoft.com/office/drawing/2014/main" id="{0997FAD5-C456-F598-34F0-83D2E679DDB6}"/>
              </a:ext>
            </a:extLst>
          </p:cNvPr>
          <p:cNvSpPr>
            <a:spLocks noGrp="1"/>
          </p:cNvSpPr>
          <p:nvPr>
            <p:ph type="pic" sz="quarter" idx="38"/>
          </p:nvPr>
        </p:nvSpPr>
        <p:spPr>
          <a:xfrm>
            <a:off x="4295999" y="359087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12" name="Picture Placeholder 18">
            <a:extLst>
              <a:ext uri="{FF2B5EF4-FFF2-40B4-BE49-F238E27FC236}">
                <a16:creationId xmlns:a16="http://schemas.microsoft.com/office/drawing/2014/main" id="{03949915-1651-39CF-8CEE-A76CA82C73E0}"/>
              </a:ext>
            </a:extLst>
          </p:cNvPr>
          <p:cNvSpPr>
            <a:spLocks noGrp="1"/>
          </p:cNvSpPr>
          <p:nvPr>
            <p:ph type="pic" sz="quarter" idx="39"/>
          </p:nvPr>
        </p:nvSpPr>
        <p:spPr>
          <a:xfrm>
            <a:off x="8111609" y="359087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13" name="Content Placeholder 28">
            <a:extLst>
              <a:ext uri="{FF2B5EF4-FFF2-40B4-BE49-F238E27FC236}">
                <a16:creationId xmlns:a16="http://schemas.microsoft.com/office/drawing/2014/main" id="{E4B853BA-A9A2-A4DC-EA66-2A9B2667FE69}"/>
              </a:ext>
            </a:extLst>
          </p:cNvPr>
          <p:cNvSpPr>
            <a:spLocks noGrp="1"/>
          </p:cNvSpPr>
          <p:nvPr>
            <p:ph sz="quarter" idx="40"/>
          </p:nvPr>
        </p:nvSpPr>
        <p:spPr>
          <a:xfrm>
            <a:off x="479424"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14" name="Content Placeholder 28">
            <a:extLst>
              <a:ext uri="{FF2B5EF4-FFF2-40B4-BE49-F238E27FC236}">
                <a16:creationId xmlns:a16="http://schemas.microsoft.com/office/drawing/2014/main" id="{9F1FC562-AE7F-D81F-1B25-21E5389C187C}"/>
              </a:ext>
            </a:extLst>
          </p:cNvPr>
          <p:cNvSpPr>
            <a:spLocks noGrp="1"/>
          </p:cNvSpPr>
          <p:nvPr>
            <p:ph sz="quarter" idx="41"/>
          </p:nvPr>
        </p:nvSpPr>
        <p:spPr>
          <a:xfrm>
            <a:off x="4295999"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18" name="Content Placeholder 28">
            <a:extLst>
              <a:ext uri="{FF2B5EF4-FFF2-40B4-BE49-F238E27FC236}">
                <a16:creationId xmlns:a16="http://schemas.microsoft.com/office/drawing/2014/main" id="{EE353D80-D77C-95B7-374F-66E95FEDED91}"/>
              </a:ext>
            </a:extLst>
          </p:cNvPr>
          <p:cNvSpPr>
            <a:spLocks noGrp="1"/>
          </p:cNvSpPr>
          <p:nvPr>
            <p:ph sz="quarter" idx="42"/>
          </p:nvPr>
        </p:nvSpPr>
        <p:spPr>
          <a:xfrm>
            <a:off x="8112575"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21" name="Text Placeholder 14">
            <a:extLst>
              <a:ext uri="{FF2B5EF4-FFF2-40B4-BE49-F238E27FC236}">
                <a16:creationId xmlns:a16="http://schemas.microsoft.com/office/drawing/2014/main" id="{0E68ADCB-7B65-3D9C-B27A-9151487F63F1}"/>
              </a:ext>
            </a:extLst>
          </p:cNvPr>
          <p:cNvSpPr>
            <a:spLocks noGrp="1"/>
          </p:cNvSpPr>
          <p:nvPr>
            <p:ph type="body" sz="quarter" idx="43" hasCustomPrompt="1"/>
          </p:nvPr>
        </p:nvSpPr>
        <p:spPr>
          <a:xfrm>
            <a:off x="479424"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22" name="Text Placeholder 14">
            <a:extLst>
              <a:ext uri="{FF2B5EF4-FFF2-40B4-BE49-F238E27FC236}">
                <a16:creationId xmlns:a16="http://schemas.microsoft.com/office/drawing/2014/main" id="{C4040692-32B9-6386-6CFF-F4B17BABF768}"/>
              </a:ext>
            </a:extLst>
          </p:cNvPr>
          <p:cNvSpPr>
            <a:spLocks noGrp="1"/>
          </p:cNvSpPr>
          <p:nvPr>
            <p:ph type="body" sz="quarter" idx="44" hasCustomPrompt="1"/>
          </p:nvPr>
        </p:nvSpPr>
        <p:spPr>
          <a:xfrm>
            <a:off x="4295999"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24" name="Text Placeholder 14">
            <a:extLst>
              <a:ext uri="{FF2B5EF4-FFF2-40B4-BE49-F238E27FC236}">
                <a16:creationId xmlns:a16="http://schemas.microsoft.com/office/drawing/2014/main" id="{F5152067-B44A-0A94-46AB-7FE3EDC18583}"/>
              </a:ext>
            </a:extLst>
          </p:cNvPr>
          <p:cNvSpPr>
            <a:spLocks noGrp="1"/>
          </p:cNvSpPr>
          <p:nvPr>
            <p:ph type="body" sz="quarter" idx="45" hasCustomPrompt="1"/>
          </p:nvPr>
        </p:nvSpPr>
        <p:spPr>
          <a:xfrm>
            <a:off x="8112575"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4" name="logo_white">
            <a:extLst>
              <a:ext uri="{FF2B5EF4-FFF2-40B4-BE49-F238E27FC236}">
                <a16:creationId xmlns:a16="http://schemas.microsoft.com/office/drawing/2014/main" id="{1953FD42-DEDB-4884-FD33-C72FA481B6C0}"/>
              </a:ext>
            </a:extLst>
          </p:cNvPr>
          <p:cNvSpPr>
            <a:spLocks noGrp="1"/>
          </p:cNvSpPr>
          <p:nvPr>
            <p:ph type="body" sz="quarter" idx="46"/>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25" name="Text Placeholder 4">
            <a:extLst>
              <a:ext uri="{FF2B5EF4-FFF2-40B4-BE49-F238E27FC236}">
                <a16:creationId xmlns:a16="http://schemas.microsoft.com/office/drawing/2014/main" id="{A428C3DE-B601-2C44-25BA-FF42FD25E8B7}"/>
              </a:ext>
            </a:extLst>
          </p:cNvPr>
          <p:cNvSpPr>
            <a:spLocks noGrp="1"/>
          </p:cNvSpPr>
          <p:nvPr>
            <p:ph type="body" sz="quarter" idx="47"/>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269968626"/>
      </p:ext>
    </p:extLst>
  </p:cSld>
  <p:clrMapOvr>
    <a:masterClrMapping/>
  </p:clrMapOvr>
  <p:extLst>
    <p:ext uri="{DCECCB84-F9BA-43D5-87BE-67443E8EF086}">
      <p15:sldGuideLst xmlns:p15="http://schemas.microsoft.com/office/powerpoint/2012/main"/>
    </p:ext>
  </p:extLst>
</p:sldLayout>
</file>

<file path=ppt/slideLayouts/slideLayout367.xml><?xml version="1.0" encoding="utf-8"?>
<p:sldLayout xmlns:a="http://schemas.openxmlformats.org/drawingml/2006/main" xmlns:r="http://schemas.openxmlformats.org/officeDocument/2006/relationships" xmlns:p="http://schemas.openxmlformats.org/presentationml/2006/main" preserve="1" userDrawn="1">
  <p:cSld name="14_content_6_colums_colore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018237"/>
            <a:ext cx="3600000" cy="762266"/>
          </a:xfrm>
          <a:prstGeom prst="rect">
            <a:avLst/>
          </a:prstGeom>
        </p:spPr>
        <p:txBody>
          <a:bodyPr lIns="0" tIns="0" rIns="0" bIns="0"/>
          <a:lstStyle>
            <a:lvl1pPr marL="0" indent="0">
              <a:buNone/>
              <a:defRPr sz="1800">
                <a:solidFill>
                  <a:schemeClr val="accent2"/>
                </a:solidFill>
                <a:latin typeface="+mj-lt"/>
              </a:defRPr>
            </a:lvl1pPr>
            <a:lvl2pPr marL="252000" indent="0">
              <a:buNone/>
              <a:defRPr/>
            </a:lvl2pPr>
          </a:lstStyle>
          <a:p>
            <a:pPr lvl="0"/>
            <a:r>
              <a:rPr lang="en-US" dirty="0"/>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4295999" y="2018237"/>
            <a:ext cx="3600000" cy="762266"/>
          </a:xfrm>
          <a:prstGeom prst="rect">
            <a:avLst/>
          </a:prstGeom>
        </p:spPr>
        <p:txBody>
          <a:bodyPr lIns="0" tIns="0" rIns="0" bIns="0"/>
          <a:lstStyle>
            <a:lvl1pPr marL="0" indent="0">
              <a:buNone/>
              <a:defRPr>
                <a:solidFill>
                  <a:schemeClr val="accent3"/>
                </a:solidFill>
                <a:latin typeface="+mj-lt"/>
              </a:defRPr>
            </a:lvl1pPr>
            <a:lvl2pPr marL="252000" indent="0">
              <a:buNone/>
              <a:defRPr/>
            </a:lvl2pPr>
          </a:lstStyle>
          <a:p>
            <a:pPr lvl="0"/>
            <a:r>
              <a:rPr lang="en-US" dirty="0"/>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8112575" y="2018237"/>
            <a:ext cx="3600000" cy="762266"/>
          </a:xfrm>
          <a:prstGeom prst="rect">
            <a:avLst/>
          </a:prstGeom>
        </p:spPr>
        <p:txBody>
          <a:bodyPr lIns="0" tIns="0" rIns="0" bIns="0"/>
          <a:lstStyle>
            <a:lvl1pPr marL="0" indent="0">
              <a:buNone/>
              <a:defRPr>
                <a:solidFill>
                  <a:schemeClr val="accent4"/>
                </a:solidFill>
                <a:latin typeface="+mj-lt"/>
              </a:defRPr>
            </a:lvl1pPr>
            <a:lvl2pPr marL="252000" indent="0">
              <a:buNone/>
              <a:defRPr/>
            </a:lvl2pPr>
          </a:lstStyle>
          <a:p>
            <a:pPr lvl="0"/>
            <a:r>
              <a:rPr lang="en-US" dirty="0"/>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124988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4295999" y="124988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8111609" y="124988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4295999"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8112575" y="181405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4295999"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8112575" y="280981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3" name="Text Placeholder 14">
            <a:extLst>
              <a:ext uri="{FF2B5EF4-FFF2-40B4-BE49-F238E27FC236}">
                <a16:creationId xmlns:a16="http://schemas.microsoft.com/office/drawing/2014/main" id="{D684247A-543C-7484-33BE-7AC32B458A7B}"/>
              </a:ext>
            </a:extLst>
          </p:cNvPr>
          <p:cNvSpPr>
            <a:spLocks noGrp="1"/>
          </p:cNvSpPr>
          <p:nvPr>
            <p:ph type="body" sz="quarter" idx="34" hasCustomPrompt="1"/>
          </p:nvPr>
        </p:nvSpPr>
        <p:spPr>
          <a:xfrm>
            <a:off x="479424" y="4359227"/>
            <a:ext cx="3600000" cy="762266"/>
          </a:xfrm>
          <a:prstGeom prst="rect">
            <a:avLst/>
          </a:prstGeom>
        </p:spPr>
        <p:txBody>
          <a:bodyPr lIns="0" tIns="0" rIns="0" bIns="0"/>
          <a:lstStyle>
            <a:lvl1pPr marL="0" indent="0">
              <a:buNone/>
              <a:defRPr sz="1800">
                <a:solidFill>
                  <a:schemeClr val="accent6"/>
                </a:solidFill>
                <a:latin typeface="+mj-lt"/>
              </a:defRPr>
            </a:lvl1pPr>
            <a:lvl2pPr marL="252000" indent="0">
              <a:buNone/>
              <a:defRPr/>
            </a:lvl2pPr>
          </a:lstStyle>
          <a:p>
            <a:pPr lvl="0"/>
            <a:r>
              <a:rPr lang="en-US" dirty="0"/>
              <a:t>Click to edit master text styles over two lines</a:t>
            </a:r>
          </a:p>
        </p:txBody>
      </p:sp>
      <p:sp>
        <p:nvSpPr>
          <p:cNvPr id="5" name="Text Placeholder 14">
            <a:extLst>
              <a:ext uri="{FF2B5EF4-FFF2-40B4-BE49-F238E27FC236}">
                <a16:creationId xmlns:a16="http://schemas.microsoft.com/office/drawing/2014/main" id="{8D153C37-A886-01D9-B197-B30E0FB81E09}"/>
              </a:ext>
            </a:extLst>
          </p:cNvPr>
          <p:cNvSpPr>
            <a:spLocks noGrp="1"/>
          </p:cNvSpPr>
          <p:nvPr>
            <p:ph type="body" sz="quarter" idx="35" hasCustomPrompt="1"/>
          </p:nvPr>
        </p:nvSpPr>
        <p:spPr>
          <a:xfrm>
            <a:off x="4295999" y="4359227"/>
            <a:ext cx="3600000" cy="762266"/>
          </a:xfrm>
          <a:prstGeom prst="rect">
            <a:avLst/>
          </a:prstGeom>
        </p:spPr>
        <p:txBody>
          <a:bodyPr lIns="0" tIns="0" rIns="0" bIns="0"/>
          <a:lstStyle>
            <a:lvl1pPr marL="0" indent="0">
              <a:buNone/>
              <a:defRPr>
                <a:solidFill>
                  <a:schemeClr val="accent5"/>
                </a:solidFill>
                <a:latin typeface="+mj-lt"/>
              </a:defRPr>
            </a:lvl1pPr>
            <a:lvl2pPr marL="252000" indent="0">
              <a:buNone/>
              <a:defRPr/>
            </a:lvl2pPr>
          </a:lstStyle>
          <a:p>
            <a:pPr lvl="0"/>
            <a:r>
              <a:rPr lang="en-US" dirty="0"/>
              <a:t>Click to edit master text styles over two lines</a:t>
            </a:r>
          </a:p>
        </p:txBody>
      </p:sp>
      <p:sp>
        <p:nvSpPr>
          <p:cNvPr id="6" name="Text Placeholder 14">
            <a:extLst>
              <a:ext uri="{FF2B5EF4-FFF2-40B4-BE49-F238E27FC236}">
                <a16:creationId xmlns:a16="http://schemas.microsoft.com/office/drawing/2014/main" id="{B6ED339A-4C3F-CB2F-0FC3-86E335BD2A27}"/>
              </a:ext>
            </a:extLst>
          </p:cNvPr>
          <p:cNvSpPr>
            <a:spLocks noGrp="1"/>
          </p:cNvSpPr>
          <p:nvPr>
            <p:ph type="body" sz="quarter" idx="36" hasCustomPrompt="1"/>
          </p:nvPr>
        </p:nvSpPr>
        <p:spPr>
          <a:xfrm>
            <a:off x="8112575" y="4359227"/>
            <a:ext cx="3600000" cy="762266"/>
          </a:xfrm>
          <a:prstGeom prst="rect">
            <a:avLst/>
          </a:prstGeom>
        </p:spPr>
        <p:txBody>
          <a:bodyPr lIns="0" tIns="0" rIns="0" bIns="0"/>
          <a:lstStyle>
            <a:lvl1pPr marL="0" indent="0">
              <a:buNone/>
              <a:defRPr>
                <a:solidFill>
                  <a:schemeClr val="tx2">
                    <a:lumMod val="20000"/>
                    <a:lumOff val="80000"/>
                  </a:schemeClr>
                </a:solidFill>
                <a:latin typeface="+mj-lt"/>
              </a:defRPr>
            </a:lvl1pPr>
            <a:lvl2pPr marL="252000" indent="0">
              <a:buNone/>
              <a:defRPr/>
            </a:lvl2pPr>
          </a:lstStyle>
          <a:p>
            <a:pPr lvl="0"/>
            <a:r>
              <a:rPr lang="en-US" dirty="0"/>
              <a:t>Click to edit master text styles over two lines</a:t>
            </a:r>
          </a:p>
        </p:txBody>
      </p:sp>
      <p:sp>
        <p:nvSpPr>
          <p:cNvPr id="9" name="Picture Placeholder 18">
            <a:extLst>
              <a:ext uri="{FF2B5EF4-FFF2-40B4-BE49-F238E27FC236}">
                <a16:creationId xmlns:a16="http://schemas.microsoft.com/office/drawing/2014/main" id="{2FAB7B98-CD18-5A37-EF3C-EF1073FE1CE6}"/>
              </a:ext>
            </a:extLst>
          </p:cNvPr>
          <p:cNvSpPr>
            <a:spLocks noGrp="1"/>
          </p:cNvSpPr>
          <p:nvPr>
            <p:ph type="pic" sz="quarter" idx="37"/>
          </p:nvPr>
        </p:nvSpPr>
        <p:spPr>
          <a:xfrm>
            <a:off x="480389" y="359087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11" name="Picture Placeholder 18">
            <a:extLst>
              <a:ext uri="{FF2B5EF4-FFF2-40B4-BE49-F238E27FC236}">
                <a16:creationId xmlns:a16="http://schemas.microsoft.com/office/drawing/2014/main" id="{0997FAD5-C456-F598-34F0-83D2E679DDB6}"/>
              </a:ext>
            </a:extLst>
          </p:cNvPr>
          <p:cNvSpPr>
            <a:spLocks noGrp="1"/>
          </p:cNvSpPr>
          <p:nvPr>
            <p:ph type="pic" sz="quarter" idx="38"/>
          </p:nvPr>
        </p:nvSpPr>
        <p:spPr>
          <a:xfrm>
            <a:off x="4295999" y="359087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12" name="Picture Placeholder 18">
            <a:extLst>
              <a:ext uri="{FF2B5EF4-FFF2-40B4-BE49-F238E27FC236}">
                <a16:creationId xmlns:a16="http://schemas.microsoft.com/office/drawing/2014/main" id="{03949915-1651-39CF-8CEE-A76CA82C73E0}"/>
              </a:ext>
            </a:extLst>
          </p:cNvPr>
          <p:cNvSpPr>
            <a:spLocks noGrp="1"/>
          </p:cNvSpPr>
          <p:nvPr>
            <p:ph type="pic" sz="quarter" idx="39"/>
          </p:nvPr>
        </p:nvSpPr>
        <p:spPr>
          <a:xfrm>
            <a:off x="8111609" y="359087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13" name="Content Placeholder 28">
            <a:extLst>
              <a:ext uri="{FF2B5EF4-FFF2-40B4-BE49-F238E27FC236}">
                <a16:creationId xmlns:a16="http://schemas.microsoft.com/office/drawing/2014/main" id="{E4B853BA-A9A2-A4DC-EA66-2A9B2667FE69}"/>
              </a:ext>
            </a:extLst>
          </p:cNvPr>
          <p:cNvSpPr>
            <a:spLocks noGrp="1"/>
          </p:cNvSpPr>
          <p:nvPr>
            <p:ph sz="quarter" idx="40"/>
          </p:nvPr>
        </p:nvSpPr>
        <p:spPr>
          <a:xfrm>
            <a:off x="479424"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14" name="Content Placeholder 28">
            <a:extLst>
              <a:ext uri="{FF2B5EF4-FFF2-40B4-BE49-F238E27FC236}">
                <a16:creationId xmlns:a16="http://schemas.microsoft.com/office/drawing/2014/main" id="{9F1FC562-AE7F-D81F-1B25-21E5389C187C}"/>
              </a:ext>
            </a:extLst>
          </p:cNvPr>
          <p:cNvSpPr>
            <a:spLocks noGrp="1"/>
          </p:cNvSpPr>
          <p:nvPr>
            <p:ph sz="quarter" idx="41"/>
          </p:nvPr>
        </p:nvSpPr>
        <p:spPr>
          <a:xfrm>
            <a:off x="4295999"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18" name="Content Placeholder 28">
            <a:extLst>
              <a:ext uri="{FF2B5EF4-FFF2-40B4-BE49-F238E27FC236}">
                <a16:creationId xmlns:a16="http://schemas.microsoft.com/office/drawing/2014/main" id="{EE353D80-D77C-95B7-374F-66E95FEDED91}"/>
              </a:ext>
            </a:extLst>
          </p:cNvPr>
          <p:cNvSpPr>
            <a:spLocks noGrp="1"/>
          </p:cNvSpPr>
          <p:nvPr>
            <p:ph sz="quarter" idx="42"/>
          </p:nvPr>
        </p:nvSpPr>
        <p:spPr>
          <a:xfrm>
            <a:off x="8112575" y="4155048"/>
            <a:ext cx="3600000" cy="0"/>
          </a:xfrm>
          <a:prstGeom prst="rect">
            <a:avLst/>
          </a:prstGeom>
          <a:ln w="19050">
            <a:solidFill>
              <a:schemeClr val="bg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21" name="Text Placeholder 14">
            <a:extLst>
              <a:ext uri="{FF2B5EF4-FFF2-40B4-BE49-F238E27FC236}">
                <a16:creationId xmlns:a16="http://schemas.microsoft.com/office/drawing/2014/main" id="{0E68ADCB-7B65-3D9C-B27A-9151487F63F1}"/>
              </a:ext>
            </a:extLst>
          </p:cNvPr>
          <p:cNvSpPr>
            <a:spLocks noGrp="1"/>
          </p:cNvSpPr>
          <p:nvPr>
            <p:ph type="body" sz="quarter" idx="43" hasCustomPrompt="1"/>
          </p:nvPr>
        </p:nvSpPr>
        <p:spPr>
          <a:xfrm>
            <a:off x="479424"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22" name="Text Placeholder 14">
            <a:extLst>
              <a:ext uri="{FF2B5EF4-FFF2-40B4-BE49-F238E27FC236}">
                <a16:creationId xmlns:a16="http://schemas.microsoft.com/office/drawing/2014/main" id="{C4040692-32B9-6386-6CFF-F4B17BABF768}"/>
              </a:ext>
            </a:extLst>
          </p:cNvPr>
          <p:cNvSpPr>
            <a:spLocks noGrp="1"/>
          </p:cNvSpPr>
          <p:nvPr>
            <p:ph type="body" sz="quarter" idx="44" hasCustomPrompt="1"/>
          </p:nvPr>
        </p:nvSpPr>
        <p:spPr>
          <a:xfrm>
            <a:off x="4295999"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24" name="Text Placeholder 14">
            <a:extLst>
              <a:ext uri="{FF2B5EF4-FFF2-40B4-BE49-F238E27FC236}">
                <a16:creationId xmlns:a16="http://schemas.microsoft.com/office/drawing/2014/main" id="{F5152067-B44A-0A94-46AB-7FE3EDC18583}"/>
              </a:ext>
            </a:extLst>
          </p:cNvPr>
          <p:cNvSpPr>
            <a:spLocks noGrp="1"/>
          </p:cNvSpPr>
          <p:nvPr>
            <p:ph type="body" sz="quarter" idx="45" hasCustomPrompt="1"/>
          </p:nvPr>
        </p:nvSpPr>
        <p:spPr>
          <a:xfrm>
            <a:off x="8112575" y="5150805"/>
            <a:ext cx="3600000" cy="762266"/>
          </a:xfrm>
          <a:prstGeom prst="rect">
            <a:avLst/>
          </a:prstGeom>
        </p:spPr>
        <p:txBody>
          <a:bodyPr lIns="0" tIns="0" rIns="0" bIns="0"/>
          <a:lstStyle>
            <a:lvl1pPr marL="0" indent="0">
              <a:buNone/>
              <a:defRPr sz="1400">
                <a:latin typeface="+mn-lt"/>
              </a:defRPr>
            </a:lvl1pPr>
            <a:lvl2pPr marL="252000" indent="0">
              <a:buNone/>
              <a:defRPr/>
            </a:lvl2pPr>
          </a:lstStyle>
          <a:p>
            <a:pPr lvl="0"/>
            <a:r>
              <a:rPr lang="en-US" dirty="0"/>
              <a:t>Click to edit master text styles</a:t>
            </a:r>
          </a:p>
        </p:txBody>
      </p:sp>
      <p:sp>
        <p:nvSpPr>
          <p:cNvPr id="4" name="Rectangle 3">
            <a:extLst>
              <a:ext uri="{FF2B5EF4-FFF2-40B4-BE49-F238E27FC236}">
                <a16:creationId xmlns:a16="http://schemas.microsoft.com/office/drawing/2014/main" id="{C7C83A61-A02C-4277-1607-7ED9833E94A0}"/>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Graphic 7">
            <a:extLst>
              <a:ext uri="{FF2B5EF4-FFF2-40B4-BE49-F238E27FC236}">
                <a16:creationId xmlns:a16="http://schemas.microsoft.com/office/drawing/2014/main" id="{3062A30F-AD72-9904-D423-F269BA168ACC}"/>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46569338"/>
      </p:ext>
    </p:extLst>
  </p:cSld>
  <p:clrMapOvr>
    <a:masterClrMapping/>
  </p:clrMapOvr>
  <p:extLst>
    <p:ext uri="{DCECCB84-F9BA-43D5-87BE-67443E8EF086}">
      <p15:sldGuideLst xmlns:p15="http://schemas.microsoft.com/office/powerpoint/2012/main"/>
    </p:ext>
  </p:extLst>
</p:sldLayout>
</file>

<file path=ppt/slideLayouts/slideLayout368.xml><?xml version="1.0" encoding="utf-8"?>
<p:sldLayout xmlns:a="http://schemas.openxmlformats.org/drawingml/2006/main" xmlns:r="http://schemas.openxmlformats.org/officeDocument/2006/relationships" xmlns:p="http://schemas.openxmlformats.org/presentationml/2006/main" preserve="1" userDrawn="1">
  <p:cSld name="14_content_6_colums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dirty="0"/>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GB" dirty="0"/>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dirty="0"/>
          </a:p>
        </p:txBody>
      </p:sp>
      <p:sp>
        <p:nvSpPr>
          <p:cNvPr id="15" name="Text Placeholder 14">
            <a:extLst>
              <a:ext uri="{FF2B5EF4-FFF2-40B4-BE49-F238E27FC236}">
                <a16:creationId xmlns:a16="http://schemas.microsoft.com/office/drawing/2014/main" id="{4D387582-61E0-9FB7-AE3D-22B9649E9010}"/>
              </a:ext>
            </a:extLst>
          </p:cNvPr>
          <p:cNvSpPr>
            <a:spLocks noGrp="1"/>
          </p:cNvSpPr>
          <p:nvPr>
            <p:ph type="body" sz="quarter" idx="22" hasCustomPrompt="1"/>
          </p:nvPr>
        </p:nvSpPr>
        <p:spPr>
          <a:xfrm>
            <a:off x="479424" y="2018237"/>
            <a:ext cx="3600000" cy="762266"/>
          </a:xfrm>
          <a:prstGeom prst="rect">
            <a:avLst/>
          </a:prstGeom>
        </p:spPr>
        <p:txBody>
          <a:bodyPr lIns="0" tIns="0" rIns="0" bIns="0"/>
          <a:lstStyle>
            <a:lvl1pPr marL="0" indent="0">
              <a:buNone/>
              <a:defRPr sz="1800">
                <a:solidFill>
                  <a:schemeClr val="tx2"/>
                </a:solidFill>
                <a:latin typeface="+mj-lt"/>
              </a:defRPr>
            </a:lvl1pPr>
            <a:lvl2pPr marL="252000" indent="0">
              <a:buNone/>
              <a:defRPr/>
            </a:lvl2pPr>
          </a:lstStyle>
          <a:p>
            <a:pPr lvl="0"/>
            <a:r>
              <a:rPr lang="en-US" dirty="0"/>
              <a:t>Click to edit master text styles over two lines</a:t>
            </a:r>
          </a:p>
        </p:txBody>
      </p:sp>
      <p:sp>
        <p:nvSpPr>
          <p:cNvPr id="16" name="Text Placeholder 14">
            <a:extLst>
              <a:ext uri="{FF2B5EF4-FFF2-40B4-BE49-F238E27FC236}">
                <a16:creationId xmlns:a16="http://schemas.microsoft.com/office/drawing/2014/main" id="{5EE770A3-545C-CAF1-2BC6-F53805252B3B}"/>
              </a:ext>
            </a:extLst>
          </p:cNvPr>
          <p:cNvSpPr>
            <a:spLocks noGrp="1"/>
          </p:cNvSpPr>
          <p:nvPr>
            <p:ph type="body" sz="quarter" idx="23" hasCustomPrompt="1"/>
          </p:nvPr>
        </p:nvSpPr>
        <p:spPr>
          <a:xfrm>
            <a:off x="4295999" y="2018237"/>
            <a:ext cx="3600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dirty="0"/>
              <a:t>Click to edit master text styles over two lines</a:t>
            </a:r>
          </a:p>
        </p:txBody>
      </p:sp>
      <p:sp>
        <p:nvSpPr>
          <p:cNvPr id="17" name="Text Placeholder 14">
            <a:extLst>
              <a:ext uri="{FF2B5EF4-FFF2-40B4-BE49-F238E27FC236}">
                <a16:creationId xmlns:a16="http://schemas.microsoft.com/office/drawing/2014/main" id="{5A6C142D-AED5-14C8-5650-8918DE64CB1A}"/>
              </a:ext>
            </a:extLst>
          </p:cNvPr>
          <p:cNvSpPr>
            <a:spLocks noGrp="1"/>
          </p:cNvSpPr>
          <p:nvPr>
            <p:ph type="body" sz="quarter" idx="24" hasCustomPrompt="1"/>
          </p:nvPr>
        </p:nvSpPr>
        <p:spPr>
          <a:xfrm>
            <a:off x="8112575" y="2018237"/>
            <a:ext cx="3600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dirty="0"/>
              <a:t>Click to edit master text styles over two lines</a:t>
            </a:r>
          </a:p>
        </p:txBody>
      </p:sp>
      <p:sp>
        <p:nvSpPr>
          <p:cNvPr id="19" name="Picture Placeholder 18">
            <a:extLst>
              <a:ext uri="{FF2B5EF4-FFF2-40B4-BE49-F238E27FC236}">
                <a16:creationId xmlns:a16="http://schemas.microsoft.com/office/drawing/2014/main" id="{42656229-5313-72FD-3BE2-08A4E89D3456}"/>
              </a:ext>
            </a:extLst>
          </p:cNvPr>
          <p:cNvSpPr>
            <a:spLocks noGrp="1"/>
          </p:cNvSpPr>
          <p:nvPr>
            <p:ph type="pic" sz="quarter" idx="25"/>
          </p:nvPr>
        </p:nvSpPr>
        <p:spPr>
          <a:xfrm>
            <a:off x="480389" y="124988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0" name="Picture Placeholder 18">
            <a:extLst>
              <a:ext uri="{FF2B5EF4-FFF2-40B4-BE49-F238E27FC236}">
                <a16:creationId xmlns:a16="http://schemas.microsoft.com/office/drawing/2014/main" id="{8B715F33-6356-2DFE-C6E7-8984F153C275}"/>
              </a:ext>
            </a:extLst>
          </p:cNvPr>
          <p:cNvSpPr>
            <a:spLocks noGrp="1"/>
          </p:cNvSpPr>
          <p:nvPr>
            <p:ph type="pic" sz="quarter" idx="26"/>
          </p:nvPr>
        </p:nvSpPr>
        <p:spPr>
          <a:xfrm>
            <a:off x="4295999" y="124988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3" name="Picture Placeholder 18">
            <a:extLst>
              <a:ext uri="{FF2B5EF4-FFF2-40B4-BE49-F238E27FC236}">
                <a16:creationId xmlns:a16="http://schemas.microsoft.com/office/drawing/2014/main" id="{A86DA1FB-CCF1-3AF2-503F-3E67E31718B2}"/>
              </a:ext>
            </a:extLst>
          </p:cNvPr>
          <p:cNvSpPr>
            <a:spLocks noGrp="1"/>
          </p:cNvSpPr>
          <p:nvPr>
            <p:ph type="pic" sz="quarter" idx="27"/>
          </p:nvPr>
        </p:nvSpPr>
        <p:spPr>
          <a:xfrm>
            <a:off x="8111609" y="124988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29" name="Content Placeholder 28">
            <a:extLst>
              <a:ext uri="{FF2B5EF4-FFF2-40B4-BE49-F238E27FC236}">
                <a16:creationId xmlns:a16="http://schemas.microsoft.com/office/drawing/2014/main" id="{A7F221CD-7B42-624A-D6AB-AD3FE1C0135D}"/>
              </a:ext>
            </a:extLst>
          </p:cNvPr>
          <p:cNvSpPr>
            <a:spLocks noGrp="1"/>
          </p:cNvSpPr>
          <p:nvPr>
            <p:ph sz="quarter" idx="28"/>
          </p:nvPr>
        </p:nvSpPr>
        <p:spPr>
          <a:xfrm>
            <a:off x="479424" y="1814058"/>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0" name="Content Placeholder 28">
            <a:extLst>
              <a:ext uri="{FF2B5EF4-FFF2-40B4-BE49-F238E27FC236}">
                <a16:creationId xmlns:a16="http://schemas.microsoft.com/office/drawing/2014/main" id="{53C447AF-42F8-E4DE-89B4-A87E7C6B2BE3}"/>
              </a:ext>
            </a:extLst>
          </p:cNvPr>
          <p:cNvSpPr>
            <a:spLocks noGrp="1"/>
          </p:cNvSpPr>
          <p:nvPr>
            <p:ph sz="quarter" idx="29"/>
          </p:nvPr>
        </p:nvSpPr>
        <p:spPr>
          <a:xfrm>
            <a:off x="4295999" y="1814058"/>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1" name="Content Placeholder 28">
            <a:extLst>
              <a:ext uri="{FF2B5EF4-FFF2-40B4-BE49-F238E27FC236}">
                <a16:creationId xmlns:a16="http://schemas.microsoft.com/office/drawing/2014/main" id="{444A34BF-C4D4-CEB7-957F-9AB054FF55C8}"/>
              </a:ext>
            </a:extLst>
          </p:cNvPr>
          <p:cNvSpPr>
            <a:spLocks noGrp="1"/>
          </p:cNvSpPr>
          <p:nvPr>
            <p:ph sz="quarter" idx="30"/>
          </p:nvPr>
        </p:nvSpPr>
        <p:spPr>
          <a:xfrm>
            <a:off x="8112575" y="1814058"/>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35" name="Text Placeholder 14">
            <a:extLst>
              <a:ext uri="{FF2B5EF4-FFF2-40B4-BE49-F238E27FC236}">
                <a16:creationId xmlns:a16="http://schemas.microsoft.com/office/drawing/2014/main" id="{F4D8DB73-18E5-F151-4FD7-B281F748ADB8}"/>
              </a:ext>
            </a:extLst>
          </p:cNvPr>
          <p:cNvSpPr>
            <a:spLocks noGrp="1"/>
          </p:cNvSpPr>
          <p:nvPr>
            <p:ph type="body" sz="quarter" idx="31" hasCustomPrompt="1"/>
          </p:nvPr>
        </p:nvSpPr>
        <p:spPr>
          <a:xfrm>
            <a:off x="479424" y="2809815"/>
            <a:ext cx="3600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dirty="0"/>
              <a:t>Click to edit master text styles</a:t>
            </a:r>
          </a:p>
        </p:txBody>
      </p:sp>
      <p:sp>
        <p:nvSpPr>
          <p:cNvPr id="36" name="Text Placeholder 14">
            <a:extLst>
              <a:ext uri="{FF2B5EF4-FFF2-40B4-BE49-F238E27FC236}">
                <a16:creationId xmlns:a16="http://schemas.microsoft.com/office/drawing/2014/main" id="{5EEF5AEF-BDC1-C3FE-A50E-D4962FB4C08D}"/>
              </a:ext>
            </a:extLst>
          </p:cNvPr>
          <p:cNvSpPr>
            <a:spLocks noGrp="1"/>
          </p:cNvSpPr>
          <p:nvPr>
            <p:ph type="body" sz="quarter" idx="32" hasCustomPrompt="1"/>
          </p:nvPr>
        </p:nvSpPr>
        <p:spPr>
          <a:xfrm>
            <a:off x="4295999" y="2809815"/>
            <a:ext cx="3600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dirty="0"/>
              <a:t>Click to edit master text styles</a:t>
            </a:r>
          </a:p>
        </p:txBody>
      </p:sp>
      <p:sp>
        <p:nvSpPr>
          <p:cNvPr id="37" name="Text Placeholder 14">
            <a:extLst>
              <a:ext uri="{FF2B5EF4-FFF2-40B4-BE49-F238E27FC236}">
                <a16:creationId xmlns:a16="http://schemas.microsoft.com/office/drawing/2014/main" id="{FCD0F96C-F340-2A53-86AE-6E21924383AD}"/>
              </a:ext>
            </a:extLst>
          </p:cNvPr>
          <p:cNvSpPr>
            <a:spLocks noGrp="1"/>
          </p:cNvSpPr>
          <p:nvPr>
            <p:ph type="body" sz="quarter" idx="33" hasCustomPrompt="1"/>
          </p:nvPr>
        </p:nvSpPr>
        <p:spPr>
          <a:xfrm>
            <a:off x="8112575" y="2809815"/>
            <a:ext cx="3600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dirty="0"/>
              <a:t>Click to edit master text styles</a:t>
            </a:r>
          </a:p>
        </p:txBody>
      </p:sp>
      <p:sp>
        <p:nvSpPr>
          <p:cNvPr id="3" name="Text Placeholder 14">
            <a:extLst>
              <a:ext uri="{FF2B5EF4-FFF2-40B4-BE49-F238E27FC236}">
                <a16:creationId xmlns:a16="http://schemas.microsoft.com/office/drawing/2014/main" id="{D684247A-543C-7484-33BE-7AC32B458A7B}"/>
              </a:ext>
            </a:extLst>
          </p:cNvPr>
          <p:cNvSpPr>
            <a:spLocks noGrp="1"/>
          </p:cNvSpPr>
          <p:nvPr>
            <p:ph type="body" sz="quarter" idx="34" hasCustomPrompt="1"/>
          </p:nvPr>
        </p:nvSpPr>
        <p:spPr>
          <a:xfrm>
            <a:off x="479424" y="4359227"/>
            <a:ext cx="3600000" cy="762266"/>
          </a:xfrm>
          <a:prstGeom prst="rect">
            <a:avLst/>
          </a:prstGeom>
        </p:spPr>
        <p:txBody>
          <a:bodyPr lIns="0" tIns="0" rIns="0" bIns="0"/>
          <a:lstStyle>
            <a:lvl1pPr marL="0" indent="0">
              <a:buNone/>
              <a:defRPr sz="1800">
                <a:solidFill>
                  <a:schemeClr val="tx2"/>
                </a:solidFill>
                <a:latin typeface="+mj-lt"/>
              </a:defRPr>
            </a:lvl1pPr>
            <a:lvl2pPr marL="252000" indent="0">
              <a:buNone/>
              <a:defRPr/>
            </a:lvl2pPr>
          </a:lstStyle>
          <a:p>
            <a:pPr lvl="0"/>
            <a:r>
              <a:rPr lang="en-US" dirty="0"/>
              <a:t>Click to edit master text styles over two lines</a:t>
            </a:r>
          </a:p>
        </p:txBody>
      </p:sp>
      <p:sp>
        <p:nvSpPr>
          <p:cNvPr id="5" name="Text Placeholder 14">
            <a:extLst>
              <a:ext uri="{FF2B5EF4-FFF2-40B4-BE49-F238E27FC236}">
                <a16:creationId xmlns:a16="http://schemas.microsoft.com/office/drawing/2014/main" id="{8D153C37-A886-01D9-B197-B30E0FB81E09}"/>
              </a:ext>
            </a:extLst>
          </p:cNvPr>
          <p:cNvSpPr>
            <a:spLocks noGrp="1"/>
          </p:cNvSpPr>
          <p:nvPr>
            <p:ph type="body" sz="quarter" idx="35" hasCustomPrompt="1"/>
          </p:nvPr>
        </p:nvSpPr>
        <p:spPr>
          <a:xfrm>
            <a:off x="4295999" y="4359227"/>
            <a:ext cx="3600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dirty="0"/>
              <a:t>Click to edit master text styles over two lines</a:t>
            </a:r>
          </a:p>
        </p:txBody>
      </p:sp>
      <p:sp>
        <p:nvSpPr>
          <p:cNvPr id="6" name="Text Placeholder 14">
            <a:extLst>
              <a:ext uri="{FF2B5EF4-FFF2-40B4-BE49-F238E27FC236}">
                <a16:creationId xmlns:a16="http://schemas.microsoft.com/office/drawing/2014/main" id="{B6ED339A-4C3F-CB2F-0FC3-86E335BD2A27}"/>
              </a:ext>
            </a:extLst>
          </p:cNvPr>
          <p:cNvSpPr>
            <a:spLocks noGrp="1"/>
          </p:cNvSpPr>
          <p:nvPr>
            <p:ph type="body" sz="quarter" idx="36" hasCustomPrompt="1"/>
          </p:nvPr>
        </p:nvSpPr>
        <p:spPr>
          <a:xfrm>
            <a:off x="8112575" y="4359227"/>
            <a:ext cx="3600000" cy="762266"/>
          </a:xfrm>
          <a:prstGeom prst="rect">
            <a:avLst/>
          </a:prstGeom>
        </p:spPr>
        <p:txBody>
          <a:bodyPr lIns="0" tIns="0" rIns="0" bIns="0"/>
          <a:lstStyle>
            <a:lvl1pPr marL="0" indent="0">
              <a:buNone/>
              <a:defRPr>
                <a:solidFill>
                  <a:schemeClr val="tx2"/>
                </a:solidFill>
                <a:latin typeface="+mj-lt"/>
              </a:defRPr>
            </a:lvl1pPr>
            <a:lvl2pPr marL="252000" indent="0">
              <a:buNone/>
              <a:defRPr/>
            </a:lvl2pPr>
          </a:lstStyle>
          <a:p>
            <a:pPr lvl="0"/>
            <a:r>
              <a:rPr lang="en-US" dirty="0"/>
              <a:t>Click to edit master text styles over two lines</a:t>
            </a:r>
          </a:p>
        </p:txBody>
      </p:sp>
      <p:sp>
        <p:nvSpPr>
          <p:cNvPr id="9" name="Picture Placeholder 18">
            <a:extLst>
              <a:ext uri="{FF2B5EF4-FFF2-40B4-BE49-F238E27FC236}">
                <a16:creationId xmlns:a16="http://schemas.microsoft.com/office/drawing/2014/main" id="{2FAB7B98-CD18-5A37-EF3C-EF1073FE1CE6}"/>
              </a:ext>
            </a:extLst>
          </p:cNvPr>
          <p:cNvSpPr>
            <a:spLocks noGrp="1"/>
          </p:cNvSpPr>
          <p:nvPr>
            <p:ph type="pic" sz="quarter" idx="37"/>
          </p:nvPr>
        </p:nvSpPr>
        <p:spPr>
          <a:xfrm>
            <a:off x="480389" y="359087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11" name="Picture Placeholder 18">
            <a:extLst>
              <a:ext uri="{FF2B5EF4-FFF2-40B4-BE49-F238E27FC236}">
                <a16:creationId xmlns:a16="http://schemas.microsoft.com/office/drawing/2014/main" id="{0997FAD5-C456-F598-34F0-83D2E679DDB6}"/>
              </a:ext>
            </a:extLst>
          </p:cNvPr>
          <p:cNvSpPr>
            <a:spLocks noGrp="1"/>
          </p:cNvSpPr>
          <p:nvPr>
            <p:ph type="pic" sz="quarter" idx="38"/>
          </p:nvPr>
        </p:nvSpPr>
        <p:spPr>
          <a:xfrm>
            <a:off x="4295999" y="359087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12" name="Picture Placeholder 18">
            <a:extLst>
              <a:ext uri="{FF2B5EF4-FFF2-40B4-BE49-F238E27FC236}">
                <a16:creationId xmlns:a16="http://schemas.microsoft.com/office/drawing/2014/main" id="{03949915-1651-39CF-8CEE-A76CA82C73E0}"/>
              </a:ext>
            </a:extLst>
          </p:cNvPr>
          <p:cNvSpPr>
            <a:spLocks noGrp="1"/>
          </p:cNvSpPr>
          <p:nvPr>
            <p:ph type="pic" sz="quarter" idx="39"/>
          </p:nvPr>
        </p:nvSpPr>
        <p:spPr>
          <a:xfrm>
            <a:off x="8111609" y="3590870"/>
            <a:ext cx="360000" cy="360000"/>
          </a:xfrm>
          <a:prstGeom prst="rect">
            <a:avLst/>
          </a:prstGeom>
        </p:spPr>
        <p:txBody>
          <a:bodyPr/>
          <a:lstStyle>
            <a:lvl1pPr marL="0" indent="0">
              <a:buNone/>
              <a:defRPr>
                <a:noFill/>
              </a:defRPr>
            </a:lvl1pPr>
          </a:lstStyle>
          <a:p>
            <a:r>
              <a:rPr lang="en-US"/>
              <a:t>Click icon to add picture</a:t>
            </a:r>
            <a:endParaRPr lang="en-GB" dirty="0"/>
          </a:p>
        </p:txBody>
      </p:sp>
      <p:sp>
        <p:nvSpPr>
          <p:cNvPr id="13" name="Content Placeholder 28">
            <a:extLst>
              <a:ext uri="{FF2B5EF4-FFF2-40B4-BE49-F238E27FC236}">
                <a16:creationId xmlns:a16="http://schemas.microsoft.com/office/drawing/2014/main" id="{E4B853BA-A9A2-A4DC-EA66-2A9B2667FE69}"/>
              </a:ext>
            </a:extLst>
          </p:cNvPr>
          <p:cNvSpPr>
            <a:spLocks noGrp="1"/>
          </p:cNvSpPr>
          <p:nvPr>
            <p:ph sz="quarter" idx="40"/>
          </p:nvPr>
        </p:nvSpPr>
        <p:spPr>
          <a:xfrm>
            <a:off x="479424" y="4155048"/>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14" name="Content Placeholder 28">
            <a:extLst>
              <a:ext uri="{FF2B5EF4-FFF2-40B4-BE49-F238E27FC236}">
                <a16:creationId xmlns:a16="http://schemas.microsoft.com/office/drawing/2014/main" id="{9F1FC562-AE7F-D81F-1B25-21E5389C187C}"/>
              </a:ext>
            </a:extLst>
          </p:cNvPr>
          <p:cNvSpPr>
            <a:spLocks noGrp="1"/>
          </p:cNvSpPr>
          <p:nvPr>
            <p:ph sz="quarter" idx="41"/>
          </p:nvPr>
        </p:nvSpPr>
        <p:spPr>
          <a:xfrm>
            <a:off x="4295999" y="4155048"/>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18" name="Content Placeholder 28">
            <a:extLst>
              <a:ext uri="{FF2B5EF4-FFF2-40B4-BE49-F238E27FC236}">
                <a16:creationId xmlns:a16="http://schemas.microsoft.com/office/drawing/2014/main" id="{EE353D80-D77C-95B7-374F-66E95FEDED91}"/>
              </a:ext>
            </a:extLst>
          </p:cNvPr>
          <p:cNvSpPr>
            <a:spLocks noGrp="1"/>
          </p:cNvSpPr>
          <p:nvPr>
            <p:ph sz="quarter" idx="42"/>
          </p:nvPr>
        </p:nvSpPr>
        <p:spPr>
          <a:xfrm>
            <a:off x="8112575" y="4155048"/>
            <a:ext cx="3600000" cy="0"/>
          </a:xfrm>
          <a:prstGeom prst="rect">
            <a:avLst/>
          </a:prstGeom>
          <a:ln w="19050">
            <a:solidFill>
              <a:schemeClr val="tx1"/>
            </a:solidFill>
          </a:ln>
        </p:spPr>
        <p:txBody>
          <a:bodyPr/>
          <a:lstStyle>
            <a:lvl1pPr>
              <a:defRPr>
                <a:noFill/>
              </a:defRPr>
            </a:lvl1pPr>
            <a:lvl2pPr>
              <a:defRPr>
                <a:noFill/>
              </a:defRPr>
            </a:lvl2pPr>
            <a:lvl3pPr>
              <a:defRPr>
                <a:noFill/>
              </a:defRPr>
            </a:lvl3pPr>
            <a:lvl4pPr>
              <a:defRPr>
                <a:noFill/>
              </a:defRPr>
            </a:lvl4pPr>
            <a:lvl5pPr>
              <a:defRPr>
                <a:noFill/>
              </a:defRPr>
            </a:lvl5pPr>
          </a:lstStyle>
          <a:p>
            <a:pPr lvl="0"/>
            <a:r>
              <a:rPr lang="en-US"/>
              <a:t>Click to edit Master text styles</a:t>
            </a:r>
          </a:p>
        </p:txBody>
      </p:sp>
      <p:sp>
        <p:nvSpPr>
          <p:cNvPr id="21" name="Text Placeholder 14">
            <a:extLst>
              <a:ext uri="{FF2B5EF4-FFF2-40B4-BE49-F238E27FC236}">
                <a16:creationId xmlns:a16="http://schemas.microsoft.com/office/drawing/2014/main" id="{0E68ADCB-7B65-3D9C-B27A-9151487F63F1}"/>
              </a:ext>
            </a:extLst>
          </p:cNvPr>
          <p:cNvSpPr>
            <a:spLocks noGrp="1"/>
          </p:cNvSpPr>
          <p:nvPr>
            <p:ph type="body" sz="quarter" idx="43" hasCustomPrompt="1"/>
          </p:nvPr>
        </p:nvSpPr>
        <p:spPr>
          <a:xfrm>
            <a:off x="479424" y="5150805"/>
            <a:ext cx="3600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dirty="0"/>
              <a:t>Click to edit master text styles</a:t>
            </a:r>
          </a:p>
        </p:txBody>
      </p:sp>
      <p:sp>
        <p:nvSpPr>
          <p:cNvPr id="22" name="Text Placeholder 14">
            <a:extLst>
              <a:ext uri="{FF2B5EF4-FFF2-40B4-BE49-F238E27FC236}">
                <a16:creationId xmlns:a16="http://schemas.microsoft.com/office/drawing/2014/main" id="{C4040692-32B9-6386-6CFF-F4B17BABF768}"/>
              </a:ext>
            </a:extLst>
          </p:cNvPr>
          <p:cNvSpPr>
            <a:spLocks noGrp="1"/>
          </p:cNvSpPr>
          <p:nvPr>
            <p:ph type="body" sz="quarter" idx="44" hasCustomPrompt="1"/>
          </p:nvPr>
        </p:nvSpPr>
        <p:spPr>
          <a:xfrm>
            <a:off x="4295999" y="5150805"/>
            <a:ext cx="3600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dirty="0"/>
              <a:t>Click to edit master text styles</a:t>
            </a:r>
          </a:p>
        </p:txBody>
      </p:sp>
      <p:sp>
        <p:nvSpPr>
          <p:cNvPr id="24" name="Text Placeholder 14">
            <a:extLst>
              <a:ext uri="{FF2B5EF4-FFF2-40B4-BE49-F238E27FC236}">
                <a16:creationId xmlns:a16="http://schemas.microsoft.com/office/drawing/2014/main" id="{F5152067-B44A-0A94-46AB-7FE3EDC18583}"/>
              </a:ext>
            </a:extLst>
          </p:cNvPr>
          <p:cNvSpPr>
            <a:spLocks noGrp="1"/>
          </p:cNvSpPr>
          <p:nvPr>
            <p:ph type="body" sz="quarter" idx="45" hasCustomPrompt="1"/>
          </p:nvPr>
        </p:nvSpPr>
        <p:spPr>
          <a:xfrm>
            <a:off x="8112575" y="5150805"/>
            <a:ext cx="3600000" cy="762266"/>
          </a:xfrm>
          <a:prstGeom prst="rect">
            <a:avLst/>
          </a:prstGeom>
        </p:spPr>
        <p:txBody>
          <a:bodyPr lIns="0" tIns="0" rIns="0" bIns="0"/>
          <a:lstStyle>
            <a:lvl1pPr marL="0" indent="0">
              <a:buNone/>
              <a:defRPr sz="1400">
                <a:solidFill>
                  <a:schemeClr val="tx1"/>
                </a:solidFill>
                <a:latin typeface="+mn-lt"/>
              </a:defRPr>
            </a:lvl1pPr>
            <a:lvl2pPr marL="252000" indent="0">
              <a:buNone/>
              <a:defRPr/>
            </a:lvl2pPr>
          </a:lstStyle>
          <a:p>
            <a:pPr lvl="0"/>
            <a:r>
              <a:rPr lang="en-US" dirty="0"/>
              <a:t>Click to edit master text styles</a:t>
            </a:r>
          </a:p>
        </p:txBody>
      </p:sp>
      <p:pic>
        <p:nvPicPr>
          <p:cNvPr id="4" name="Graphic 3">
            <a:extLst>
              <a:ext uri="{FF2B5EF4-FFF2-40B4-BE49-F238E27FC236}">
                <a16:creationId xmlns:a16="http://schemas.microsoft.com/office/drawing/2014/main" id="{8B850E3A-1630-69B2-FEB4-8C4A60190DB2}"/>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8" name="Rectangle 7">
            <a:extLst>
              <a:ext uri="{FF2B5EF4-FFF2-40B4-BE49-F238E27FC236}">
                <a16:creationId xmlns:a16="http://schemas.microsoft.com/office/drawing/2014/main" id="{50C230AF-0D18-90E0-412E-AB0DE7EF1F15}"/>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12353363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369.xml><?xml version="1.0" encoding="utf-8"?>
<p:sldLayout xmlns:a="http://schemas.openxmlformats.org/drawingml/2006/main" xmlns:r="http://schemas.openxmlformats.org/officeDocument/2006/relationships" xmlns:p="http://schemas.openxmlformats.org/presentationml/2006/main" preserve="1" userDrawn="1">
  <p:cSld name="15_content_no_body">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defRPr>
            </a:lvl1pPr>
          </a:lstStyle>
          <a:p>
            <a:pPr lvl="0"/>
            <a:r>
              <a:rPr lang="en-US" dirty="0"/>
              <a:t>Subheading Goes Here</a:t>
            </a:r>
            <a:endParaRPr lang="en-AU" dirty="0"/>
          </a:p>
        </p:txBody>
      </p:sp>
      <p:sp>
        <p:nvSpPr>
          <p:cNvPr id="6" name="Title 5">
            <a:extLst>
              <a:ext uri="{FF2B5EF4-FFF2-40B4-BE49-F238E27FC236}">
                <a16:creationId xmlns:a16="http://schemas.microsoft.com/office/drawing/2014/main" id="{B6BFDE06-550D-8511-74E2-ABBE9E6CFA7F}"/>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dirty="0"/>
          </a:p>
        </p:txBody>
      </p:sp>
      <p:sp>
        <p:nvSpPr>
          <p:cNvPr id="3" name="Footer Placeholder 4">
            <a:extLst>
              <a:ext uri="{FF2B5EF4-FFF2-40B4-BE49-F238E27FC236}">
                <a16:creationId xmlns:a16="http://schemas.microsoft.com/office/drawing/2014/main" id="{A9D6F6F7-AC4E-6852-C1BE-194E60297AFE}"/>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4" name="Rectangle 3">
            <a:extLst>
              <a:ext uri="{FF2B5EF4-FFF2-40B4-BE49-F238E27FC236}">
                <a16:creationId xmlns:a16="http://schemas.microsoft.com/office/drawing/2014/main" id="{4D759D7F-7C01-800A-7EB8-8ED30DF23452}"/>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Graphic 4">
            <a:extLst>
              <a:ext uri="{FF2B5EF4-FFF2-40B4-BE49-F238E27FC236}">
                <a16:creationId xmlns:a16="http://schemas.microsoft.com/office/drawing/2014/main" id="{EFD70E1B-0578-ADDA-4EB4-56BE3E8C6AEF}"/>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624536625"/>
      </p:ext>
    </p:extLst>
  </p:cSld>
  <p:clrMapOvr>
    <a:masterClrMapping/>
  </p:clrMapOvr>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5_content_no_body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tx2"/>
                </a:solidFill>
              </a:defRPr>
            </a:lvl1pPr>
          </a:lstStyle>
          <a:p>
            <a:pPr lvl="0"/>
            <a:r>
              <a:rPr lang="en-US"/>
              <a:t>Subheading Goes Here</a:t>
            </a:r>
            <a:endParaRPr lang="en-AU"/>
          </a:p>
        </p:txBody>
      </p:sp>
      <p:sp>
        <p:nvSpPr>
          <p:cNvPr id="6" name="Title 5">
            <a:extLst>
              <a:ext uri="{FF2B5EF4-FFF2-40B4-BE49-F238E27FC236}">
                <a16:creationId xmlns:a16="http://schemas.microsoft.com/office/drawing/2014/main" id="{B6BFDE06-550D-8511-74E2-ABBE9E6CFA7F}"/>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AU"/>
          </a:p>
        </p:txBody>
      </p:sp>
      <p:sp>
        <p:nvSpPr>
          <p:cNvPr id="3" name="Footer Placeholder 4">
            <a:extLst>
              <a:ext uri="{FF2B5EF4-FFF2-40B4-BE49-F238E27FC236}">
                <a16:creationId xmlns:a16="http://schemas.microsoft.com/office/drawing/2014/main" id="{A9D6F6F7-AC4E-6852-C1BE-194E60297AFE}"/>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a:p>
        </p:txBody>
      </p:sp>
      <p:pic>
        <p:nvPicPr>
          <p:cNvPr id="4" name="Graphic 3">
            <a:extLst>
              <a:ext uri="{FF2B5EF4-FFF2-40B4-BE49-F238E27FC236}">
                <a16:creationId xmlns:a16="http://schemas.microsoft.com/office/drawing/2014/main" id="{D2B9FCF1-E936-3B94-64FB-DCC24098783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5" name="Rectangle 4">
            <a:extLst>
              <a:ext uri="{FF2B5EF4-FFF2-40B4-BE49-F238E27FC236}">
                <a16:creationId xmlns:a16="http://schemas.microsoft.com/office/drawing/2014/main" id="{E8BB1EC6-C748-82B0-BD1B-CD77CC106D2D}"/>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20168976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370.xml><?xml version="1.0" encoding="utf-8"?>
<p:sldLayout xmlns:a="http://schemas.openxmlformats.org/drawingml/2006/main" xmlns:r="http://schemas.openxmlformats.org/officeDocument/2006/relationships" xmlns:p="http://schemas.openxmlformats.org/presentationml/2006/main" preserve="1" userDrawn="1">
  <p:cSld name="15_content_no_body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tx2"/>
                </a:solidFill>
              </a:defRPr>
            </a:lvl1pPr>
          </a:lstStyle>
          <a:p>
            <a:pPr lvl="0"/>
            <a:r>
              <a:rPr lang="en-US" dirty="0"/>
              <a:t>Subheading Goes Here</a:t>
            </a:r>
            <a:endParaRPr lang="en-AU" dirty="0"/>
          </a:p>
        </p:txBody>
      </p:sp>
      <p:sp>
        <p:nvSpPr>
          <p:cNvPr id="6" name="Title 5">
            <a:extLst>
              <a:ext uri="{FF2B5EF4-FFF2-40B4-BE49-F238E27FC236}">
                <a16:creationId xmlns:a16="http://schemas.microsoft.com/office/drawing/2014/main" id="{B6BFDE06-550D-8511-74E2-ABBE9E6CFA7F}"/>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AU" dirty="0"/>
          </a:p>
        </p:txBody>
      </p:sp>
      <p:sp>
        <p:nvSpPr>
          <p:cNvPr id="3" name="Footer Placeholder 4">
            <a:extLst>
              <a:ext uri="{FF2B5EF4-FFF2-40B4-BE49-F238E27FC236}">
                <a16:creationId xmlns:a16="http://schemas.microsoft.com/office/drawing/2014/main" id="{A9D6F6F7-AC4E-6852-C1BE-194E60297AFE}"/>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dirty="0"/>
          </a:p>
        </p:txBody>
      </p:sp>
      <p:pic>
        <p:nvPicPr>
          <p:cNvPr id="4" name="Graphic 3">
            <a:extLst>
              <a:ext uri="{FF2B5EF4-FFF2-40B4-BE49-F238E27FC236}">
                <a16:creationId xmlns:a16="http://schemas.microsoft.com/office/drawing/2014/main" id="{D2B9FCF1-E936-3B94-64FB-DCC24098783A}"/>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5" name="Rectangle 4">
            <a:extLst>
              <a:ext uri="{FF2B5EF4-FFF2-40B4-BE49-F238E27FC236}">
                <a16:creationId xmlns:a16="http://schemas.microsoft.com/office/drawing/2014/main" id="{E8BB1EC6-C748-82B0-BD1B-CD77CC106D2D}"/>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79572671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371.xml><?xml version="1.0" encoding="utf-8"?>
<p:sldLayout xmlns:a="http://schemas.openxmlformats.org/drawingml/2006/main" xmlns:r="http://schemas.openxmlformats.org/officeDocument/2006/relationships" xmlns:p="http://schemas.openxmlformats.org/presentationml/2006/main" preserve="1" userDrawn="1">
  <p:cSld name="16_content_double">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3" name="Title 2">
            <a:extLst>
              <a:ext uri="{FF2B5EF4-FFF2-40B4-BE49-F238E27FC236}">
                <a16:creationId xmlns:a16="http://schemas.microsoft.com/office/drawing/2014/main" id="{7F2B2CA1-BAF4-65C8-ACF4-C872BF9B8268}"/>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a:p>
        </p:txBody>
      </p:sp>
      <p:sp>
        <p:nvSpPr>
          <p:cNvPr id="4" name="Footer Placeholder 4">
            <a:extLst>
              <a:ext uri="{FF2B5EF4-FFF2-40B4-BE49-F238E27FC236}">
                <a16:creationId xmlns:a16="http://schemas.microsoft.com/office/drawing/2014/main" id="{03AD9040-6DB1-9B29-64E3-AE2ED9B8E7BC}"/>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5" name="Text Placeholder 3">
            <a:extLst>
              <a:ext uri="{FF2B5EF4-FFF2-40B4-BE49-F238E27FC236}">
                <a16:creationId xmlns:a16="http://schemas.microsoft.com/office/drawing/2014/main" id="{5FC9BB2A-32FD-F91B-42AF-F3D286451644}"/>
              </a:ext>
            </a:extLst>
          </p:cNvPr>
          <p:cNvSpPr>
            <a:spLocks noGrp="1"/>
          </p:cNvSpPr>
          <p:nvPr>
            <p:ph type="body" sz="quarter" idx="15"/>
          </p:nvPr>
        </p:nvSpPr>
        <p:spPr>
          <a:xfrm>
            <a:off x="480575" y="1484785"/>
            <a:ext cx="529475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Text Placeholder 3">
            <a:extLst>
              <a:ext uri="{FF2B5EF4-FFF2-40B4-BE49-F238E27FC236}">
                <a16:creationId xmlns:a16="http://schemas.microsoft.com/office/drawing/2014/main" id="{BA9B8237-EFF6-1199-B25C-D5BF56605B34}"/>
              </a:ext>
            </a:extLst>
          </p:cNvPr>
          <p:cNvSpPr>
            <a:spLocks noGrp="1"/>
          </p:cNvSpPr>
          <p:nvPr>
            <p:ph type="body" sz="quarter" idx="18"/>
          </p:nvPr>
        </p:nvSpPr>
        <p:spPr>
          <a:xfrm>
            <a:off x="6416677" y="1484785"/>
            <a:ext cx="529475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Rectangle 6">
            <a:extLst>
              <a:ext uri="{FF2B5EF4-FFF2-40B4-BE49-F238E27FC236}">
                <a16:creationId xmlns:a16="http://schemas.microsoft.com/office/drawing/2014/main" id="{87B1E0B6-7328-02BC-1B03-F1953622331B}"/>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Graphic 7">
            <a:extLst>
              <a:ext uri="{FF2B5EF4-FFF2-40B4-BE49-F238E27FC236}">
                <a16:creationId xmlns:a16="http://schemas.microsoft.com/office/drawing/2014/main" id="{621DE7AD-D040-388D-E85B-13EC1EACC170}"/>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2255911516"/>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372.xml><?xml version="1.0" encoding="utf-8"?>
<p:sldLayout xmlns:a="http://schemas.openxmlformats.org/drawingml/2006/main" xmlns:r="http://schemas.openxmlformats.org/officeDocument/2006/relationships" xmlns:p="http://schemas.openxmlformats.org/presentationml/2006/main" preserve="1" userDrawn="1">
  <p:cSld name="16_content_double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dirty="0"/>
          </a:p>
        </p:txBody>
      </p:sp>
      <p:sp>
        <p:nvSpPr>
          <p:cNvPr id="3" name="Title 2">
            <a:extLst>
              <a:ext uri="{FF2B5EF4-FFF2-40B4-BE49-F238E27FC236}">
                <a16:creationId xmlns:a16="http://schemas.microsoft.com/office/drawing/2014/main" id="{7F2B2CA1-BAF4-65C8-ACF4-C872BF9B8268}"/>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AU"/>
          </a:p>
        </p:txBody>
      </p:sp>
      <p:sp>
        <p:nvSpPr>
          <p:cNvPr id="4" name="Footer Placeholder 4">
            <a:extLst>
              <a:ext uri="{FF2B5EF4-FFF2-40B4-BE49-F238E27FC236}">
                <a16:creationId xmlns:a16="http://schemas.microsoft.com/office/drawing/2014/main" id="{03AD9040-6DB1-9B29-64E3-AE2ED9B8E7BC}"/>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dirty="0"/>
          </a:p>
        </p:txBody>
      </p:sp>
      <p:pic>
        <p:nvPicPr>
          <p:cNvPr id="5" name="Graphic 4">
            <a:extLst>
              <a:ext uri="{FF2B5EF4-FFF2-40B4-BE49-F238E27FC236}">
                <a16:creationId xmlns:a16="http://schemas.microsoft.com/office/drawing/2014/main" id="{06F8D3E4-9FCE-EABE-8236-6453669D2B92}"/>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6" name="Text Placeholder 3">
            <a:extLst>
              <a:ext uri="{FF2B5EF4-FFF2-40B4-BE49-F238E27FC236}">
                <a16:creationId xmlns:a16="http://schemas.microsoft.com/office/drawing/2014/main" id="{8126B08A-F830-50E5-9330-8F439725B17E}"/>
              </a:ext>
            </a:extLst>
          </p:cNvPr>
          <p:cNvSpPr>
            <a:spLocks noGrp="1"/>
          </p:cNvSpPr>
          <p:nvPr>
            <p:ph type="body" sz="quarter" idx="15"/>
          </p:nvPr>
        </p:nvSpPr>
        <p:spPr>
          <a:xfrm>
            <a:off x="480575" y="1484785"/>
            <a:ext cx="5294750" cy="4408015"/>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Text Placeholder 3">
            <a:extLst>
              <a:ext uri="{FF2B5EF4-FFF2-40B4-BE49-F238E27FC236}">
                <a16:creationId xmlns:a16="http://schemas.microsoft.com/office/drawing/2014/main" id="{CEB533F8-3C39-667C-956D-F3F9BBF2DD4E}"/>
              </a:ext>
            </a:extLst>
          </p:cNvPr>
          <p:cNvSpPr>
            <a:spLocks noGrp="1"/>
          </p:cNvSpPr>
          <p:nvPr>
            <p:ph type="body" sz="quarter" idx="18"/>
          </p:nvPr>
        </p:nvSpPr>
        <p:spPr>
          <a:xfrm>
            <a:off x="6416677" y="1484785"/>
            <a:ext cx="5294750" cy="4408015"/>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Rectangle 7">
            <a:extLst>
              <a:ext uri="{FF2B5EF4-FFF2-40B4-BE49-F238E27FC236}">
                <a16:creationId xmlns:a16="http://schemas.microsoft.com/office/drawing/2014/main" id="{FE376EF7-DA35-0A25-832D-12CF1F95EA51}"/>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58421223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373.xml><?xml version="1.0" encoding="utf-8"?>
<p:sldLayout xmlns:a="http://schemas.openxmlformats.org/drawingml/2006/main" xmlns:r="http://schemas.openxmlformats.org/officeDocument/2006/relationships" xmlns:p="http://schemas.openxmlformats.org/presentationml/2006/main" preserve="1" userDrawn="1">
  <p:cSld name="17_content_subtitle_double">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4" name="Footer Placeholder 4">
            <a:extLst>
              <a:ext uri="{FF2B5EF4-FFF2-40B4-BE49-F238E27FC236}">
                <a16:creationId xmlns:a16="http://schemas.microsoft.com/office/drawing/2014/main" id="{9848465D-F6FA-B242-2B57-7E8BF5D78938}"/>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6" name="Title 6">
            <a:extLst>
              <a:ext uri="{FF2B5EF4-FFF2-40B4-BE49-F238E27FC236}">
                <a16:creationId xmlns:a16="http://schemas.microsoft.com/office/drawing/2014/main" id="{CEDDA73A-2563-44CB-A8A8-58E53CCE3792}"/>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7" name="Content Placeholder 2">
            <a:extLst>
              <a:ext uri="{FF2B5EF4-FFF2-40B4-BE49-F238E27FC236}">
                <a16:creationId xmlns:a16="http://schemas.microsoft.com/office/drawing/2014/main" id="{D5C8F43F-CAF1-A482-50E0-EF96F5E71367}"/>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3" name="Text Placeholder 3">
            <a:extLst>
              <a:ext uri="{FF2B5EF4-FFF2-40B4-BE49-F238E27FC236}">
                <a16:creationId xmlns:a16="http://schemas.microsoft.com/office/drawing/2014/main" id="{803738AC-DBEC-BC4A-E25A-88F76F24D566}"/>
              </a:ext>
            </a:extLst>
          </p:cNvPr>
          <p:cNvSpPr>
            <a:spLocks noGrp="1"/>
          </p:cNvSpPr>
          <p:nvPr>
            <p:ph type="body" sz="quarter" idx="15"/>
          </p:nvPr>
        </p:nvSpPr>
        <p:spPr>
          <a:xfrm>
            <a:off x="480575" y="2097086"/>
            <a:ext cx="5294750" cy="3795713"/>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3">
            <a:extLst>
              <a:ext uri="{FF2B5EF4-FFF2-40B4-BE49-F238E27FC236}">
                <a16:creationId xmlns:a16="http://schemas.microsoft.com/office/drawing/2014/main" id="{B62E92B6-EC9F-998C-ADFB-BA2B74F9D97D}"/>
              </a:ext>
            </a:extLst>
          </p:cNvPr>
          <p:cNvSpPr>
            <a:spLocks noGrp="1"/>
          </p:cNvSpPr>
          <p:nvPr>
            <p:ph type="body" sz="quarter" idx="16"/>
          </p:nvPr>
        </p:nvSpPr>
        <p:spPr>
          <a:xfrm>
            <a:off x="6416677" y="2097086"/>
            <a:ext cx="5294750" cy="3795713"/>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Rectangle 7">
            <a:extLst>
              <a:ext uri="{FF2B5EF4-FFF2-40B4-BE49-F238E27FC236}">
                <a16:creationId xmlns:a16="http://schemas.microsoft.com/office/drawing/2014/main" id="{6C00F8B5-863E-20AE-EB9E-06030BE27844}"/>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Graphic 8">
            <a:extLst>
              <a:ext uri="{FF2B5EF4-FFF2-40B4-BE49-F238E27FC236}">
                <a16:creationId xmlns:a16="http://schemas.microsoft.com/office/drawing/2014/main" id="{05370274-CD35-87FC-C183-E38CD820F475}"/>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590791377"/>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374.xml><?xml version="1.0" encoding="utf-8"?>
<p:sldLayout xmlns:a="http://schemas.openxmlformats.org/drawingml/2006/main" xmlns:r="http://schemas.openxmlformats.org/officeDocument/2006/relationships" xmlns:p="http://schemas.openxmlformats.org/presentationml/2006/main" preserve="1" userDrawn="1">
  <p:cSld name="17_content_subtitle_double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dirty="0"/>
          </a:p>
        </p:txBody>
      </p:sp>
      <p:sp>
        <p:nvSpPr>
          <p:cNvPr id="4" name="Footer Placeholder 4">
            <a:extLst>
              <a:ext uri="{FF2B5EF4-FFF2-40B4-BE49-F238E27FC236}">
                <a16:creationId xmlns:a16="http://schemas.microsoft.com/office/drawing/2014/main" id="{9848465D-F6FA-B242-2B57-7E8BF5D78938}"/>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dirty="0"/>
          </a:p>
        </p:txBody>
      </p:sp>
      <p:sp>
        <p:nvSpPr>
          <p:cNvPr id="6" name="Title 6">
            <a:extLst>
              <a:ext uri="{FF2B5EF4-FFF2-40B4-BE49-F238E27FC236}">
                <a16:creationId xmlns:a16="http://schemas.microsoft.com/office/drawing/2014/main" id="{CEDDA73A-2563-44CB-A8A8-58E53CCE3792}"/>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7" name="Content Placeholder 2">
            <a:extLst>
              <a:ext uri="{FF2B5EF4-FFF2-40B4-BE49-F238E27FC236}">
                <a16:creationId xmlns:a16="http://schemas.microsoft.com/office/drawing/2014/main" id="{D5C8F43F-CAF1-A482-50E0-EF96F5E71367}"/>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tx2"/>
                </a:solidFill>
                <a:latin typeface="+mn-lt"/>
              </a:defRPr>
            </a:lvl1pPr>
          </a:lstStyle>
          <a:p>
            <a:pPr lvl="0"/>
            <a:r>
              <a:rPr lang="en-US" dirty="0"/>
              <a:t>Subheading Goes Here</a:t>
            </a:r>
            <a:endParaRPr lang="en-AU" dirty="0"/>
          </a:p>
        </p:txBody>
      </p:sp>
      <p:sp>
        <p:nvSpPr>
          <p:cNvPr id="3" name="Text Placeholder 3">
            <a:extLst>
              <a:ext uri="{FF2B5EF4-FFF2-40B4-BE49-F238E27FC236}">
                <a16:creationId xmlns:a16="http://schemas.microsoft.com/office/drawing/2014/main" id="{8F669D4D-8545-E7C8-DAC7-29EDDE959FAB}"/>
              </a:ext>
            </a:extLst>
          </p:cNvPr>
          <p:cNvSpPr>
            <a:spLocks noGrp="1"/>
          </p:cNvSpPr>
          <p:nvPr>
            <p:ph type="body" sz="quarter" idx="15"/>
          </p:nvPr>
        </p:nvSpPr>
        <p:spPr>
          <a:xfrm>
            <a:off x="480575" y="2097086"/>
            <a:ext cx="5294750"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Text Placeholder 3">
            <a:extLst>
              <a:ext uri="{FF2B5EF4-FFF2-40B4-BE49-F238E27FC236}">
                <a16:creationId xmlns:a16="http://schemas.microsoft.com/office/drawing/2014/main" id="{8726EDC7-207C-455E-C663-6CB81D6B8D19}"/>
              </a:ext>
            </a:extLst>
          </p:cNvPr>
          <p:cNvSpPr>
            <a:spLocks noGrp="1"/>
          </p:cNvSpPr>
          <p:nvPr>
            <p:ph type="body" sz="quarter" idx="16"/>
          </p:nvPr>
        </p:nvSpPr>
        <p:spPr>
          <a:xfrm>
            <a:off x="6416677" y="2097086"/>
            <a:ext cx="5294750"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8" name="Graphic 7">
            <a:extLst>
              <a:ext uri="{FF2B5EF4-FFF2-40B4-BE49-F238E27FC236}">
                <a16:creationId xmlns:a16="http://schemas.microsoft.com/office/drawing/2014/main" id="{350EB7B9-33CC-A48E-A83D-CA1D52285D30}"/>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9" name="Rectangle 8">
            <a:extLst>
              <a:ext uri="{FF2B5EF4-FFF2-40B4-BE49-F238E27FC236}">
                <a16:creationId xmlns:a16="http://schemas.microsoft.com/office/drawing/2014/main" id="{E950CDC8-B59F-FF15-49A9-033A823D4368}"/>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01739529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375.xml><?xml version="1.0" encoding="utf-8"?>
<p:sldLayout xmlns:a="http://schemas.openxmlformats.org/drawingml/2006/main" xmlns:r="http://schemas.openxmlformats.org/officeDocument/2006/relationships" xmlns:p="http://schemas.openxmlformats.org/presentationml/2006/main" preserve="1" userDrawn="1">
  <p:cSld name="18_content_subtitle_image_lef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1" y="108000"/>
            <a:ext cx="5775324"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6416675" y="476250"/>
            <a:ext cx="5318442" cy="746695"/>
          </a:xfrm>
          <a:prstGeom prst="rect">
            <a:avLst/>
          </a:prstGeom>
        </p:spPr>
        <p:txBody>
          <a:bodyPr lIns="0" tIns="0" rIns="0" bIns="0"/>
          <a:lstStyle/>
          <a:p>
            <a:r>
              <a:rPr lang="en-US"/>
              <a:t>Click to edit Master title style</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6416675" y="1356831"/>
            <a:ext cx="5308090"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3" name="Footer Placeholder 4">
            <a:extLst>
              <a:ext uri="{FF2B5EF4-FFF2-40B4-BE49-F238E27FC236}">
                <a16:creationId xmlns:a16="http://schemas.microsoft.com/office/drawing/2014/main" id="{CDEFF3B2-DCCF-0171-502F-D26997EAA77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dirty="0"/>
          </a:p>
        </p:txBody>
      </p:sp>
      <p:sp>
        <p:nvSpPr>
          <p:cNvPr id="5" name="Text Placeholder 3">
            <a:extLst>
              <a:ext uri="{FF2B5EF4-FFF2-40B4-BE49-F238E27FC236}">
                <a16:creationId xmlns:a16="http://schemas.microsoft.com/office/drawing/2014/main" id="{DDFA4496-13A1-2A4C-F245-2395570D1BC2}"/>
              </a:ext>
            </a:extLst>
          </p:cNvPr>
          <p:cNvSpPr>
            <a:spLocks noGrp="1"/>
          </p:cNvSpPr>
          <p:nvPr>
            <p:ph type="body" sz="quarter" idx="15"/>
          </p:nvPr>
        </p:nvSpPr>
        <p:spPr>
          <a:xfrm>
            <a:off x="6416675" y="2097087"/>
            <a:ext cx="5294750" cy="3795713"/>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Rectangle 6">
            <a:extLst>
              <a:ext uri="{FF2B5EF4-FFF2-40B4-BE49-F238E27FC236}">
                <a16:creationId xmlns:a16="http://schemas.microsoft.com/office/drawing/2014/main" id="{D80E34FE-AC13-459D-7814-989464AFA321}"/>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Graphic 8">
            <a:extLst>
              <a:ext uri="{FF2B5EF4-FFF2-40B4-BE49-F238E27FC236}">
                <a16:creationId xmlns:a16="http://schemas.microsoft.com/office/drawing/2014/main" id="{CD3BFB10-0CD1-0D7C-4C30-CB3E8E746D48}"/>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2441960992"/>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376.xml><?xml version="1.0" encoding="utf-8"?>
<p:sldLayout xmlns:a="http://schemas.openxmlformats.org/drawingml/2006/main" xmlns:r="http://schemas.openxmlformats.org/officeDocument/2006/relationships" xmlns:p="http://schemas.openxmlformats.org/presentationml/2006/main" preserve="1" userDrawn="1">
  <p:cSld name="18_content_subtitle_image_left_inverted">
    <p:bg>
      <p:bgRef idx="1001">
        <a:schemeClr val="bg1"/>
      </p:bgRef>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1" y="108000"/>
            <a:ext cx="5775324"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6416675" y="476250"/>
            <a:ext cx="5318442" cy="746695"/>
          </a:xfrm>
          <a:prstGeom prst="rect">
            <a:avLst/>
          </a:prstGeom>
        </p:spPr>
        <p:txBody>
          <a:bodyPr lIns="0" tIns="0" rIns="0" bIns="0"/>
          <a:lstStyle>
            <a:lvl1pPr>
              <a:defRPr>
                <a:solidFill>
                  <a:schemeClr val="tx1"/>
                </a:solidFill>
              </a:defRPr>
            </a:lvl1pPr>
          </a:lstStyle>
          <a:p>
            <a:r>
              <a:rPr lang="en-US"/>
              <a:t>Click to edit Master title style</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dirty="0"/>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6416675" y="1356831"/>
            <a:ext cx="5308090" cy="297717"/>
          </a:xfrm>
          <a:prstGeom prst="rect">
            <a:avLst/>
          </a:prstGeom>
        </p:spPr>
        <p:txBody>
          <a:bodyPr lIns="0" tIns="0" rIns="0" bIns="0"/>
          <a:lstStyle>
            <a:lvl1pPr marL="0" indent="0">
              <a:buNone/>
              <a:defRPr sz="1800">
                <a:solidFill>
                  <a:schemeClr val="tx2"/>
                </a:solidFill>
                <a:latin typeface="+mn-lt"/>
              </a:defRPr>
            </a:lvl1pPr>
          </a:lstStyle>
          <a:p>
            <a:pPr lvl="0"/>
            <a:r>
              <a:rPr lang="en-US" dirty="0"/>
              <a:t>Subheading Goes Here</a:t>
            </a:r>
            <a:endParaRPr lang="en-AU" dirty="0"/>
          </a:p>
        </p:txBody>
      </p:sp>
      <p:sp>
        <p:nvSpPr>
          <p:cNvPr id="3" name="Footer Placeholder 4">
            <a:extLst>
              <a:ext uri="{FF2B5EF4-FFF2-40B4-BE49-F238E27FC236}">
                <a16:creationId xmlns:a16="http://schemas.microsoft.com/office/drawing/2014/main" id="{CDEFF3B2-DCCF-0171-502F-D26997EAA77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dirty="0"/>
          </a:p>
        </p:txBody>
      </p:sp>
      <p:sp>
        <p:nvSpPr>
          <p:cNvPr id="5" name="Text Placeholder 3">
            <a:extLst>
              <a:ext uri="{FF2B5EF4-FFF2-40B4-BE49-F238E27FC236}">
                <a16:creationId xmlns:a16="http://schemas.microsoft.com/office/drawing/2014/main" id="{62994EA7-2394-B1D0-3D44-E524C0EADB9F}"/>
              </a:ext>
            </a:extLst>
          </p:cNvPr>
          <p:cNvSpPr>
            <a:spLocks noGrp="1"/>
          </p:cNvSpPr>
          <p:nvPr>
            <p:ph type="body" sz="quarter" idx="15"/>
          </p:nvPr>
        </p:nvSpPr>
        <p:spPr>
          <a:xfrm>
            <a:off x="6416675" y="2097087"/>
            <a:ext cx="5294750"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6" name="Graphic 5">
            <a:extLst>
              <a:ext uri="{FF2B5EF4-FFF2-40B4-BE49-F238E27FC236}">
                <a16:creationId xmlns:a16="http://schemas.microsoft.com/office/drawing/2014/main" id="{69AD2722-E5A2-B3DF-870E-FB84510E5B73}"/>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9" name="Rectangle 8">
            <a:extLst>
              <a:ext uri="{FF2B5EF4-FFF2-40B4-BE49-F238E27FC236}">
                <a16:creationId xmlns:a16="http://schemas.microsoft.com/office/drawing/2014/main" id="{4B06082A-D947-E1D3-13D9-E1BC11A21D01}"/>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97763449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377.xml><?xml version="1.0" encoding="utf-8"?>
<p:sldLayout xmlns:a="http://schemas.openxmlformats.org/drawingml/2006/main" xmlns:r="http://schemas.openxmlformats.org/officeDocument/2006/relationships" xmlns:p="http://schemas.openxmlformats.org/presentationml/2006/main" preserve="1" userDrawn="1">
  <p:cSld name="19_content_image_lef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1" y="108000"/>
            <a:ext cx="5775324"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6416675" y="476250"/>
            <a:ext cx="5318442" cy="746695"/>
          </a:xfrm>
          <a:prstGeom prst="rect">
            <a:avLst/>
          </a:prstGeom>
        </p:spPr>
        <p:txBody>
          <a:bodyPr lIns="0" tIns="0" rIns="0" bIns="0"/>
          <a:lstStyle/>
          <a:p>
            <a:r>
              <a:rPr lang="en-US"/>
              <a:t>Click to edit Master title style</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dirty="0"/>
          </a:p>
        </p:txBody>
      </p:sp>
      <p:sp>
        <p:nvSpPr>
          <p:cNvPr id="3" name="Footer Placeholder 4">
            <a:extLst>
              <a:ext uri="{FF2B5EF4-FFF2-40B4-BE49-F238E27FC236}">
                <a16:creationId xmlns:a16="http://schemas.microsoft.com/office/drawing/2014/main" id="{CB4201D2-BD05-F529-A7BB-0ACAC0B2CAAB}"/>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dirty="0"/>
          </a:p>
        </p:txBody>
      </p:sp>
      <p:sp>
        <p:nvSpPr>
          <p:cNvPr id="5" name="Text Placeholder 3">
            <a:extLst>
              <a:ext uri="{FF2B5EF4-FFF2-40B4-BE49-F238E27FC236}">
                <a16:creationId xmlns:a16="http://schemas.microsoft.com/office/drawing/2014/main" id="{42E30648-FEC9-902F-C4CC-55FC2D7F1184}"/>
              </a:ext>
            </a:extLst>
          </p:cNvPr>
          <p:cNvSpPr>
            <a:spLocks noGrp="1"/>
          </p:cNvSpPr>
          <p:nvPr>
            <p:ph type="body" sz="quarter" idx="15"/>
          </p:nvPr>
        </p:nvSpPr>
        <p:spPr>
          <a:xfrm>
            <a:off x="6416675" y="1484785"/>
            <a:ext cx="529475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Rectangle 5">
            <a:extLst>
              <a:ext uri="{FF2B5EF4-FFF2-40B4-BE49-F238E27FC236}">
                <a16:creationId xmlns:a16="http://schemas.microsoft.com/office/drawing/2014/main" id="{A9477DD9-1F6A-1A1E-900C-6D221BE83593}"/>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Graphic 6">
            <a:extLst>
              <a:ext uri="{FF2B5EF4-FFF2-40B4-BE49-F238E27FC236}">
                <a16:creationId xmlns:a16="http://schemas.microsoft.com/office/drawing/2014/main" id="{B3E7AEA2-0369-0EE4-ED62-640E773D132C}"/>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2654838770"/>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378.xml><?xml version="1.0" encoding="utf-8"?>
<p:sldLayout xmlns:a="http://schemas.openxmlformats.org/drawingml/2006/main" xmlns:r="http://schemas.openxmlformats.org/officeDocument/2006/relationships" xmlns:p="http://schemas.openxmlformats.org/presentationml/2006/main" preserve="1" userDrawn="1">
  <p:cSld name="19_content_image_left_inverted">
    <p:bg>
      <p:bgRef idx="1001">
        <a:schemeClr val="bg1"/>
      </p:bgRef>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1" y="108000"/>
            <a:ext cx="5775324"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6416675" y="476250"/>
            <a:ext cx="5318442" cy="746695"/>
          </a:xfrm>
          <a:prstGeom prst="rect">
            <a:avLst/>
          </a:prstGeom>
        </p:spPr>
        <p:txBody>
          <a:bodyPr lIns="0" tIns="0" rIns="0" bIns="0"/>
          <a:lstStyle>
            <a:lvl1pPr>
              <a:defRPr>
                <a:solidFill>
                  <a:schemeClr val="tx1"/>
                </a:solidFill>
              </a:defRPr>
            </a:lvl1pPr>
          </a:lstStyle>
          <a:p>
            <a:r>
              <a:rPr lang="en-US"/>
              <a:t>Click to edit Master title style</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dirty="0"/>
          </a:p>
        </p:txBody>
      </p:sp>
      <p:sp>
        <p:nvSpPr>
          <p:cNvPr id="3" name="Footer Placeholder 4">
            <a:extLst>
              <a:ext uri="{FF2B5EF4-FFF2-40B4-BE49-F238E27FC236}">
                <a16:creationId xmlns:a16="http://schemas.microsoft.com/office/drawing/2014/main" id="{CB4201D2-BD05-F529-A7BB-0ACAC0B2CAAB}"/>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dirty="0"/>
          </a:p>
        </p:txBody>
      </p:sp>
      <p:sp>
        <p:nvSpPr>
          <p:cNvPr id="5" name="Text Placeholder 3">
            <a:extLst>
              <a:ext uri="{FF2B5EF4-FFF2-40B4-BE49-F238E27FC236}">
                <a16:creationId xmlns:a16="http://schemas.microsoft.com/office/drawing/2014/main" id="{6E7F3C75-1F6C-B006-1875-8736837DE91E}"/>
              </a:ext>
            </a:extLst>
          </p:cNvPr>
          <p:cNvSpPr>
            <a:spLocks noGrp="1"/>
          </p:cNvSpPr>
          <p:nvPr>
            <p:ph type="body" sz="quarter" idx="15"/>
          </p:nvPr>
        </p:nvSpPr>
        <p:spPr>
          <a:xfrm>
            <a:off x="6416675" y="1484785"/>
            <a:ext cx="5294750" cy="4408015"/>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6" name="Graphic 5">
            <a:extLst>
              <a:ext uri="{FF2B5EF4-FFF2-40B4-BE49-F238E27FC236}">
                <a16:creationId xmlns:a16="http://schemas.microsoft.com/office/drawing/2014/main" id="{93DFC963-1AD5-DF78-3AAE-D63B896BAB39}"/>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7" name="Rectangle 6">
            <a:extLst>
              <a:ext uri="{FF2B5EF4-FFF2-40B4-BE49-F238E27FC236}">
                <a16:creationId xmlns:a16="http://schemas.microsoft.com/office/drawing/2014/main" id="{175E0AE2-7480-C337-1BC1-6B1784BA7EF5}"/>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99737417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379.xml><?xml version="1.0" encoding="utf-8"?>
<p:sldLayout xmlns:a="http://schemas.openxmlformats.org/drawingml/2006/main" xmlns:r="http://schemas.openxmlformats.org/officeDocument/2006/relationships" xmlns:p="http://schemas.openxmlformats.org/presentationml/2006/main" preserve="1" userDrawn="1">
  <p:cSld name="20_content_subtitle_image_right_logo_black">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08000"/>
            <a:ext cx="57753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6" name="Footer Placeholder 4">
            <a:extLst>
              <a:ext uri="{FF2B5EF4-FFF2-40B4-BE49-F238E27FC236}">
                <a16:creationId xmlns:a16="http://schemas.microsoft.com/office/drawing/2014/main" id="{2AA475AD-E287-BA47-FE05-0F7C657E7A9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5" name="Content Placeholder 2">
            <a:extLst>
              <a:ext uri="{FF2B5EF4-FFF2-40B4-BE49-F238E27FC236}">
                <a16:creationId xmlns:a16="http://schemas.microsoft.com/office/drawing/2014/main" id="{104A9530-B56E-4759-E9AC-D6C36EE944E1}"/>
              </a:ext>
            </a:extLst>
          </p:cNvPr>
          <p:cNvSpPr>
            <a:spLocks noGrp="1"/>
          </p:cNvSpPr>
          <p:nvPr>
            <p:ph idx="13" hasCustomPrompt="1"/>
          </p:nvPr>
        </p:nvSpPr>
        <p:spPr>
          <a:xfrm>
            <a:off x="479425" y="1356831"/>
            <a:ext cx="5295900"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7" name="Title 6">
            <a:extLst>
              <a:ext uri="{FF2B5EF4-FFF2-40B4-BE49-F238E27FC236}">
                <a16:creationId xmlns:a16="http://schemas.microsoft.com/office/drawing/2014/main" id="{710F5F43-53C2-7774-AE67-664890988668}"/>
              </a:ext>
            </a:extLst>
          </p:cNvPr>
          <p:cNvSpPr>
            <a:spLocks noGrp="1"/>
          </p:cNvSpPr>
          <p:nvPr>
            <p:ph type="title"/>
          </p:nvPr>
        </p:nvSpPr>
        <p:spPr>
          <a:xfrm>
            <a:off x="479425" y="476250"/>
            <a:ext cx="5295900" cy="746695"/>
          </a:xfrm>
          <a:prstGeom prst="rect">
            <a:avLst/>
          </a:prstGeom>
        </p:spPr>
        <p:txBody>
          <a:bodyPr lIns="0" tIns="0" rIns="0" bIns="0"/>
          <a:lstStyle/>
          <a:p>
            <a:r>
              <a:rPr lang="en-US"/>
              <a:t>Click to edit Master title style</a:t>
            </a:r>
            <a:endParaRPr lang="en-GB"/>
          </a:p>
        </p:txBody>
      </p:sp>
      <p:sp>
        <p:nvSpPr>
          <p:cNvPr id="4" name="Text Placeholder 3">
            <a:extLst>
              <a:ext uri="{FF2B5EF4-FFF2-40B4-BE49-F238E27FC236}">
                <a16:creationId xmlns:a16="http://schemas.microsoft.com/office/drawing/2014/main" id="{BB76608A-22F0-CDB1-3D7F-7A3ACB386D45}"/>
              </a:ext>
            </a:extLst>
          </p:cNvPr>
          <p:cNvSpPr>
            <a:spLocks noGrp="1"/>
          </p:cNvSpPr>
          <p:nvPr>
            <p:ph type="body" sz="quarter" idx="15"/>
          </p:nvPr>
        </p:nvSpPr>
        <p:spPr>
          <a:xfrm>
            <a:off x="480575" y="2097086"/>
            <a:ext cx="5294750" cy="3795713"/>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3" name="logo_black">
            <a:extLst>
              <a:ext uri="{FF2B5EF4-FFF2-40B4-BE49-F238E27FC236}">
                <a16:creationId xmlns:a16="http://schemas.microsoft.com/office/drawing/2014/main" id="{01318BC0-4B36-81D7-7936-5DE401633A46}"/>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8" name="Rectangle 7">
            <a:extLst>
              <a:ext uri="{FF2B5EF4-FFF2-40B4-BE49-F238E27FC236}">
                <a16:creationId xmlns:a16="http://schemas.microsoft.com/office/drawing/2014/main" id="{B27562DC-5B8B-99C6-495F-A0AA01CE9715}"/>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772326359"/>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6_content_double">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3" name="Title 2">
            <a:extLst>
              <a:ext uri="{FF2B5EF4-FFF2-40B4-BE49-F238E27FC236}">
                <a16:creationId xmlns:a16="http://schemas.microsoft.com/office/drawing/2014/main" id="{7F2B2CA1-BAF4-65C8-ACF4-C872BF9B8268}"/>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a:p>
        </p:txBody>
      </p:sp>
      <p:sp>
        <p:nvSpPr>
          <p:cNvPr id="4" name="Footer Placeholder 4">
            <a:extLst>
              <a:ext uri="{FF2B5EF4-FFF2-40B4-BE49-F238E27FC236}">
                <a16:creationId xmlns:a16="http://schemas.microsoft.com/office/drawing/2014/main" id="{03AD9040-6DB1-9B29-64E3-AE2ED9B8E7BC}"/>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5" name="Text Placeholder 3">
            <a:extLst>
              <a:ext uri="{FF2B5EF4-FFF2-40B4-BE49-F238E27FC236}">
                <a16:creationId xmlns:a16="http://schemas.microsoft.com/office/drawing/2014/main" id="{5FC9BB2A-32FD-F91B-42AF-F3D286451644}"/>
              </a:ext>
            </a:extLst>
          </p:cNvPr>
          <p:cNvSpPr>
            <a:spLocks noGrp="1"/>
          </p:cNvSpPr>
          <p:nvPr>
            <p:ph type="body" sz="quarter" idx="15"/>
          </p:nvPr>
        </p:nvSpPr>
        <p:spPr>
          <a:xfrm>
            <a:off x="480575" y="1484785"/>
            <a:ext cx="529475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Text Placeholder 3">
            <a:extLst>
              <a:ext uri="{FF2B5EF4-FFF2-40B4-BE49-F238E27FC236}">
                <a16:creationId xmlns:a16="http://schemas.microsoft.com/office/drawing/2014/main" id="{BA9B8237-EFF6-1199-B25C-D5BF56605B34}"/>
              </a:ext>
            </a:extLst>
          </p:cNvPr>
          <p:cNvSpPr>
            <a:spLocks noGrp="1"/>
          </p:cNvSpPr>
          <p:nvPr>
            <p:ph type="body" sz="quarter" idx="18"/>
          </p:nvPr>
        </p:nvSpPr>
        <p:spPr>
          <a:xfrm>
            <a:off x="6416677" y="1484785"/>
            <a:ext cx="529475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6">
            <a:extLst>
              <a:ext uri="{FF2B5EF4-FFF2-40B4-BE49-F238E27FC236}">
                <a16:creationId xmlns:a16="http://schemas.microsoft.com/office/drawing/2014/main" id="{87B1E0B6-7328-02BC-1B03-F1953622331B}"/>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Graphic 7">
            <a:extLst>
              <a:ext uri="{FF2B5EF4-FFF2-40B4-BE49-F238E27FC236}">
                <a16:creationId xmlns:a16="http://schemas.microsoft.com/office/drawing/2014/main" id="{621DE7AD-D040-388D-E85B-13EC1EACC170}"/>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53844242"/>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380.xml><?xml version="1.0" encoding="utf-8"?>
<p:sldLayout xmlns:a="http://schemas.openxmlformats.org/drawingml/2006/main" xmlns:r="http://schemas.openxmlformats.org/officeDocument/2006/relationships" xmlns:p="http://schemas.openxmlformats.org/presentationml/2006/main" preserve="1" userDrawn="1">
  <p:cSld name="20_content_subtitle_image_right_logo_whit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08000"/>
            <a:ext cx="57753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6" name="Footer Placeholder 4">
            <a:extLst>
              <a:ext uri="{FF2B5EF4-FFF2-40B4-BE49-F238E27FC236}">
                <a16:creationId xmlns:a16="http://schemas.microsoft.com/office/drawing/2014/main" id="{2AA475AD-E287-BA47-FE05-0F7C657E7A9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5" name="Content Placeholder 2">
            <a:extLst>
              <a:ext uri="{FF2B5EF4-FFF2-40B4-BE49-F238E27FC236}">
                <a16:creationId xmlns:a16="http://schemas.microsoft.com/office/drawing/2014/main" id="{104A9530-B56E-4759-E9AC-D6C36EE944E1}"/>
              </a:ext>
            </a:extLst>
          </p:cNvPr>
          <p:cNvSpPr>
            <a:spLocks noGrp="1"/>
          </p:cNvSpPr>
          <p:nvPr>
            <p:ph idx="13" hasCustomPrompt="1"/>
          </p:nvPr>
        </p:nvSpPr>
        <p:spPr>
          <a:xfrm>
            <a:off x="479425" y="1356831"/>
            <a:ext cx="5295900"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7" name="Title 6">
            <a:extLst>
              <a:ext uri="{FF2B5EF4-FFF2-40B4-BE49-F238E27FC236}">
                <a16:creationId xmlns:a16="http://schemas.microsoft.com/office/drawing/2014/main" id="{710F5F43-53C2-7774-AE67-664890988668}"/>
              </a:ext>
            </a:extLst>
          </p:cNvPr>
          <p:cNvSpPr>
            <a:spLocks noGrp="1"/>
          </p:cNvSpPr>
          <p:nvPr>
            <p:ph type="title"/>
          </p:nvPr>
        </p:nvSpPr>
        <p:spPr>
          <a:xfrm>
            <a:off x="479425" y="476250"/>
            <a:ext cx="5295900" cy="746695"/>
          </a:xfrm>
          <a:prstGeom prst="rect">
            <a:avLst/>
          </a:prstGeom>
        </p:spPr>
        <p:txBody>
          <a:bodyPr lIns="0" tIns="0" rIns="0" bIns="0"/>
          <a:lstStyle/>
          <a:p>
            <a:r>
              <a:rPr lang="en-US"/>
              <a:t>Click to edit Master title style</a:t>
            </a:r>
            <a:endParaRPr lang="en-GB"/>
          </a:p>
        </p:txBody>
      </p:sp>
      <p:sp>
        <p:nvSpPr>
          <p:cNvPr id="3" name="Text Placeholder 3">
            <a:extLst>
              <a:ext uri="{FF2B5EF4-FFF2-40B4-BE49-F238E27FC236}">
                <a16:creationId xmlns:a16="http://schemas.microsoft.com/office/drawing/2014/main" id="{F2FDCA24-F6A1-ECA1-D87A-5F6A9F832BC3}"/>
              </a:ext>
            </a:extLst>
          </p:cNvPr>
          <p:cNvSpPr>
            <a:spLocks noGrp="1"/>
          </p:cNvSpPr>
          <p:nvPr>
            <p:ph type="body" sz="quarter" idx="15"/>
          </p:nvPr>
        </p:nvSpPr>
        <p:spPr>
          <a:xfrm>
            <a:off x="480575" y="2097086"/>
            <a:ext cx="5294750" cy="3795713"/>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logo_white">
            <a:extLst>
              <a:ext uri="{FF2B5EF4-FFF2-40B4-BE49-F238E27FC236}">
                <a16:creationId xmlns:a16="http://schemas.microsoft.com/office/drawing/2014/main" id="{C60C69FE-E579-BD5F-4440-730BDC749DAE}"/>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8" name="Rectangle 7">
            <a:extLst>
              <a:ext uri="{FF2B5EF4-FFF2-40B4-BE49-F238E27FC236}">
                <a16:creationId xmlns:a16="http://schemas.microsoft.com/office/drawing/2014/main" id="{FB38E7B9-C6B9-C679-DB15-611FBA4D88C9}"/>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055240935"/>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381.xml><?xml version="1.0" encoding="utf-8"?>
<p:sldLayout xmlns:a="http://schemas.openxmlformats.org/drawingml/2006/main" xmlns:r="http://schemas.openxmlformats.org/officeDocument/2006/relationships" xmlns:p="http://schemas.openxmlformats.org/presentationml/2006/main" preserve="1" userDrawn="1">
  <p:cSld name="20_content_subtitle_image_right_inverted_logo_black">
    <p:bg>
      <p:bgRef idx="1001">
        <a:schemeClr val="bg1"/>
      </p:bgRef>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08000"/>
            <a:ext cx="57753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dirty="0"/>
          </a:p>
        </p:txBody>
      </p:sp>
      <p:sp>
        <p:nvSpPr>
          <p:cNvPr id="6" name="Footer Placeholder 4">
            <a:extLst>
              <a:ext uri="{FF2B5EF4-FFF2-40B4-BE49-F238E27FC236}">
                <a16:creationId xmlns:a16="http://schemas.microsoft.com/office/drawing/2014/main" id="{2AA475AD-E287-BA47-FE05-0F7C657E7A9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dirty="0"/>
          </a:p>
        </p:txBody>
      </p:sp>
      <p:sp>
        <p:nvSpPr>
          <p:cNvPr id="5" name="Content Placeholder 2">
            <a:extLst>
              <a:ext uri="{FF2B5EF4-FFF2-40B4-BE49-F238E27FC236}">
                <a16:creationId xmlns:a16="http://schemas.microsoft.com/office/drawing/2014/main" id="{104A9530-B56E-4759-E9AC-D6C36EE944E1}"/>
              </a:ext>
            </a:extLst>
          </p:cNvPr>
          <p:cNvSpPr>
            <a:spLocks noGrp="1"/>
          </p:cNvSpPr>
          <p:nvPr>
            <p:ph idx="13" hasCustomPrompt="1"/>
          </p:nvPr>
        </p:nvSpPr>
        <p:spPr>
          <a:xfrm>
            <a:off x="479425" y="1356831"/>
            <a:ext cx="5295900" cy="297717"/>
          </a:xfrm>
          <a:prstGeom prst="rect">
            <a:avLst/>
          </a:prstGeom>
        </p:spPr>
        <p:txBody>
          <a:bodyPr lIns="0" tIns="0" rIns="0" bIns="0"/>
          <a:lstStyle>
            <a:lvl1pPr marL="0" indent="0">
              <a:buNone/>
              <a:defRPr sz="1800">
                <a:solidFill>
                  <a:schemeClr val="tx2"/>
                </a:solidFill>
                <a:latin typeface="+mn-lt"/>
              </a:defRPr>
            </a:lvl1pPr>
          </a:lstStyle>
          <a:p>
            <a:pPr lvl="0"/>
            <a:r>
              <a:rPr lang="en-US" dirty="0"/>
              <a:t>Subheading Goes Here</a:t>
            </a:r>
            <a:endParaRPr lang="en-AU" dirty="0"/>
          </a:p>
        </p:txBody>
      </p:sp>
      <p:sp>
        <p:nvSpPr>
          <p:cNvPr id="7" name="Title 6">
            <a:extLst>
              <a:ext uri="{FF2B5EF4-FFF2-40B4-BE49-F238E27FC236}">
                <a16:creationId xmlns:a16="http://schemas.microsoft.com/office/drawing/2014/main" id="{710F5F43-53C2-7774-AE67-664890988668}"/>
              </a:ext>
            </a:extLst>
          </p:cNvPr>
          <p:cNvSpPr>
            <a:spLocks noGrp="1"/>
          </p:cNvSpPr>
          <p:nvPr>
            <p:ph type="title"/>
          </p:nvPr>
        </p:nvSpPr>
        <p:spPr>
          <a:xfrm>
            <a:off x="479425" y="476250"/>
            <a:ext cx="5295900"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4" name="Text Placeholder 3">
            <a:extLst>
              <a:ext uri="{FF2B5EF4-FFF2-40B4-BE49-F238E27FC236}">
                <a16:creationId xmlns:a16="http://schemas.microsoft.com/office/drawing/2014/main" id="{9EB99407-C2F6-B458-B616-B391D2FE917D}"/>
              </a:ext>
            </a:extLst>
          </p:cNvPr>
          <p:cNvSpPr>
            <a:spLocks noGrp="1"/>
          </p:cNvSpPr>
          <p:nvPr>
            <p:ph type="body" sz="quarter" idx="15"/>
          </p:nvPr>
        </p:nvSpPr>
        <p:spPr>
          <a:xfrm>
            <a:off x="480575" y="2097086"/>
            <a:ext cx="5294750"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3" name="logo_black">
            <a:extLst>
              <a:ext uri="{FF2B5EF4-FFF2-40B4-BE49-F238E27FC236}">
                <a16:creationId xmlns:a16="http://schemas.microsoft.com/office/drawing/2014/main" id="{8AC399FF-8313-BB33-7367-5A21BA1F6CAE}"/>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8" name="Rectangle 7">
            <a:extLst>
              <a:ext uri="{FF2B5EF4-FFF2-40B4-BE49-F238E27FC236}">
                <a16:creationId xmlns:a16="http://schemas.microsoft.com/office/drawing/2014/main" id="{D677897F-F642-E80F-BC5B-F983BFF7DE78}"/>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89971775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382.xml><?xml version="1.0" encoding="utf-8"?>
<p:sldLayout xmlns:a="http://schemas.openxmlformats.org/drawingml/2006/main" xmlns:r="http://schemas.openxmlformats.org/officeDocument/2006/relationships" xmlns:p="http://schemas.openxmlformats.org/presentationml/2006/main" preserve="1" userDrawn="1">
  <p:cSld name="20_content_subtitle_image_right_inverted_logo_white">
    <p:bg>
      <p:bgRef idx="1001">
        <a:schemeClr val="bg1"/>
      </p:bgRef>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08000"/>
            <a:ext cx="57753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dirty="0"/>
          </a:p>
        </p:txBody>
      </p:sp>
      <p:sp>
        <p:nvSpPr>
          <p:cNvPr id="6" name="Footer Placeholder 4">
            <a:extLst>
              <a:ext uri="{FF2B5EF4-FFF2-40B4-BE49-F238E27FC236}">
                <a16:creationId xmlns:a16="http://schemas.microsoft.com/office/drawing/2014/main" id="{2AA475AD-E287-BA47-FE05-0F7C657E7A9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dirty="0"/>
          </a:p>
        </p:txBody>
      </p:sp>
      <p:sp>
        <p:nvSpPr>
          <p:cNvPr id="5" name="Content Placeholder 2">
            <a:extLst>
              <a:ext uri="{FF2B5EF4-FFF2-40B4-BE49-F238E27FC236}">
                <a16:creationId xmlns:a16="http://schemas.microsoft.com/office/drawing/2014/main" id="{104A9530-B56E-4759-E9AC-D6C36EE944E1}"/>
              </a:ext>
            </a:extLst>
          </p:cNvPr>
          <p:cNvSpPr>
            <a:spLocks noGrp="1"/>
          </p:cNvSpPr>
          <p:nvPr>
            <p:ph idx="13" hasCustomPrompt="1"/>
          </p:nvPr>
        </p:nvSpPr>
        <p:spPr>
          <a:xfrm>
            <a:off x="479425" y="1356831"/>
            <a:ext cx="5295900" cy="297717"/>
          </a:xfrm>
          <a:prstGeom prst="rect">
            <a:avLst/>
          </a:prstGeom>
        </p:spPr>
        <p:txBody>
          <a:bodyPr lIns="0" tIns="0" rIns="0" bIns="0"/>
          <a:lstStyle>
            <a:lvl1pPr marL="0" indent="0">
              <a:buNone/>
              <a:defRPr sz="1800">
                <a:solidFill>
                  <a:schemeClr val="tx2"/>
                </a:solidFill>
                <a:latin typeface="+mn-lt"/>
              </a:defRPr>
            </a:lvl1pPr>
          </a:lstStyle>
          <a:p>
            <a:pPr lvl="0"/>
            <a:r>
              <a:rPr lang="en-US" dirty="0"/>
              <a:t>Subheading Goes Here</a:t>
            </a:r>
            <a:endParaRPr lang="en-AU" dirty="0"/>
          </a:p>
        </p:txBody>
      </p:sp>
      <p:sp>
        <p:nvSpPr>
          <p:cNvPr id="7" name="Title 6">
            <a:extLst>
              <a:ext uri="{FF2B5EF4-FFF2-40B4-BE49-F238E27FC236}">
                <a16:creationId xmlns:a16="http://schemas.microsoft.com/office/drawing/2014/main" id="{710F5F43-53C2-7774-AE67-664890988668}"/>
              </a:ext>
            </a:extLst>
          </p:cNvPr>
          <p:cNvSpPr>
            <a:spLocks noGrp="1"/>
          </p:cNvSpPr>
          <p:nvPr>
            <p:ph type="title"/>
          </p:nvPr>
        </p:nvSpPr>
        <p:spPr>
          <a:xfrm>
            <a:off x="479425" y="476250"/>
            <a:ext cx="5295900"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4" name="Text Placeholder 3">
            <a:extLst>
              <a:ext uri="{FF2B5EF4-FFF2-40B4-BE49-F238E27FC236}">
                <a16:creationId xmlns:a16="http://schemas.microsoft.com/office/drawing/2014/main" id="{9EB99407-C2F6-B458-B616-B391D2FE917D}"/>
              </a:ext>
            </a:extLst>
          </p:cNvPr>
          <p:cNvSpPr>
            <a:spLocks noGrp="1"/>
          </p:cNvSpPr>
          <p:nvPr>
            <p:ph type="body" sz="quarter" idx="15"/>
          </p:nvPr>
        </p:nvSpPr>
        <p:spPr>
          <a:xfrm>
            <a:off x="480575" y="2097086"/>
            <a:ext cx="5294750"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logo_white">
            <a:extLst>
              <a:ext uri="{FF2B5EF4-FFF2-40B4-BE49-F238E27FC236}">
                <a16:creationId xmlns:a16="http://schemas.microsoft.com/office/drawing/2014/main" id="{253B4237-3084-3A4F-81A6-E91E8C3946CE}"/>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3" name="Rectangle 2">
            <a:extLst>
              <a:ext uri="{FF2B5EF4-FFF2-40B4-BE49-F238E27FC236}">
                <a16:creationId xmlns:a16="http://schemas.microsoft.com/office/drawing/2014/main" id="{2230EDC6-78CD-3A33-F792-92D34C494410}"/>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95302023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383.xml><?xml version="1.0" encoding="utf-8"?>
<p:sldLayout xmlns:a="http://schemas.openxmlformats.org/drawingml/2006/main" xmlns:r="http://schemas.openxmlformats.org/officeDocument/2006/relationships" xmlns:p="http://schemas.openxmlformats.org/presentationml/2006/main" preserve="1" userDrawn="1">
  <p:cSld name="21_content_image_right_logo_black">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08000"/>
            <a:ext cx="57753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479425" y="476250"/>
            <a:ext cx="5295900" cy="746695"/>
          </a:xfrm>
          <a:prstGeom prst="rect">
            <a:avLst/>
          </a:prstGeom>
        </p:spPr>
        <p:txBody>
          <a:bodyPr lIns="0" tIns="0" rIns="0" bIns="0"/>
          <a:lstStyle/>
          <a:p>
            <a:r>
              <a:rPr lang="en-US"/>
              <a:t>Click to edit Master title style</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6" name="Footer Placeholder 4">
            <a:extLst>
              <a:ext uri="{FF2B5EF4-FFF2-40B4-BE49-F238E27FC236}">
                <a16:creationId xmlns:a16="http://schemas.microsoft.com/office/drawing/2014/main" id="{364D8D53-9786-BF65-1E1C-386137EEF1E7}"/>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5" name="Text Placeholder 3">
            <a:extLst>
              <a:ext uri="{FF2B5EF4-FFF2-40B4-BE49-F238E27FC236}">
                <a16:creationId xmlns:a16="http://schemas.microsoft.com/office/drawing/2014/main" id="{D9D8A4CC-CF23-4C69-FCEF-90F90414D101}"/>
              </a:ext>
            </a:extLst>
          </p:cNvPr>
          <p:cNvSpPr>
            <a:spLocks noGrp="1"/>
          </p:cNvSpPr>
          <p:nvPr>
            <p:ph type="body" sz="quarter" idx="15"/>
          </p:nvPr>
        </p:nvSpPr>
        <p:spPr>
          <a:xfrm>
            <a:off x="480575" y="1484785"/>
            <a:ext cx="529475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3" name="logo_black">
            <a:extLst>
              <a:ext uri="{FF2B5EF4-FFF2-40B4-BE49-F238E27FC236}">
                <a16:creationId xmlns:a16="http://schemas.microsoft.com/office/drawing/2014/main" id="{19CE4283-AAAA-F3A6-F13F-FEFC592D71A3}"/>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7" name="Rectangle 6">
            <a:extLst>
              <a:ext uri="{FF2B5EF4-FFF2-40B4-BE49-F238E27FC236}">
                <a16:creationId xmlns:a16="http://schemas.microsoft.com/office/drawing/2014/main" id="{D1F2F19D-3199-5FD7-63DF-92D95DF58134}"/>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322542240"/>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384.xml><?xml version="1.0" encoding="utf-8"?>
<p:sldLayout xmlns:a="http://schemas.openxmlformats.org/drawingml/2006/main" xmlns:r="http://schemas.openxmlformats.org/officeDocument/2006/relationships" xmlns:p="http://schemas.openxmlformats.org/presentationml/2006/main" preserve="1" userDrawn="1">
  <p:cSld name="21_content_image_right_logo_whit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08000"/>
            <a:ext cx="57753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479425" y="476250"/>
            <a:ext cx="5295900" cy="746695"/>
          </a:xfrm>
          <a:prstGeom prst="rect">
            <a:avLst/>
          </a:prstGeom>
        </p:spPr>
        <p:txBody>
          <a:bodyPr lIns="0" tIns="0" rIns="0" bIns="0"/>
          <a:lstStyle/>
          <a:p>
            <a:r>
              <a:rPr lang="en-US"/>
              <a:t>Click to edit Master title style</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6" name="Footer Placeholder 4">
            <a:extLst>
              <a:ext uri="{FF2B5EF4-FFF2-40B4-BE49-F238E27FC236}">
                <a16:creationId xmlns:a16="http://schemas.microsoft.com/office/drawing/2014/main" id="{364D8D53-9786-BF65-1E1C-386137EEF1E7}"/>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3" name="Text Placeholder 3">
            <a:extLst>
              <a:ext uri="{FF2B5EF4-FFF2-40B4-BE49-F238E27FC236}">
                <a16:creationId xmlns:a16="http://schemas.microsoft.com/office/drawing/2014/main" id="{2205A362-E054-FC03-0E84-698936F3D4E7}"/>
              </a:ext>
            </a:extLst>
          </p:cNvPr>
          <p:cNvSpPr>
            <a:spLocks noGrp="1"/>
          </p:cNvSpPr>
          <p:nvPr>
            <p:ph type="body" sz="quarter" idx="15"/>
          </p:nvPr>
        </p:nvSpPr>
        <p:spPr>
          <a:xfrm>
            <a:off x="480575" y="1484785"/>
            <a:ext cx="529475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logo_white">
            <a:extLst>
              <a:ext uri="{FF2B5EF4-FFF2-40B4-BE49-F238E27FC236}">
                <a16:creationId xmlns:a16="http://schemas.microsoft.com/office/drawing/2014/main" id="{AEDD8B8E-83DC-7A9C-F327-97F58D9835D8}"/>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7" name="Rectangle 6">
            <a:extLst>
              <a:ext uri="{FF2B5EF4-FFF2-40B4-BE49-F238E27FC236}">
                <a16:creationId xmlns:a16="http://schemas.microsoft.com/office/drawing/2014/main" id="{88432736-10B3-1CD9-A24D-B42908C38055}"/>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21923715"/>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385.xml><?xml version="1.0" encoding="utf-8"?>
<p:sldLayout xmlns:a="http://schemas.openxmlformats.org/drawingml/2006/main" xmlns:r="http://schemas.openxmlformats.org/officeDocument/2006/relationships" xmlns:p="http://schemas.openxmlformats.org/presentationml/2006/main" preserve="1" userDrawn="1">
  <p:cSld name="21_content_image_right_inverted_logo_black">
    <p:bg>
      <p:bgRef idx="1001">
        <a:schemeClr val="bg1"/>
      </p:bgRef>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08000"/>
            <a:ext cx="57753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479425" y="476250"/>
            <a:ext cx="5295900" cy="746695"/>
          </a:xfrm>
          <a:prstGeom prst="rect">
            <a:avLst/>
          </a:prstGeom>
        </p:spPr>
        <p:txBody>
          <a:bodyPr lIns="0" tIns="0" rIns="0" bIns="0"/>
          <a:lstStyle>
            <a:lvl1pPr>
              <a:defRPr>
                <a:solidFill>
                  <a:schemeClr val="tx1"/>
                </a:solidFill>
              </a:defRPr>
            </a:lvl1pPr>
          </a:lstStyle>
          <a:p>
            <a:r>
              <a:rPr lang="en-US"/>
              <a:t>Click to edit Master title style</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dirty="0"/>
          </a:p>
        </p:txBody>
      </p:sp>
      <p:sp>
        <p:nvSpPr>
          <p:cNvPr id="6" name="Footer Placeholder 4">
            <a:extLst>
              <a:ext uri="{FF2B5EF4-FFF2-40B4-BE49-F238E27FC236}">
                <a16:creationId xmlns:a16="http://schemas.microsoft.com/office/drawing/2014/main" id="{364D8D53-9786-BF65-1E1C-386137EEF1E7}"/>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dirty="0"/>
          </a:p>
        </p:txBody>
      </p:sp>
      <p:sp>
        <p:nvSpPr>
          <p:cNvPr id="5" name="Text Placeholder 3">
            <a:extLst>
              <a:ext uri="{FF2B5EF4-FFF2-40B4-BE49-F238E27FC236}">
                <a16:creationId xmlns:a16="http://schemas.microsoft.com/office/drawing/2014/main" id="{A8A65BEF-CF0B-D4F6-4F97-077FCEE71A3C}"/>
              </a:ext>
            </a:extLst>
          </p:cNvPr>
          <p:cNvSpPr>
            <a:spLocks noGrp="1"/>
          </p:cNvSpPr>
          <p:nvPr>
            <p:ph type="body" sz="quarter" idx="15"/>
          </p:nvPr>
        </p:nvSpPr>
        <p:spPr>
          <a:xfrm>
            <a:off x="480575" y="1484785"/>
            <a:ext cx="5294750" cy="4408015"/>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3" name="logo_black">
            <a:extLst>
              <a:ext uri="{FF2B5EF4-FFF2-40B4-BE49-F238E27FC236}">
                <a16:creationId xmlns:a16="http://schemas.microsoft.com/office/drawing/2014/main" id="{F05E08DD-C54E-47BF-6A5A-006868456B03}"/>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7" name="Rectangle 6">
            <a:extLst>
              <a:ext uri="{FF2B5EF4-FFF2-40B4-BE49-F238E27FC236}">
                <a16:creationId xmlns:a16="http://schemas.microsoft.com/office/drawing/2014/main" id="{89847E1F-7FB5-750A-F546-32EC67ED6FF6}"/>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16172005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386.xml><?xml version="1.0" encoding="utf-8"?>
<p:sldLayout xmlns:a="http://schemas.openxmlformats.org/drawingml/2006/main" xmlns:r="http://schemas.openxmlformats.org/officeDocument/2006/relationships" xmlns:p="http://schemas.openxmlformats.org/presentationml/2006/main" preserve="1" userDrawn="1">
  <p:cSld name="21_content_image_right_inverted_logo_white">
    <p:bg>
      <p:bgRef idx="1001">
        <a:schemeClr val="bg1"/>
      </p:bgRef>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08000"/>
            <a:ext cx="57753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479425" y="476250"/>
            <a:ext cx="5295900" cy="746695"/>
          </a:xfrm>
          <a:prstGeom prst="rect">
            <a:avLst/>
          </a:prstGeom>
        </p:spPr>
        <p:txBody>
          <a:bodyPr lIns="0" tIns="0" rIns="0" bIns="0"/>
          <a:lstStyle>
            <a:lvl1pPr>
              <a:defRPr>
                <a:solidFill>
                  <a:schemeClr val="tx1"/>
                </a:solidFill>
              </a:defRPr>
            </a:lvl1pPr>
          </a:lstStyle>
          <a:p>
            <a:r>
              <a:rPr lang="en-US"/>
              <a:t>Click to edit Master title style</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dirty="0"/>
          </a:p>
        </p:txBody>
      </p:sp>
      <p:sp>
        <p:nvSpPr>
          <p:cNvPr id="6" name="Footer Placeholder 4">
            <a:extLst>
              <a:ext uri="{FF2B5EF4-FFF2-40B4-BE49-F238E27FC236}">
                <a16:creationId xmlns:a16="http://schemas.microsoft.com/office/drawing/2014/main" id="{364D8D53-9786-BF65-1E1C-386137EEF1E7}"/>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dirty="0"/>
          </a:p>
        </p:txBody>
      </p:sp>
      <p:sp>
        <p:nvSpPr>
          <p:cNvPr id="5" name="Text Placeholder 3">
            <a:extLst>
              <a:ext uri="{FF2B5EF4-FFF2-40B4-BE49-F238E27FC236}">
                <a16:creationId xmlns:a16="http://schemas.microsoft.com/office/drawing/2014/main" id="{A8A65BEF-CF0B-D4F6-4F97-077FCEE71A3C}"/>
              </a:ext>
            </a:extLst>
          </p:cNvPr>
          <p:cNvSpPr>
            <a:spLocks noGrp="1"/>
          </p:cNvSpPr>
          <p:nvPr>
            <p:ph type="body" sz="quarter" idx="15"/>
          </p:nvPr>
        </p:nvSpPr>
        <p:spPr>
          <a:xfrm>
            <a:off x="480575" y="1484785"/>
            <a:ext cx="5294750" cy="4408015"/>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logo_white">
            <a:extLst>
              <a:ext uri="{FF2B5EF4-FFF2-40B4-BE49-F238E27FC236}">
                <a16:creationId xmlns:a16="http://schemas.microsoft.com/office/drawing/2014/main" id="{9B33177E-F54D-7C94-44E4-EA1283DA3801}"/>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3" name="Rectangle 2">
            <a:extLst>
              <a:ext uri="{FF2B5EF4-FFF2-40B4-BE49-F238E27FC236}">
                <a16:creationId xmlns:a16="http://schemas.microsoft.com/office/drawing/2014/main" id="{F39D2C98-6DFF-C635-B70A-DDCE695D2E25}"/>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5193636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387.xml><?xml version="1.0" encoding="utf-8"?>
<p:sldLayout xmlns:a="http://schemas.openxmlformats.org/drawingml/2006/main" xmlns:r="http://schemas.openxmlformats.org/officeDocument/2006/relationships" xmlns:p="http://schemas.openxmlformats.org/presentationml/2006/main" preserve="1" userDrawn="1">
  <p:cSld name="22_content_33">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CBC28D97-2035-AB97-3EDD-6E31A2EA427E}"/>
              </a:ext>
            </a:extLst>
          </p:cNvPr>
          <p:cNvSpPr>
            <a:spLocks noGrp="1"/>
          </p:cNvSpPr>
          <p:nvPr>
            <p:ph type="body" sz="quarter" idx="17" hasCustomPrompt="1"/>
          </p:nvPr>
        </p:nvSpPr>
        <p:spPr>
          <a:xfrm>
            <a:off x="8397875" y="108000"/>
            <a:ext cx="3794125" cy="6750000"/>
          </a:xfrm>
          <a:prstGeom prst="rect">
            <a:avLst/>
          </a:prstGeom>
          <a:solidFill>
            <a:schemeClr val="accent2"/>
          </a:solidFill>
          <a:ln w="662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en-AU" sz="1800" dirty="0">
                <a:latin typeface="+mn-lt"/>
              </a:defRPr>
            </a:lvl1pPr>
          </a:lstStyle>
          <a:p>
            <a:pPr lvl="0"/>
            <a:r>
              <a:rPr lang="en-US" dirty="0"/>
              <a:t> </a:t>
            </a:r>
            <a:endParaRPr lang="en-AU" dirty="0"/>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3" name="Footer Placeholder 4">
            <a:extLst>
              <a:ext uri="{FF2B5EF4-FFF2-40B4-BE49-F238E27FC236}">
                <a16:creationId xmlns:a16="http://schemas.microsoft.com/office/drawing/2014/main" id="{266891AA-D224-AD02-0CC7-9E49AC011316}"/>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5" name="Title 6">
            <a:extLst>
              <a:ext uri="{FF2B5EF4-FFF2-40B4-BE49-F238E27FC236}">
                <a16:creationId xmlns:a16="http://schemas.microsoft.com/office/drawing/2014/main" id="{53B9530B-189C-2E27-524F-C48E33A910CA}"/>
              </a:ext>
            </a:extLst>
          </p:cNvPr>
          <p:cNvSpPr>
            <a:spLocks noGrp="1"/>
          </p:cNvSpPr>
          <p:nvPr>
            <p:ph type="title"/>
          </p:nvPr>
        </p:nvSpPr>
        <p:spPr>
          <a:xfrm>
            <a:off x="479424" y="476250"/>
            <a:ext cx="7308851" cy="746695"/>
          </a:xfrm>
          <a:prstGeom prst="rect">
            <a:avLst/>
          </a:prstGeom>
        </p:spPr>
        <p:txBody>
          <a:bodyPr lIns="0" tIns="0" rIns="0" bIns="0"/>
          <a:lstStyle/>
          <a:p>
            <a:r>
              <a:rPr lang="en-US"/>
              <a:t>Click to edit Master title style</a:t>
            </a:r>
            <a:endParaRPr lang="en-GB" dirty="0"/>
          </a:p>
        </p:txBody>
      </p:sp>
      <p:sp>
        <p:nvSpPr>
          <p:cNvPr id="7" name="logo_black">
            <a:extLst>
              <a:ext uri="{FF2B5EF4-FFF2-40B4-BE49-F238E27FC236}">
                <a16:creationId xmlns:a16="http://schemas.microsoft.com/office/drawing/2014/main" id="{077B1A4E-8CD5-59D6-8F1E-858A141387D3}"/>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4" name="Text Placeholder 3">
            <a:extLst>
              <a:ext uri="{FF2B5EF4-FFF2-40B4-BE49-F238E27FC236}">
                <a16:creationId xmlns:a16="http://schemas.microsoft.com/office/drawing/2014/main" id="{0F289942-57B5-D9BB-86C8-C92F80C4A514}"/>
              </a:ext>
            </a:extLst>
          </p:cNvPr>
          <p:cNvSpPr>
            <a:spLocks noGrp="1"/>
          </p:cNvSpPr>
          <p:nvPr>
            <p:ph type="body" sz="quarter" idx="38"/>
          </p:nvPr>
        </p:nvSpPr>
        <p:spPr>
          <a:xfrm>
            <a:off x="8843486" y="608012"/>
            <a:ext cx="2886551" cy="5284787"/>
          </a:xfrm>
          <a:prstGeom prst="rect">
            <a:avLst/>
          </a:prstGeom>
        </p:spPr>
        <p:txBody>
          <a:bodyPr lIns="0" tIns="0" rIns="0" bIns="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Text Placeholder 3">
            <a:extLst>
              <a:ext uri="{FF2B5EF4-FFF2-40B4-BE49-F238E27FC236}">
                <a16:creationId xmlns:a16="http://schemas.microsoft.com/office/drawing/2014/main" id="{E39226D6-2BB8-5D13-49BB-CC42EE09B00C}"/>
              </a:ext>
            </a:extLst>
          </p:cNvPr>
          <p:cNvSpPr>
            <a:spLocks noGrp="1"/>
          </p:cNvSpPr>
          <p:nvPr>
            <p:ph type="body" sz="quarter" idx="45"/>
          </p:nvPr>
        </p:nvSpPr>
        <p:spPr>
          <a:xfrm>
            <a:off x="4439815" y="1484784"/>
            <a:ext cx="333000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Text Placeholder 3">
            <a:extLst>
              <a:ext uri="{FF2B5EF4-FFF2-40B4-BE49-F238E27FC236}">
                <a16:creationId xmlns:a16="http://schemas.microsoft.com/office/drawing/2014/main" id="{00DE7D65-2B5B-D098-757E-926856C917F3}"/>
              </a:ext>
            </a:extLst>
          </p:cNvPr>
          <p:cNvSpPr>
            <a:spLocks noGrp="1"/>
          </p:cNvSpPr>
          <p:nvPr>
            <p:ph type="body" sz="quarter" idx="46"/>
          </p:nvPr>
        </p:nvSpPr>
        <p:spPr>
          <a:xfrm>
            <a:off x="479425" y="1484784"/>
            <a:ext cx="333000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Rectangle 5">
            <a:extLst>
              <a:ext uri="{FF2B5EF4-FFF2-40B4-BE49-F238E27FC236}">
                <a16:creationId xmlns:a16="http://schemas.microsoft.com/office/drawing/2014/main" id="{45B47C44-CB19-CE13-7535-49AD9A6A0513}"/>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094127946"/>
      </p:ext>
    </p:extLst>
  </p:cSld>
  <p:clrMapOvr>
    <a:masterClrMapping/>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388.xml><?xml version="1.0" encoding="utf-8"?>
<p:sldLayout xmlns:a="http://schemas.openxmlformats.org/drawingml/2006/main" xmlns:r="http://schemas.openxmlformats.org/officeDocument/2006/relationships" xmlns:p="http://schemas.openxmlformats.org/presentationml/2006/main" preserve="1" userDrawn="1">
  <p:cSld name="22_content_33_image">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3" name="Picture Placeholder 10">
            <a:extLst>
              <a:ext uri="{FF2B5EF4-FFF2-40B4-BE49-F238E27FC236}">
                <a16:creationId xmlns:a16="http://schemas.microsoft.com/office/drawing/2014/main" id="{C7ADBC06-D63E-19EF-F755-3F81BF68C253}"/>
              </a:ext>
            </a:extLst>
          </p:cNvPr>
          <p:cNvSpPr>
            <a:spLocks noGrp="1"/>
          </p:cNvSpPr>
          <p:nvPr>
            <p:ph type="pic" sz="quarter" idx="34" hasCustomPrompt="1"/>
          </p:nvPr>
        </p:nvSpPr>
        <p:spPr>
          <a:xfrm>
            <a:off x="8397875" y="108000"/>
            <a:ext cx="37941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4" name="Footer Placeholder 4">
            <a:extLst>
              <a:ext uri="{FF2B5EF4-FFF2-40B4-BE49-F238E27FC236}">
                <a16:creationId xmlns:a16="http://schemas.microsoft.com/office/drawing/2014/main" id="{F8B460B7-03A1-CE7C-817E-B7B16938F2F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6" name="Title 6">
            <a:extLst>
              <a:ext uri="{FF2B5EF4-FFF2-40B4-BE49-F238E27FC236}">
                <a16:creationId xmlns:a16="http://schemas.microsoft.com/office/drawing/2014/main" id="{7E1E6C02-EB5E-E222-01B0-B6F53B4CBC36}"/>
              </a:ext>
            </a:extLst>
          </p:cNvPr>
          <p:cNvSpPr>
            <a:spLocks noGrp="1"/>
          </p:cNvSpPr>
          <p:nvPr>
            <p:ph type="title"/>
          </p:nvPr>
        </p:nvSpPr>
        <p:spPr>
          <a:xfrm>
            <a:off x="479424" y="476250"/>
            <a:ext cx="7308851" cy="746695"/>
          </a:xfrm>
          <a:prstGeom prst="rect">
            <a:avLst/>
          </a:prstGeom>
        </p:spPr>
        <p:txBody>
          <a:bodyPr lIns="0" tIns="0" rIns="0" bIns="0"/>
          <a:lstStyle/>
          <a:p>
            <a:r>
              <a:rPr lang="en-US"/>
              <a:t>Click to edit Master title style</a:t>
            </a:r>
            <a:endParaRPr lang="en-GB"/>
          </a:p>
        </p:txBody>
      </p:sp>
      <p:sp>
        <p:nvSpPr>
          <p:cNvPr id="9" name="Text Placeholder 3">
            <a:extLst>
              <a:ext uri="{FF2B5EF4-FFF2-40B4-BE49-F238E27FC236}">
                <a16:creationId xmlns:a16="http://schemas.microsoft.com/office/drawing/2014/main" id="{0F3D72E1-564F-7B5B-2B2D-4F322B6FDA96}"/>
              </a:ext>
            </a:extLst>
          </p:cNvPr>
          <p:cNvSpPr>
            <a:spLocks noGrp="1"/>
          </p:cNvSpPr>
          <p:nvPr>
            <p:ph type="body" sz="quarter" idx="15"/>
          </p:nvPr>
        </p:nvSpPr>
        <p:spPr>
          <a:xfrm>
            <a:off x="480575" y="1484784"/>
            <a:ext cx="3329425" cy="4408016"/>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Text Placeholder 3">
            <a:extLst>
              <a:ext uri="{FF2B5EF4-FFF2-40B4-BE49-F238E27FC236}">
                <a16:creationId xmlns:a16="http://schemas.microsoft.com/office/drawing/2014/main" id="{0512BA72-70F3-9A35-6741-4A4B57770074}"/>
              </a:ext>
            </a:extLst>
          </p:cNvPr>
          <p:cNvSpPr>
            <a:spLocks noGrp="1"/>
          </p:cNvSpPr>
          <p:nvPr>
            <p:ph type="body" sz="quarter" idx="38"/>
          </p:nvPr>
        </p:nvSpPr>
        <p:spPr>
          <a:xfrm>
            <a:off x="4439815" y="1484784"/>
            <a:ext cx="3329425" cy="4408016"/>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logo_white">
            <a:extLst>
              <a:ext uri="{FF2B5EF4-FFF2-40B4-BE49-F238E27FC236}">
                <a16:creationId xmlns:a16="http://schemas.microsoft.com/office/drawing/2014/main" id="{DB87542A-A3D0-425B-499D-2EE9B93367EE}"/>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5" name="Rectangle 4">
            <a:extLst>
              <a:ext uri="{FF2B5EF4-FFF2-40B4-BE49-F238E27FC236}">
                <a16:creationId xmlns:a16="http://schemas.microsoft.com/office/drawing/2014/main" id="{E295FA73-FAF6-979A-28CD-37B55EF237F1}"/>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416488591"/>
      </p:ext>
    </p:extLst>
  </p:cSld>
  <p:clrMapOvr>
    <a:masterClrMapping/>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389.xml><?xml version="1.0" encoding="utf-8"?>
<p:sldLayout xmlns:a="http://schemas.openxmlformats.org/drawingml/2006/main" xmlns:r="http://schemas.openxmlformats.org/officeDocument/2006/relationships" xmlns:p="http://schemas.openxmlformats.org/presentationml/2006/main" preserve="1" userDrawn="1">
  <p:cSld name="22_content_33_image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dirty="0"/>
          </a:p>
        </p:txBody>
      </p:sp>
      <p:sp>
        <p:nvSpPr>
          <p:cNvPr id="3" name="Picture Placeholder 10">
            <a:extLst>
              <a:ext uri="{FF2B5EF4-FFF2-40B4-BE49-F238E27FC236}">
                <a16:creationId xmlns:a16="http://schemas.microsoft.com/office/drawing/2014/main" id="{C7ADBC06-D63E-19EF-F755-3F81BF68C253}"/>
              </a:ext>
            </a:extLst>
          </p:cNvPr>
          <p:cNvSpPr>
            <a:spLocks noGrp="1"/>
          </p:cNvSpPr>
          <p:nvPr>
            <p:ph type="pic" sz="quarter" idx="34" hasCustomPrompt="1"/>
          </p:nvPr>
        </p:nvSpPr>
        <p:spPr>
          <a:xfrm>
            <a:off x="8397875" y="108000"/>
            <a:ext cx="37941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4" name="Footer Placeholder 4">
            <a:extLst>
              <a:ext uri="{FF2B5EF4-FFF2-40B4-BE49-F238E27FC236}">
                <a16:creationId xmlns:a16="http://schemas.microsoft.com/office/drawing/2014/main" id="{F8B460B7-03A1-CE7C-817E-B7B16938F2F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dirty="0"/>
          </a:p>
        </p:txBody>
      </p:sp>
      <p:sp>
        <p:nvSpPr>
          <p:cNvPr id="6" name="Title 6">
            <a:extLst>
              <a:ext uri="{FF2B5EF4-FFF2-40B4-BE49-F238E27FC236}">
                <a16:creationId xmlns:a16="http://schemas.microsoft.com/office/drawing/2014/main" id="{7E1E6C02-EB5E-E222-01B0-B6F53B4CBC36}"/>
              </a:ext>
            </a:extLst>
          </p:cNvPr>
          <p:cNvSpPr>
            <a:spLocks noGrp="1"/>
          </p:cNvSpPr>
          <p:nvPr>
            <p:ph type="title"/>
          </p:nvPr>
        </p:nvSpPr>
        <p:spPr>
          <a:xfrm>
            <a:off x="479424" y="476250"/>
            <a:ext cx="7308851"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5" name="Text Placeholder 3">
            <a:extLst>
              <a:ext uri="{FF2B5EF4-FFF2-40B4-BE49-F238E27FC236}">
                <a16:creationId xmlns:a16="http://schemas.microsoft.com/office/drawing/2014/main" id="{5F142E2B-4B49-6749-1308-178F3A60D8CE}"/>
              </a:ext>
            </a:extLst>
          </p:cNvPr>
          <p:cNvSpPr>
            <a:spLocks noGrp="1"/>
          </p:cNvSpPr>
          <p:nvPr>
            <p:ph type="body" sz="quarter" idx="15"/>
          </p:nvPr>
        </p:nvSpPr>
        <p:spPr>
          <a:xfrm>
            <a:off x="480575" y="1484784"/>
            <a:ext cx="3329425" cy="4408016"/>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Text Placeholder 3">
            <a:extLst>
              <a:ext uri="{FF2B5EF4-FFF2-40B4-BE49-F238E27FC236}">
                <a16:creationId xmlns:a16="http://schemas.microsoft.com/office/drawing/2014/main" id="{46827B14-6090-3861-745C-3A532D70C6AF}"/>
              </a:ext>
            </a:extLst>
          </p:cNvPr>
          <p:cNvSpPr>
            <a:spLocks noGrp="1"/>
          </p:cNvSpPr>
          <p:nvPr>
            <p:ph type="body" sz="quarter" idx="38"/>
          </p:nvPr>
        </p:nvSpPr>
        <p:spPr>
          <a:xfrm>
            <a:off x="4439815" y="1484784"/>
            <a:ext cx="3329425" cy="4408016"/>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logo_white">
            <a:extLst>
              <a:ext uri="{FF2B5EF4-FFF2-40B4-BE49-F238E27FC236}">
                <a16:creationId xmlns:a16="http://schemas.microsoft.com/office/drawing/2014/main" id="{9B8A44CF-D0B8-1659-444D-73BCF8F07713}"/>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7" name="Rectangle 6">
            <a:extLst>
              <a:ext uri="{FF2B5EF4-FFF2-40B4-BE49-F238E27FC236}">
                <a16:creationId xmlns:a16="http://schemas.microsoft.com/office/drawing/2014/main" id="{A67DEC86-C4BD-0F5F-5F4C-C3F6CA772A0F}"/>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42102067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6_content_double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a:p>
        </p:txBody>
      </p:sp>
      <p:sp>
        <p:nvSpPr>
          <p:cNvPr id="3" name="Title 2">
            <a:extLst>
              <a:ext uri="{FF2B5EF4-FFF2-40B4-BE49-F238E27FC236}">
                <a16:creationId xmlns:a16="http://schemas.microsoft.com/office/drawing/2014/main" id="{7F2B2CA1-BAF4-65C8-ACF4-C872BF9B8268}"/>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AU"/>
          </a:p>
        </p:txBody>
      </p:sp>
      <p:sp>
        <p:nvSpPr>
          <p:cNvPr id="4" name="Footer Placeholder 4">
            <a:extLst>
              <a:ext uri="{FF2B5EF4-FFF2-40B4-BE49-F238E27FC236}">
                <a16:creationId xmlns:a16="http://schemas.microsoft.com/office/drawing/2014/main" id="{03AD9040-6DB1-9B29-64E3-AE2ED9B8E7BC}"/>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a:p>
        </p:txBody>
      </p:sp>
      <p:pic>
        <p:nvPicPr>
          <p:cNvPr id="5" name="Graphic 4">
            <a:extLst>
              <a:ext uri="{FF2B5EF4-FFF2-40B4-BE49-F238E27FC236}">
                <a16:creationId xmlns:a16="http://schemas.microsoft.com/office/drawing/2014/main" id="{06F8D3E4-9FCE-EABE-8236-6453669D2B9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6" name="Text Placeholder 3">
            <a:extLst>
              <a:ext uri="{FF2B5EF4-FFF2-40B4-BE49-F238E27FC236}">
                <a16:creationId xmlns:a16="http://schemas.microsoft.com/office/drawing/2014/main" id="{8126B08A-F830-50E5-9330-8F439725B17E}"/>
              </a:ext>
            </a:extLst>
          </p:cNvPr>
          <p:cNvSpPr>
            <a:spLocks noGrp="1"/>
          </p:cNvSpPr>
          <p:nvPr>
            <p:ph type="body" sz="quarter" idx="15"/>
          </p:nvPr>
        </p:nvSpPr>
        <p:spPr>
          <a:xfrm>
            <a:off x="480575" y="1484785"/>
            <a:ext cx="5294750" cy="4408015"/>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3">
            <a:extLst>
              <a:ext uri="{FF2B5EF4-FFF2-40B4-BE49-F238E27FC236}">
                <a16:creationId xmlns:a16="http://schemas.microsoft.com/office/drawing/2014/main" id="{CEB533F8-3C39-667C-956D-F3F9BBF2DD4E}"/>
              </a:ext>
            </a:extLst>
          </p:cNvPr>
          <p:cNvSpPr>
            <a:spLocks noGrp="1"/>
          </p:cNvSpPr>
          <p:nvPr>
            <p:ph type="body" sz="quarter" idx="18"/>
          </p:nvPr>
        </p:nvSpPr>
        <p:spPr>
          <a:xfrm>
            <a:off x="6416677" y="1484785"/>
            <a:ext cx="5294750" cy="4408015"/>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Rectangle 7">
            <a:extLst>
              <a:ext uri="{FF2B5EF4-FFF2-40B4-BE49-F238E27FC236}">
                <a16:creationId xmlns:a16="http://schemas.microsoft.com/office/drawing/2014/main" id="{FE376EF7-DA35-0A25-832D-12CF1F95EA51}"/>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8328530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390.xml><?xml version="1.0" encoding="utf-8"?>
<p:sldLayout xmlns:a="http://schemas.openxmlformats.org/drawingml/2006/main" xmlns:r="http://schemas.openxmlformats.org/officeDocument/2006/relationships" xmlns:p="http://schemas.openxmlformats.org/presentationml/2006/main" preserve="1" userDrawn="1">
  <p:cSld name="23_content_33_image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dirty="0"/>
          </a:p>
        </p:txBody>
      </p:sp>
      <p:sp>
        <p:nvSpPr>
          <p:cNvPr id="3" name="Picture Placeholder 10">
            <a:extLst>
              <a:ext uri="{FF2B5EF4-FFF2-40B4-BE49-F238E27FC236}">
                <a16:creationId xmlns:a16="http://schemas.microsoft.com/office/drawing/2014/main" id="{C7ADBC06-D63E-19EF-F755-3F81BF68C253}"/>
              </a:ext>
            </a:extLst>
          </p:cNvPr>
          <p:cNvSpPr>
            <a:spLocks noGrp="1"/>
          </p:cNvSpPr>
          <p:nvPr>
            <p:ph type="pic" sz="quarter" idx="34" hasCustomPrompt="1"/>
          </p:nvPr>
        </p:nvSpPr>
        <p:spPr>
          <a:xfrm>
            <a:off x="8397875" y="108000"/>
            <a:ext cx="37941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4" name="Footer Placeholder 4">
            <a:extLst>
              <a:ext uri="{FF2B5EF4-FFF2-40B4-BE49-F238E27FC236}">
                <a16:creationId xmlns:a16="http://schemas.microsoft.com/office/drawing/2014/main" id="{F8B460B7-03A1-CE7C-817E-B7B16938F2F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dirty="0"/>
          </a:p>
        </p:txBody>
      </p:sp>
      <p:sp>
        <p:nvSpPr>
          <p:cNvPr id="6" name="Title 6">
            <a:extLst>
              <a:ext uri="{FF2B5EF4-FFF2-40B4-BE49-F238E27FC236}">
                <a16:creationId xmlns:a16="http://schemas.microsoft.com/office/drawing/2014/main" id="{7E1E6C02-EB5E-E222-01B0-B6F53B4CBC36}"/>
              </a:ext>
            </a:extLst>
          </p:cNvPr>
          <p:cNvSpPr>
            <a:spLocks noGrp="1"/>
          </p:cNvSpPr>
          <p:nvPr>
            <p:ph type="title"/>
          </p:nvPr>
        </p:nvSpPr>
        <p:spPr>
          <a:xfrm>
            <a:off x="479424" y="476250"/>
            <a:ext cx="7308851"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5" name="Text Placeholder 3">
            <a:extLst>
              <a:ext uri="{FF2B5EF4-FFF2-40B4-BE49-F238E27FC236}">
                <a16:creationId xmlns:a16="http://schemas.microsoft.com/office/drawing/2014/main" id="{5F142E2B-4B49-6749-1308-178F3A60D8CE}"/>
              </a:ext>
            </a:extLst>
          </p:cNvPr>
          <p:cNvSpPr>
            <a:spLocks noGrp="1"/>
          </p:cNvSpPr>
          <p:nvPr>
            <p:ph type="body" sz="quarter" idx="15"/>
          </p:nvPr>
        </p:nvSpPr>
        <p:spPr>
          <a:xfrm>
            <a:off x="480575" y="1484784"/>
            <a:ext cx="3329425" cy="4408016"/>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Text Placeholder 3">
            <a:extLst>
              <a:ext uri="{FF2B5EF4-FFF2-40B4-BE49-F238E27FC236}">
                <a16:creationId xmlns:a16="http://schemas.microsoft.com/office/drawing/2014/main" id="{46827B14-6090-3861-745C-3A532D70C6AF}"/>
              </a:ext>
            </a:extLst>
          </p:cNvPr>
          <p:cNvSpPr>
            <a:spLocks noGrp="1"/>
          </p:cNvSpPr>
          <p:nvPr>
            <p:ph type="body" sz="quarter" idx="38"/>
          </p:nvPr>
        </p:nvSpPr>
        <p:spPr>
          <a:xfrm>
            <a:off x="4439815" y="1484784"/>
            <a:ext cx="3329425" cy="4408016"/>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Rectangle 6">
            <a:extLst>
              <a:ext uri="{FF2B5EF4-FFF2-40B4-BE49-F238E27FC236}">
                <a16:creationId xmlns:a16="http://schemas.microsoft.com/office/drawing/2014/main" id="{A67DEC86-C4BD-0F5F-5F4C-C3F6CA772A0F}"/>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logo_black">
            <a:extLst>
              <a:ext uri="{FF2B5EF4-FFF2-40B4-BE49-F238E27FC236}">
                <a16:creationId xmlns:a16="http://schemas.microsoft.com/office/drawing/2014/main" id="{37F88E18-12A1-C779-DCA3-DD25D1106DAF}"/>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Tree>
    <p:extLst>
      <p:ext uri="{BB962C8B-B14F-4D97-AF65-F5344CB8AC3E}">
        <p14:creationId xmlns:p14="http://schemas.microsoft.com/office/powerpoint/2010/main" val="44578000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391.xml><?xml version="1.0" encoding="utf-8"?>
<p:sldLayout xmlns:a="http://schemas.openxmlformats.org/drawingml/2006/main" xmlns:r="http://schemas.openxmlformats.org/officeDocument/2006/relationships" xmlns:p="http://schemas.openxmlformats.org/presentationml/2006/main" preserve="1" userDrawn="1">
  <p:cSld name="23_content_subtitle_33">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CBC28D97-2035-AB97-3EDD-6E31A2EA427E}"/>
              </a:ext>
            </a:extLst>
          </p:cNvPr>
          <p:cNvSpPr>
            <a:spLocks noGrp="1"/>
          </p:cNvSpPr>
          <p:nvPr>
            <p:ph type="body" sz="quarter" idx="17"/>
          </p:nvPr>
        </p:nvSpPr>
        <p:spPr>
          <a:xfrm>
            <a:off x="8397875" y="108000"/>
            <a:ext cx="3794125" cy="6750000"/>
          </a:xfrm>
          <a:prstGeom prst="rect">
            <a:avLst/>
          </a:prstGeom>
          <a:solidFill>
            <a:schemeClr val="accent2"/>
          </a:solidFill>
          <a:ln w="662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en-AU" sz="1800" dirty="0">
                <a:noFill/>
                <a:latin typeface="+mn-lt"/>
              </a:defRPr>
            </a:lvl1pPr>
          </a:lstStyle>
          <a:p>
            <a:pPr lvl="0"/>
            <a:r>
              <a:rPr lang="en-US"/>
              <a:t>Click to edit Master text styles</a:t>
            </a:r>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3" name="Footer Placeholder 4">
            <a:extLst>
              <a:ext uri="{FF2B5EF4-FFF2-40B4-BE49-F238E27FC236}">
                <a16:creationId xmlns:a16="http://schemas.microsoft.com/office/drawing/2014/main" id="{6BD5AE7F-0AE6-19E5-C556-562156733FE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4" name="Content Placeholder 2">
            <a:extLst>
              <a:ext uri="{FF2B5EF4-FFF2-40B4-BE49-F238E27FC236}">
                <a16:creationId xmlns:a16="http://schemas.microsoft.com/office/drawing/2014/main" id="{4FA1C88C-F285-EA66-7471-D63389DE46F8}"/>
              </a:ext>
            </a:extLst>
          </p:cNvPr>
          <p:cNvSpPr>
            <a:spLocks noGrp="1"/>
          </p:cNvSpPr>
          <p:nvPr>
            <p:ph idx="13" hasCustomPrompt="1"/>
          </p:nvPr>
        </p:nvSpPr>
        <p:spPr>
          <a:xfrm>
            <a:off x="479424" y="1356831"/>
            <a:ext cx="7308851"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5" name="Title 6">
            <a:extLst>
              <a:ext uri="{FF2B5EF4-FFF2-40B4-BE49-F238E27FC236}">
                <a16:creationId xmlns:a16="http://schemas.microsoft.com/office/drawing/2014/main" id="{AC3C6AD0-9990-D7C0-5F37-E066FAE2394C}"/>
              </a:ext>
            </a:extLst>
          </p:cNvPr>
          <p:cNvSpPr>
            <a:spLocks noGrp="1"/>
          </p:cNvSpPr>
          <p:nvPr>
            <p:ph type="title"/>
          </p:nvPr>
        </p:nvSpPr>
        <p:spPr>
          <a:xfrm>
            <a:off x="479424" y="476250"/>
            <a:ext cx="7308851" cy="746695"/>
          </a:xfrm>
          <a:prstGeom prst="rect">
            <a:avLst/>
          </a:prstGeom>
        </p:spPr>
        <p:txBody>
          <a:bodyPr lIns="0" tIns="0" rIns="0" bIns="0"/>
          <a:lstStyle/>
          <a:p>
            <a:r>
              <a:rPr lang="en-US"/>
              <a:t>Click to edit Master title style</a:t>
            </a:r>
            <a:endParaRPr lang="en-GB"/>
          </a:p>
        </p:txBody>
      </p:sp>
      <p:sp>
        <p:nvSpPr>
          <p:cNvPr id="8" name="logo_black">
            <a:extLst>
              <a:ext uri="{FF2B5EF4-FFF2-40B4-BE49-F238E27FC236}">
                <a16:creationId xmlns:a16="http://schemas.microsoft.com/office/drawing/2014/main" id="{C7808F90-08A6-37A9-ECE8-978977C46688}"/>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7" name="Text Placeholder 3">
            <a:extLst>
              <a:ext uri="{FF2B5EF4-FFF2-40B4-BE49-F238E27FC236}">
                <a16:creationId xmlns:a16="http://schemas.microsoft.com/office/drawing/2014/main" id="{76BC7169-2E97-CE7A-4F53-D0007BFF06A7}"/>
              </a:ext>
            </a:extLst>
          </p:cNvPr>
          <p:cNvSpPr>
            <a:spLocks noGrp="1"/>
          </p:cNvSpPr>
          <p:nvPr>
            <p:ph type="body" sz="quarter" idx="38"/>
          </p:nvPr>
        </p:nvSpPr>
        <p:spPr>
          <a:xfrm>
            <a:off x="8843486" y="608012"/>
            <a:ext cx="2886551" cy="5284787"/>
          </a:xfrm>
          <a:prstGeom prst="rect">
            <a:avLst/>
          </a:prstGeom>
        </p:spPr>
        <p:txBody>
          <a:bodyPr lIns="0" tIns="0" rIns="0" bIns="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Text Placeholder 3">
            <a:extLst>
              <a:ext uri="{FF2B5EF4-FFF2-40B4-BE49-F238E27FC236}">
                <a16:creationId xmlns:a16="http://schemas.microsoft.com/office/drawing/2014/main" id="{C76B7C4B-6F52-6036-EFBC-5380624CD07C}"/>
              </a:ext>
            </a:extLst>
          </p:cNvPr>
          <p:cNvSpPr>
            <a:spLocks noGrp="1"/>
          </p:cNvSpPr>
          <p:nvPr>
            <p:ph type="body" sz="quarter" idx="45"/>
          </p:nvPr>
        </p:nvSpPr>
        <p:spPr>
          <a:xfrm>
            <a:off x="4439815" y="2097087"/>
            <a:ext cx="3330000" cy="3795712"/>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Text Placeholder 3">
            <a:extLst>
              <a:ext uri="{FF2B5EF4-FFF2-40B4-BE49-F238E27FC236}">
                <a16:creationId xmlns:a16="http://schemas.microsoft.com/office/drawing/2014/main" id="{8FFDDFC1-1D76-5101-DD84-1AF81EACAD30}"/>
              </a:ext>
            </a:extLst>
          </p:cNvPr>
          <p:cNvSpPr>
            <a:spLocks noGrp="1"/>
          </p:cNvSpPr>
          <p:nvPr>
            <p:ph type="body" sz="quarter" idx="46"/>
          </p:nvPr>
        </p:nvSpPr>
        <p:spPr>
          <a:xfrm>
            <a:off x="479425" y="2097087"/>
            <a:ext cx="3330000" cy="3795712"/>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Rectangle 5">
            <a:extLst>
              <a:ext uri="{FF2B5EF4-FFF2-40B4-BE49-F238E27FC236}">
                <a16:creationId xmlns:a16="http://schemas.microsoft.com/office/drawing/2014/main" id="{2D91989E-3C25-4FDF-07F2-01AE96FC15F8}"/>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223109334"/>
      </p:ext>
    </p:extLst>
  </p:cSld>
  <p:clrMapOvr>
    <a:masterClrMapping/>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392.xml><?xml version="1.0" encoding="utf-8"?>
<p:sldLayout xmlns:a="http://schemas.openxmlformats.org/drawingml/2006/main" xmlns:r="http://schemas.openxmlformats.org/officeDocument/2006/relationships" xmlns:p="http://schemas.openxmlformats.org/presentationml/2006/main" preserve="1" userDrawn="1">
  <p:cSld name="23_content_subtitle_33_image">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3" name="Picture Placeholder 10">
            <a:extLst>
              <a:ext uri="{FF2B5EF4-FFF2-40B4-BE49-F238E27FC236}">
                <a16:creationId xmlns:a16="http://schemas.microsoft.com/office/drawing/2014/main" id="{C7ADBC06-D63E-19EF-F755-3F81BF68C253}"/>
              </a:ext>
            </a:extLst>
          </p:cNvPr>
          <p:cNvSpPr>
            <a:spLocks noGrp="1"/>
          </p:cNvSpPr>
          <p:nvPr>
            <p:ph type="pic" sz="quarter" idx="34" hasCustomPrompt="1"/>
          </p:nvPr>
        </p:nvSpPr>
        <p:spPr>
          <a:xfrm>
            <a:off x="8397875" y="108000"/>
            <a:ext cx="37941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4" name="Footer Placeholder 4">
            <a:extLst>
              <a:ext uri="{FF2B5EF4-FFF2-40B4-BE49-F238E27FC236}">
                <a16:creationId xmlns:a16="http://schemas.microsoft.com/office/drawing/2014/main" id="{6A3ACDE5-6E25-DD63-D7F2-2B542C73748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5" name="Content Placeholder 2">
            <a:extLst>
              <a:ext uri="{FF2B5EF4-FFF2-40B4-BE49-F238E27FC236}">
                <a16:creationId xmlns:a16="http://schemas.microsoft.com/office/drawing/2014/main" id="{6B3F152E-E513-A4A9-38FD-CCB587A27B7E}"/>
              </a:ext>
            </a:extLst>
          </p:cNvPr>
          <p:cNvSpPr>
            <a:spLocks noGrp="1"/>
          </p:cNvSpPr>
          <p:nvPr>
            <p:ph idx="13" hasCustomPrompt="1"/>
          </p:nvPr>
        </p:nvSpPr>
        <p:spPr>
          <a:xfrm>
            <a:off x="479424" y="1356831"/>
            <a:ext cx="7308851"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6" name="Title 6">
            <a:extLst>
              <a:ext uri="{FF2B5EF4-FFF2-40B4-BE49-F238E27FC236}">
                <a16:creationId xmlns:a16="http://schemas.microsoft.com/office/drawing/2014/main" id="{E06D8BFE-929D-4029-5839-5612F27089BD}"/>
              </a:ext>
            </a:extLst>
          </p:cNvPr>
          <p:cNvSpPr>
            <a:spLocks noGrp="1"/>
          </p:cNvSpPr>
          <p:nvPr>
            <p:ph type="title"/>
          </p:nvPr>
        </p:nvSpPr>
        <p:spPr>
          <a:xfrm>
            <a:off x="479424" y="476250"/>
            <a:ext cx="7308851" cy="746695"/>
          </a:xfrm>
          <a:prstGeom prst="rect">
            <a:avLst/>
          </a:prstGeom>
        </p:spPr>
        <p:txBody>
          <a:bodyPr lIns="0" tIns="0" rIns="0" bIns="0"/>
          <a:lstStyle/>
          <a:p>
            <a:r>
              <a:rPr lang="en-US"/>
              <a:t>Click to edit Master title style</a:t>
            </a:r>
            <a:endParaRPr lang="en-GB"/>
          </a:p>
        </p:txBody>
      </p:sp>
      <p:sp>
        <p:nvSpPr>
          <p:cNvPr id="8" name="Text Placeholder 3">
            <a:extLst>
              <a:ext uri="{FF2B5EF4-FFF2-40B4-BE49-F238E27FC236}">
                <a16:creationId xmlns:a16="http://schemas.microsoft.com/office/drawing/2014/main" id="{0E193463-0CA5-92BF-F1F7-F40172D9C7DB}"/>
              </a:ext>
            </a:extLst>
          </p:cNvPr>
          <p:cNvSpPr>
            <a:spLocks noGrp="1"/>
          </p:cNvSpPr>
          <p:nvPr>
            <p:ph type="body" sz="quarter" idx="15"/>
          </p:nvPr>
        </p:nvSpPr>
        <p:spPr>
          <a:xfrm>
            <a:off x="480575" y="2097086"/>
            <a:ext cx="3329425" cy="3795713"/>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Text Placeholder 3">
            <a:extLst>
              <a:ext uri="{FF2B5EF4-FFF2-40B4-BE49-F238E27FC236}">
                <a16:creationId xmlns:a16="http://schemas.microsoft.com/office/drawing/2014/main" id="{7E3C6028-04B3-556E-C8F4-9A770216F205}"/>
              </a:ext>
            </a:extLst>
          </p:cNvPr>
          <p:cNvSpPr>
            <a:spLocks noGrp="1"/>
          </p:cNvSpPr>
          <p:nvPr>
            <p:ph type="body" sz="quarter" idx="38"/>
          </p:nvPr>
        </p:nvSpPr>
        <p:spPr>
          <a:xfrm>
            <a:off x="4439815" y="2097086"/>
            <a:ext cx="3329425" cy="3795713"/>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logo_white">
            <a:extLst>
              <a:ext uri="{FF2B5EF4-FFF2-40B4-BE49-F238E27FC236}">
                <a16:creationId xmlns:a16="http://schemas.microsoft.com/office/drawing/2014/main" id="{F676DC12-248B-6621-F1C6-594DE2C93E94}"/>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7" name="Rectangle 6">
            <a:extLst>
              <a:ext uri="{FF2B5EF4-FFF2-40B4-BE49-F238E27FC236}">
                <a16:creationId xmlns:a16="http://schemas.microsoft.com/office/drawing/2014/main" id="{9321B15D-A7DC-D1FF-FD7B-19CA66E6A503}"/>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947484755"/>
      </p:ext>
    </p:extLst>
  </p:cSld>
  <p:clrMapOvr>
    <a:masterClrMapping/>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393.xml><?xml version="1.0" encoding="utf-8"?>
<p:sldLayout xmlns:a="http://schemas.openxmlformats.org/drawingml/2006/main" xmlns:r="http://schemas.openxmlformats.org/officeDocument/2006/relationships" xmlns:p="http://schemas.openxmlformats.org/presentationml/2006/main" preserve="1" userDrawn="1">
  <p:cSld name="23_content_subtitle_33_image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dirty="0"/>
          </a:p>
        </p:txBody>
      </p:sp>
      <p:sp>
        <p:nvSpPr>
          <p:cNvPr id="3" name="Picture Placeholder 10">
            <a:extLst>
              <a:ext uri="{FF2B5EF4-FFF2-40B4-BE49-F238E27FC236}">
                <a16:creationId xmlns:a16="http://schemas.microsoft.com/office/drawing/2014/main" id="{C7ADBC06-D63E-19EF-F755-3F81BF68C253}"/>
              </a:ext>
            </a:extLst>
          </p:cNvPr>
          <p:cNvSpPr>
            <a:spLocks noGrp="1"/>
          </p:cNvSpPr>
          <p:nvPr>
            <p:ph type="pic" sz="quarter" idx="34" hasCustomPrompt="1"/>
          </p:nvPr>
        </p:nvSpPr>
        <p:spPr>
          <a:xfrm>
            <a:off x="8397875" y="108000"/>
            <a:ext cx="37941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4" name="Footer Placeholder 4">
            <a:extLst>
              <a:ext uri="{FF2B5EF4-FFF2-40B4-BE49-F238E27FC236}">
                <a16:creationId xmlns:a16="http://schemas.microsoft.com/office/drawing/2014/main" id="{6A3ACDE5-6E25-DD63-D7F2-2B542C73748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dirty="0"/>
          </a:p>
        </p:txBody>
      </p:sp>
      <p:sp>
        <p:nvSpPr>
          <p:cNvPr id="5" name="Content Placeholder 2">
            <a:extLst>
              <a:ext uri="{FF2B5EF4-FFF2-40B4-BE49-F238E27FC236}">
                <a16:creationId xmlns:a16="http://schemas.microsoft.com/office/drawing/2014/main" id="{6B3F152E-E513-A4A9-38FD-CCB587A27B7E}"/>
              </a:ext>
            </a:extLst>
          </p:cNvPr>
          <p:cNvSpPr>
            <a:spLocks noGrp="1"/>
          </p:cNvSpPr>
          <p:nvPr>
            <p:ph idx="13" hasCustomPrompt="1"/>
          </p:nvPr>
        </p:nvSpPr>
        <p:spPr>
          <a:xfrm>
            <a:off x="479424" y="1356831"/>
            <a:ext cx="7308851" cy="297717"/>
          </a:xfrm>
          <a:prstGeom prst="rect">
            <a:avLst/>
          </a:prstGeom>
        </p:spPr>
        <p:txBody>
          <a:bodyPr lIns="0" tIns="0" rIns="0" bIns="0"/>
          <a:lstStyle>
            <a:lvl1pPr marL="0" indent="0">
              <a:buNone/>
              <a:defRPr sz="1800">
                <a:solidFill>
                  <a:schemeClr val="tx2"/>
                </a:solidFill>
                <a:latin typeface="+mn-lt"/>
              </a:defRPr>
            </a:lvl1pPr>
          </a:lstStyle>
          <a:p>
            <a:pPr lvl="0"/>
            <a:r>
              <a:rPr lang="en-US" dirty="0"/>
              <a:t>Subheading Goes Here</a:t>
            </a:r>
            <a:endParaRPr lang="en-AU" dirty="0"/>
          </a:p>
        </p:txBody>
      </p:sp>
      <p:sp>
        <p:nvSpPr>
          <p:cNvPr id="6" name="Title 6">
            <a:extLst>
              <a:ext uri="{FF2B5EF4-FFF2-40B4-BE49-F238E27FC236}">
                <a16:creationId xmlns:a16="http://schemas.microsoft.com/office/drawing/2014/main" id="{E06D8BFE-929D-4029-5839-5612F27089BD}"/>
              </a:ext>
            </a:extLst>
          </p:cNvPr>
          <p:cNvSpPr>
            <a:spLocks noGrp="1"/>
          </p:cNvSpPr>
          <p:nvPr>
            <p:ph type="title"/>
          </p:nvPr>
        </p:nvSpPr>
        <p:spPr>
          <a:xfrm>
            <a:off x="479424" y="476250"/>
            <a:ext cx="7308851"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8" name="Text Placeholder 3">
            <a:extLst>
              <a:ext uri="{FF2B5EF4-FFF2-40B4-BE49-F238E27FC236}">
                <a16:creationId xmlns:a16="http://schemas.microsoft.com/office/drawing/2014/main" id="{662E1C1D-6CCB-3CB5-9F15-39721C229740}"/>
              </a:ext>
            </a:extLst>
          </p:cNvPr>
          <p:cNvSpPr>
            <a:spLocks noGrp="1"/>
          </p:cNvSpPr>
          <p:nvPr>
            <p:ph type="body" sz="quarter" idx="15"/>
          </p:nvPr>
        </p:nvSpPr>
        <p:spPr>
          <a:xfrm>
            <a:off x="480575" y="2097086"/>
            <a:ext cx="3329425"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Text Placeholder 3">
            <a:extLst>
              <a:ext uri="{FF2B5EF4-FFF2-40B4-BE49-F238E27FC236}">
                <a16:creationId xmlns:a16="http://schemas.microsoft.com/office/drawing/2014/main" id="{37371363-D423-87FC-60B4-3F5ADE811665}"/>
              </a:ext>
            </a:extLst>
          </p:cNvPr>
          <p:cNvSpPr>
            <a:spLocks noGrp="1"/>
          </p:cNvSpPr>
          <p:nvPr>
            <p:ph type="body" sz="quarter" idx="38"/>
          </p:nvPr>
        </p:nvSpPr>
        <p:spPr>
          <a:xfrm>
            <a:off x="4439815" y="2097086"/>
            <a:ext cx="3329425"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logo_white">
            <a:extLst>
              <a:ext uri="{FF2B5EF4-FFF2-40B4-BE49-F238E27FC236}">
                <a16:creationId xmlns:a16="http://schemas.microsoft.com/office/drawing/2014/main" id="{6087BCBE-E8B7-03B9-78A5-99CDF57C074C}"/>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7" name="Rectangle 6">
            <a:extLst>
              <a:ext uri="{FF2B5EF4-FFF2-40B4-BE49-F238E27FC236}">
                <a16:creationId xmlns:a16="http://schemas.microsoft.com/office/drawing/2014/main" id="{9FE1D1F4-981D-73B6-DA3E-45905348A31A}"/>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15157003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394.xml><?xml version="1.0" encoding="utf-8"?>
<p:sldLayout xmlns:a="http://schemas.openxmlformats.org/drawingml/2006/main" xmlns:r="http://schemas.openxmlformats.org/officeDocument/2006/relationships" xmlns:p="http://schemas.openxmlformats.org/presentationml/2006/main" preserve="1" userDrawn="1">
  <p:cSld name="24_content_subtitle_33_image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dirty="0"/>
          </a:p>
        </p:txBody>
      </p:sp>
      <p:sp>
        <p:nvSpPr>
          <p:cNvPr id="3" name="Picture Placeholder 10">
            <a:extLst>
              <a:ext uri="{FF2B5EF4-FFF2-40B4-BE49-F238E27FC236}">
                <a16:creationId xmlns:a16="http://schemas.microsoft.com/office/drawing/2014/main" id="{C7ADBC06-D63E-19EF-F755-3F81BF68C253}"/>
              </a:ext>
            </a:extLst>
          </p:cNvPr>
          <p:cNvSpPr>
            <a:spLocks noGrp="1"/>
          </p:cNvSpPr>
          <p:nvPr>
            <p:ph type="pic" sz="quarter" idx="34" hasCustomPrompt="1"/>
          </p:nvPr>
        </p:nvSpPr>
        <p:spPr>
          <a:xfrm>
            <a:off x="8397875" y="108000"/>
            <a:ext cx="37941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4" name="Footer Placeholder 4">
            <a:extLst>
              <a:ext uri="{FF2B5EF4-FFF2-40B4-BE49-F238E27FC236}">
                <a16:creationId xmlns:a16="http://schemas.microsoft.com/office/drawing/2014/main" id="{6A3ACDE5-6E25-DD63-D7F2-2B542C73748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dirty="0"/>
          </a:p>
        </p:txBody>
      </p:sp>
      <p:sp>
        <p:nvSpPr>
          <p:cNvPr id="5" name="Content Placeholder 2">
            <a:extLst>
              <a:ext uri="{FF2B5EF4-FFF2-40B4-BE49-F238E27FC236}">
                <a16:creationId xmlns:a16="http://schemas.microsoft.com/office/drawing/2014/main" id="{6B3F152E-E513-A4A9-38FD-CCB587A27B7E}"/>
              </a:ext>
            </a:extLst>
          </p:cNvPr>
          <p:cNvSpPr>
            <a:spLocks noGrp="1"/>
          </p:cNvSpPr>
          <p:nvPr>
            <p:ph idx="13" hasCustomPrompt="1"/>
          </p:nvPr>
        </p:nvSpPr>
        <p:spPr>
          <a:xfrm>
            <a:off x="479424" y="1356831"/>
            <a:ext cx="7308851" cy="297717"/>
          </a:xfrm>
          <a:prstGeom prst="rect">
            <a:avLst/>
          </a:prstGeom>
        </p:spPr>
        <p:txBody>
          <a:bodyPr lIns="0" tIns="0" rIns="0" bIns="0"/>
          <a:lstStyle>
            <a:lvl1pPr marL="0" indent="0">
              <a:buNone/>
              <a:defRPr sz="1800">
                <a:solidFill>
                  <a:schemeClr val="tx2"/>
                </a:solidFill>
                <a:latin typeface="+mn-lt"/>
              </a:defRPr>
            </a:lvl1pPr>
          </a:lstStyle>
          <a:p>
            <a:pPr lvl="0"/>
            <a:r>
              <a:rPr lang="en-US" dirty="0"/>
              <a:t>Subheading Goes Here</a:t>
            </a:r>
            <a:endParaRPr lang="en-AU" dirty="0"/>
          </a:p>
        </p:txBody>
      </p:sp>
      <p:sp>
        <p:nvSpPr>
          <p:cNvPr id="6" name="Title 6">
            <a:extLst>
              <a:ext uri="{FF2B5EF4-FFF2-40B4-BE49-F238E27FC236}">
                <a16:creationId xmlns:a16="http://schemas.microsoft.com/office/drawing/2014/main" id="{E06D8BFE-929D-4029-5839-5612F27089BD}"/>
              </a:ext>
            </a:extLst>
          </p:cNvPr>
          <p:cNvSpPr>
            <a:spLocks noGrp="1"/>
          </p:cNvSpPr>
          <p:nvPr>
            <p:ph type="title"/>
          </p:nvPr>
        </p:nvSpPr>
        <p:spPr>
          <a:xfrm>
            <a:off x="479424" y="476250"/>
            <a:ext cx="7308851"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8" name="Text Placeholder 3">
            <a:extLst>
              <a:ext uri="{FF2B5EF4-FFF2-40B4-BE49-F238E27FC236}">
                <a16:creationId xmlns:a16="http://schemas.microsoft.com/office/drawing/2014/main" id="{662E1C1D-6CCB-3CB5-9F15-39721C229740}"/>
              </a:ext>
            </a:extLst>
          </p:cNvPr>
          <p:cNvSpPr>
            <a:spLocks noGrp="1"/>
          </p:cNvSpPr>
          <p:nvPr>
            <p:ph type="body" sz="quarter" idx="15"/>
          </p:nvPr>
        </p:nvSpPr>
        <p:spPr>
          <a:xfrm>
            <a:off x="480575" y="2097086"/>
            <a:ext cx="3329425"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Text Placeholder 3">
            <a:extLst>
              <a:ext uri="{FF2B5EF4-FFF2-40B4-BE49-F238E27FC236}">
                <a16:creationId xmlns:a16="http://schemas.microsoft.com/office/drawing/2014/main" id="{37371363-D423-87FC-60B4-3F5ADE811665}"/>
              </a:ext>
            </a:extLst>
          </p:cNvPr>
          <p:cNvSpPr>
            <a:spLocks noGrp="1"/>
          </p:cNvSpPr>
          <p:nvPr>
            <p:ph type="body" sz="quarter" idx="38"/>
          </p:nvPr>
        </p:nvSpPr>
        <p:spPr>
          <a:xfrm>
            <a:off x="4439815" y="2097086"/>
            <a:ext cx="3329425"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Rectangle 6">
            <a:extLst>
              <a:ext uri="{FF2B5EF4-FFF2-40B4-BE49-F238E27FC236}">
                <a16:creationId xmlns:a16="http://schemas.microsoft.com/office/drawing/2014/main" id="{9FE1D1F4-981D-73B6-DA3E-45905348A31A}"/>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logo_black">
            <a:extLst>
              <a:ext uri="{FF2B5EF4-FFF2-40B4-BE49-F238E27FC236}">
                <a16:creationId xmlns:a16="http://schemas.microsoft.com/office/drawing/2014/main" id="{8C437B76-1952-0BD5-CA2E-2E9C4B2192FD}"/>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Tree>
    <p:extLst>
      <p:ext uri="{BB962C8B-B14F-4D97-AF65-F5344CB8AC3E}">
        <p14:creationId xmlns:p14="http://schemas.microsoft.com/office/powerpoint/2010/main" val="299726962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395.xml><?xml version="1.0" encoding="utf-8"?>
<p:sldLayout xmlns:a="http://schemas.openxmlformats.org/drawingml/2006/main" xmlns:r="http://schemas.openxmlformats.org/officeDocument/2006/relationships" xmlns:p="http://schemas.openxmlformats.org/presentationml/2006/main" preserve="1" userDrawn="1">
  <p:cSld name="24_content_subtitle_4_blocks">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3" name="Footer Placeholder 4">
            <a:extLst>
              <a:ext uri="{FF2B5EF4-FFF2-40B4-BE49-F238E27FC236}">
                <a16:creationId xmlns:a16="http://schemas.microsoft.com/office/drawing/2014/main" id="{B03DF1AF-EFF6-B654-9933-DA9637D358C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4" name="Content Placeholder 2">
            <a:extLst>
              <a:ext uri="{FF2B5EF4-FFF2-40B4-BE49-F238E27FC236}">
                <a16:creationId xmlns:a16="http://schemas.microsoft.com/office/drawing/2014/main" id="{940A22DA-9853-45B9-6086-1CCB785DBE2A}"/>
              </a:ext>
            </a:extLst>
          </p:cNvPr>
          <p:cNvSpPr>
            <a:spLocks noGrp="1"/>
          </p:cNvSpPr>
          <p:nvPr>
            <p:ph idx="13" hasCustomPrompt="1"/>
          </p:nvPr>
        </p:nvSpPr>
        <p:spPr>
          <a:xfrm>
            <a:off x="479424" y="1356831"/>
            <a:ext cx="11233151"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5" name="Title 6">
            <a:extLst>
              <a:ext uri="{FF2B5EF4-FFF2-40B4-BE49-F238E27FC236}">
                <a16:creationId xmlns:a16="http://schemas.microsoft.com/office/drawing/2014/main" id="{DAE930A7-3667-BDD6-D186-ACC0ACA5426A}"/>
              </a:ext>
            </a:extLst>
          </p:cNvPr>
          <p:cNvSpPr>
            <a:spLocks noGrp="1"/>
          </p:cNvSpPr>
          <p:nvPr>
            <p:ph type="title"/>
          </p:nvPr>
        </p:nvSpPr>
        <p:spPr>
          <a:xfrm>
            <a:off x="479424" y="476250"/>
            <a:ext cx="11233151" cy="746695"/>
          </a:xfrm>
          <a:prstGeom prst="rect">
            <a:avLst/>
          </a:prstGeom>
        </p:spPr>
        <p:txBody>
          <a:bodyPr lIns="0" tIns="0" rIns="0" bIns="0"/>
          <a:lstStyle/>
          <a:p>
            <a:r>
              <a:rPr lang="en-US"/>
              <a:t>Click to edit Master title style</a:t>
            </a:r>
            <a:endParaRPr lang="en-GB"/>
          </a:p>
        </p:txBody>
      </p:sp>
      <p:sp>
        <p:nvSpPr>
          <p:cNvPr id="6" name="Text Placeholder 3">
            <a:extLst>
              <a:ext uri="{FF2B5EF4-FFF2-40B4-BE49-F238E27FC236}">
                <a16:creationId xmlns:a16="http://schemas.microsoft.com/office/drawing/2014/main" id="{FB189F63-A4EA-6D0D-4404-82058D56F7E0}"/>
              </a:ext>
            </a:extLst>
          </p:cNvPr>
          <p:cNvSpPr>
            <a:spLocks noGrp="1"/>
          </p:cNvSpPr>
          <p:nvPr>
            <p:ph type="body" sz="quarter" idx="15"/>
          </p:nvPr>
        </p:nvSpPr>
        <p:spPr>
          <a:xfrm>
            <a:off x="480576" y="2097088"/>
            <a:ext cx="2592824" cy="3795712"/>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Text Placeholder 3">
            <a:extLst>
              <a:ext uri="{FF2B5EF4-FFF2-40B4-BE49-F238E27FC236}">
                <a16:creationId xmlns:a16="http://schemas.microsoft.com/office/drawing/2014/main" id="{CCC5B587-82D3-29B4-D196-771C0656EBD7}"/>
              </a:ext>
            </a:extLst>
          </p:cNvPr>
          <p:cNvSpPr>
            <a:spLocks noGrp="1"/>
          </p:cNvSpPr>
          <p:nvPr>
            <p:ph type="body" sz="quarter" idx="22"/>
          </p:nvPr>
        </p:nvSpPr>
        <p:spPr>
          <a:xfrm>
            <a:off x="3354387" y="2097088"/>
            <a:ext cx="2592824" cy="3795712"/>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Text Placeholder 3">
            <a:extLst>
              <a:ext uri="{FF2B5EF4-FFF2-40B4-BE49-F238E27FC236}">
                <a16:creationId xmlns:a16="http://schemas.microsoft.com/office/drawing/2014/main" id="{E84802EE-3942-D515-27D7-E06E6E57CD07}"/>
              </a:ext>
            </a:extLst>
          </p:cNvPr>
          <p:cNvSpPr>
            <a:spLocks noGrp="1"/>
          </p:cNvSpPr>
          <p:nvPr>
            <p:ph type="body" sz="quarter" idx="23"/>
          </p:nvPr>
        </p:nvSpPr>
        <p:spPr>
          <a:xfrm>
            <a:off x="6241167" y="2097088"/>
            <a:ext cx="2592824" cy="3795712"/>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Text Placeholder 3">
            <a:extLst>
              <a:ext uri="{FF2B5EF4-FFF2-40B4-BE49-F238E27FC236}">
                <a16:creationId xmlns:a16="http://schemas.microsoft.com/office/drawing/2014/main" id="{A472D328-8013-B428-47A3-C4AAEF7F863F}"/>
              </a:ext>
            </a:extLst>
          </p:cNvPr>
          <p:cNvSpPr>
            <a:spLocks noGrp="1"/>
          </p:cNvSpPr>
          <p:nvPr>
            <p:ph type="body" sz="quarter" idx="24"/>
          </p:nvPr>
        </p:nvSpPr>
        <p:spPr>
          <a:xfrm>
            <a:off x="9120911" y="2097088"/>
            <a:ext cx="2592824" cy="3795712"/>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Rectangle 7">
            <a:extLst>
              <a:ext uri="{FF2B5EF4-FFF2-40B4-BE49-F238E27FC236}">
                <a16:creationId xmlns:a16="http://schemas.microsoft.com/office/drawing/2014/main" id="{905A3BD0-0E62-C734-EE47-538D18D1AA4E}"/>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Graphic 10">
            <a:extLst>
              <a:ext uri="{FF2B5EF4-FFF2-40B4-BE49-F238E27FC236}">
                <a16:creationId xmlns:a16="http://schemas.microsoft.com/office/drawing/2014/main" id="{88B53AAE-014F-A0FD-480C-5BC0C5023293}"/>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2237283604"/>
      </p:ext>
    </p:extLst>
  </p:cSld>
  <p:clrMapOvr>
    <a:masterClrMapping/>
  </p:clrMapOvr>
  <p:extLst>
    <p:ext uri="{DCECCB84-F9BA-43D5-87BE-67443E8EF086}">
      <p15:sldGuideLst xmlns:p15="http://schemas.microsoft.com/office/powerpoint/2012/main">
        <p15:guide id="7" pos="3747">
          <p15:clr>
            <a:srgbClr val="FBAE40"/>
          </p15:clr>
        </p15:guide>
        <p15:guide id="8" pos="3930">
          <p15:clr>
            <a:srgbClr val="FBAE40"/>
          </p15:clr>
        </p15:guide>
        <p15:guide id="9" pos="1936">
          <p15:clr>
            <a:srgbClr val="FBAE40"/>
          </p15:clr>
        </p15:guide>
        <p15:guide id="10" pos="2112">
          <p15:clr>
            <a:srgbClr val="FBAE40"/>
          </p15:clr>
        </p15:guide>
        <p15:guide id="11" pos="5564">
          <p15:clr>
            <a:srgbClr val="FBAE40"/>
          </p15:clr>
        </p15:guide>
        <p15:guide id="12" pos="5738">
          <p15:clr>
            <a:srgbClr val="FBAE40"/>
          </p15:clr>
        </p15:guide>
      </p15:sldGuideLst>
    </p:ext>
  </p:extLst>
</p:sldLayout>
</file>

<file path=ppt/slideLayouts/slideLayout396.xml><?xml version="1.0" encoding="utf-8"?>
<p:sldLayout xmlns:a="http://schemas.openxmlformats.org/drawingml/2006/main" xmlns:r="http://schemas.openxmlformats.org/officeDocument/2006/relationships" xmlns:p="http://schemas.openxmlformats.org/presentationml/2006/main" preserve="1" userDrawn="1">
  <p:cSld name="24_content_subtitle_6_blocks">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3" name="Footer Placeholder 4">
            <a:extLst>
              <a:ext uri="{FF2B5EF4-FFF2-40B4-BE49-F238E27FC236}">
                <a16:creationId xmlns:a16="http://schemas.microsoft.com/office/drawing/2014/main" id="{13278359-473D-5777-60A6-7152089695EB}"/>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4" name="Content Placeholder 2">
            <a:extLst>
              <a:ext uri="{FF2B5EF4-FFF2-40B4-BE49-F238E27FC236}">
                <a16:creationId xmlns:a16="http://schemas.microsoft.com/office/drawing/2014/main" id="{6C4E3295-FCD5-9FF1-4173-A3CE72613832}"/>
              </a:ext>
            </a:extLst>
          </p:cNvPr>
          <p:cNvSpPr>
            <a:spLocks noGrp="1"/>
          </p:cNvSpPr>
          <p:nvPr>
            <p:ph idx="13" hasCustomPrompt="1"/>
          </p:nvPr>
        </p:nvSpPr>
        <p:spPr>
          <a:xfrm>
            <a:off x="479424" y="1356831"/>
            <a:ext cx="11233151"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5" name="Title 6">
            <a:extLst>
              <a:ext uri="{FF2B5EF4-FFF2-40B4-BE49-F238E27FC236}">
                <a16:creationId xmlns:a16="http://schemas.microsoft.com/office/drawing/2014/main" id="{14CE6823-81FF-031B-49FD-56B21AA6661F}"/>
              </a:ext>
            </a:extLst>
          </p:cNvPr>
          <p:cNvSpPr>
            <a:spLocks noGrp="1"/>
          </p:cNvSpPr>
          <p:nvPr>
            <p:ph type="title"/>
          </p:nvPr>
        </p:nvSpPr>
        <p:spPr>
          <a:xfrm>
            <a:off x="479424" y="476250"/>
            <a:ext cx="11233151" cy="746695"/>
          </a:xfrm>
          <a:prstGeom prst="rect">
            <a:avLst/>
          </a:prstGeom>
        </p:spPr>
        <p:txBody>
          <a:bodyPr lIns="0" tIns="0" rIns="0" bIns="0"/>
          <a:lstStyle/>
          <a:p>
            <a:r>
              <a:rPr lang="en-US"/>
              <a:t>Click to edit Master title style</a:t>
            </a:r>
            <a:endParaRPr lang="en-GB"/>
          </a:p>
        </p:txBody>
      </p:sp>
      <p:sp>
        <p:nvSpPr>
          <p:cNvPr id="6" name="Text Placeholder 3">
            <a:extLst>
              <a:ext uri="{FF2B5EF4-FFF2-40B4-BE49-F238E27FC236}">
                <a16:creationId xmlns:a16="http://schemas.microsoft.com/office/drawing/2014/main" id="{966B0375-D7CB-E30A-E76C-49A704DBA47A}"/>
              </a:ext>
            </a:extLst>
          </p:cNvPr>
          <p:cNvSpPr>
            <a:spLocks noGrp="1"/>
          </p:cNvSpPr>
          <p:nvPr>
            <p:ph type="body" sz="quarter" idx="15"/>
          </p:nvPr>
        </p:nvSpPr>
        <p:spPr>
          <a:xfrm>
            <a:off x="480575" y="2097088"/>
            <a:ext cx="3329425"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Text Placeholder 3">
            <a:extLst>
              <a:ext uri="{FF2B5EF4-FFF2-40B4-BE49-F238E27FC236}">
                <a16:creationId xmlns:a16="http://schemas.microsoft.com/office/drawing/2014/main" id="{1BC6C937-12EA-B27B-0C54-E277286B7068}"/>
              </a:ext>
            </a:extLst>
          </p:cNvPr>
          <p:cNvSpPr>
            <a:spLocks noGrp="1"/>
          </p:cNvSpPr>
          <p:nvPr>
            <p:ph type="body" sz="quarter" idx="26"/>
          </p:nvPr>
        </p:nvSpPr>
        <p:spPr>
          <a:xfrm>
            <a:off x="4431286" y="2097088"/>
            <a:ext cx="3329425"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Text Placeholder 3">
            <a:extLst>
              <a:ext uri="{FF2B5EF4-FFF2-40B4-BE49-F238E27FC236}">
                <a16:creationId xmlns:a16="http://schemas.microsoft.com/office/drawing/2014/main" id="{1B4EC79B-C43B-8838-CCFA-7F53F9985B95}"/>
              </a:ext>
            </a:extLst>
          </p:cNvPr>
          <p:cNvSpPr>
            <a:spLocks noGrp="1"/>
          </p:cNvSpPr>
          <p:nvPr>
            <p:ph type="body" sz="quarter" idx="27"/>
          </p:nvPr>
        </p:nvSpPr>
        <p:spPr>
          <a:xfrm>
            <a:off x="8401406" y="2097088"/>
            <a:ext cx="3329425"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Text Placeholder 3">
            <a:extLst>
              <a:ext uri="{FF2B5EF4-FFF2-40B4-BE49-F238E27FC236}">
                <a16:creationId xmlns:a16="http://schemas.microsoft.com/office/drawing/2014/main" id="{8D197A28-F7A0-3A5C-138F-FD48ECAC94C3}"/>
              </a:ext>
            </a:extLst>
          </p:cNvPr>
          <p:cNvSpPr>
            <a:spLocks noGrp="1"/>
          </p:cNvSpPr>
          <p:nvPr>
            <p:ph type="body" sz="quarter" idx="28"/>
          </p:nvPr>
        </p:nvSpPr>
        <p:spPr>
          <a:xfrm>
            <a:off x="480575" y="4092800"/>
            <a:ext cx="3329425"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Text Placeholder 3">
            <a:extLst>
              <a:ext uri="{FF2B5EF4-FFF2-40B4-BE49-F238E27FC236}">
                <a16:creationId xmlns:a16="http://schemas.microsoft.com/office/drawing/2014/main" id="{79C43309-739A-6C48-BD33-4252F21A9B43}"/>
              </a:ext>
            </a:extLst>
          </p:cNvPr>
          <p:cNvSpPr>
            <a:spLocks noGrp="1"/>
          </p:cNvSpPr>
          <p:nvPr>
            <p:ph type="body" sz="quarter" idx="29"/>
          </p:nvPr>
        </p:nvSpPr>
        <p:spPr>
          <a:xfrm>
            <a:off x="4431286" y="4092800"/>
            <a:ext cx="3329425"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Text Placeholder 3">
            <a:extLst>
              <a:ext uri="{FF2B5EF4-FFF2-40B4-BE49-F238E27FC236}">
                <a16:creationId xmlns:a16="http://schemas.microsoft.com/office/drawing/2014/main" id="{DC61742A-9728-0174-375B-E4E408424419}"/>
              </a:ext>
            </a:extLst>
          </p:cNvPr>
          <p:cNvSpPr>
            <a:spLocks noGrp="1"/>
          </p:cNvSpPr>
          <p:nvPr>
            <p:ph type="body" sz="quarter" idx="30"/>
          </p:nvPr>
        </p:nvSpPr>
        <p:spPr>
          <a:xfrm>
            <a:off x="8401406" y="4092800"/>
            <a:ext cx="3329425"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Rectangle 11">
            <a:extLst>
              <a:ext uri="{FF2B5EF4-FFF2-40B4-BE49-F238E27FC236}">
                <a16:creationId xmlns:a16="http://schemas.microsoft.com/office/drawing/2014/main" id="{B5228196-FBE8-A71D-8FCC-1AF08C999C3B}"/>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Graphic 12">
            <a:extLst>
              <a:ext uri="{FF2B5EF4-FFF2-40B4-BE49-F238E27FC236}">
                <a16:creationId xmlns:a16="http://schemas.microsoft.com/office/drawing/2014/main" id="{C2407AB0-D2F6-0990-ADEB-E429835FA246}"/>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2365417740"/>
      </p:ext>
    </p:extLst>
  </p:cSld>
  <p:clrMapOvr>
    <a:masterClrMapping/>
  </p:clrMapOvr>
  <p:extLst>
    <p:ext uri="{DCECCB84-F9BA-43D5-87BE-67443E8EF086}">
      <p15:sldGuideLst xmlns:p15="http://schemas.microsoft.com/office/powerpoint/2012/main">
        <p15:guide id="2" pos="5290">
          <p15:clr>
            <a:srgbClr val="FBAE40"/>
          </p15:clr>
        </p15:guide>
        <p15:guide id="3" pos="2400">
          <p15:clr>
            <a:srgbClr val="FBAE40"/>
          </p15:clr>
        </p15:guide>
        <p15:guide id="4" pos="2800">
          <p15:clr>
            <a:srgbClr val="FBAE40"/>
          </p15:clr>
        </p15:guide>
        <p15:guide id="7" pos="4906">
          <p15:clr>
            <a:srgbClr val="FBAE40"/>
          </p15:clr>
        </p15:guide>
        <p15:guide id="8" orient="horz" pos="2455">
          <p15:clr>
            <a:srgbClr val="FBAE40"/>
          </p15:clr>
        </p15:guide>
        <p15:guide id="9" orient="horz" pos="2570">
          <p15:clr>
            <a:srgbClr val="FBAE40"/>
          </p15:clr>
        </p15:guide>
      </p15:sldGuideLst>
    </p:ext>
  </p:extLst>
</p:sldLayout>
</file>

<file path=ppt/slideLayouts/slideLayout397.xml><?xml version="1.0" encoding="utf-8"?>
<p:sldLayout xmlns:a="http://schemas.openxmlformats.org/drawingml/2006/main" xmlns:r="http://schemas.openxmlformats.org/officeDocument/2006/relationships" xmlns:p="http://schemas.openxmlformats.org/presentationml/2006/main" preserve="1" userDrawn="1">
  <p:cSld name="24_content_subtitle_8_blocks">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3" name="Footer Placeholder 4">
            <a:extLst>
              <a:ext uri="{FF2B5EF4-FFF2-40B4-BE49-F238E27FC236}">
                <a16:creationId xmlns:a16="http://schemas.microsoft.com/office/drawing/2014/main" id="{EB4F3C9A-898E-D7DE-D4F8-87C5CD2E796C}"/>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4" name="Content Placeholder 2">
            <a:extLst>
              <a:ext uri="{FF2B5EF4-FFF2-40B4-BE49-F238E27FC236}">
                <a16:creationId xmlns:a16="http://schemas.microsoft.com/office/drawing/2014/main" id="{8CCF972B-5872-A92C-C1ED-1AB333543AAC}"/>
              </a:ext>
            </a:extLst>
          </p:cNvPr>
          <p:cNvSpPr>
            <a:spLocks noGrp="1"/>
          </p:cNvSpPr>
          <p:nvPr>
            <p:ph idx="13" hasCustomPrompt="1"/>
          </p:nvPr>
        </p:nvSpPr>
        <p:spPr>
          <a:xfrm>
            <a:off x="479424" y="1356831"/>
            <a:ext cx="11233151"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5" name="Title 6">
            <a:extLst>
              <a:ext uri="{FF2B5EF4-FFF2-40B4-BE49-F238E27FC236}">
                <a16:creationId xmlns:a16="http://schemas.microsoft.com/office/drawing/2014/main" id="{777EDFB0-2A31-030B-0847-C57B7C84D94B}"/>
              </a:ext>
            </a:extLst>
          </p:cNvPr>
          <p:cNvSpPr>
            <a:spLocks noGrp="1"/>
          </p:cNvSpPr>
          <p:nvPr>
            <p:ph type="title"/>
          </p:nvPr>
        </p:nvSpPr>
        <p:spPr>
          <a:xfrm>
            <a:off x="479424" y="476250"/>
            <a:ext cx="11233151" cy="746695"/>
          </a:xfrm>
          <a:prstGeom prst="rect">
            <a:avLst/>
          </a:prstGeom>
        </p:spPr>
        <p:txBody>
          <a:bodyPr lIns="0" tIns="0" rIns="0" bIns="0"/>
          <a:lstStyle/>
          <a:p>
            <a:r>
              <a:rPr lang="en-US"/>
              <a:t>Click to edit Master title style</a:t>
            </a:r>
            <a:endParaRPr lang="en-GB"/>
          </a:p>
        </p:txBody>
      </p:sp>
      <p:sp>
        <p:nvSpPr>
          <p:cNvPr id="6" name="Text Placeholder 3">
            <a:extLst>
              <a:ext uri="{FF2B5EF4-FFF2-40B4-BE49-F238E27FC236}">
                <a16:creationId xmlns:a16="http://schemas.microsoft.com/office/drawing/2014/main" id="{272EBF74-53B1-CA76-3D6B-8D54F446BC19}"/>
              </a:ext>
            </a:extLst>
          </p:cNvPr>
          <p:cNvSpPr>
            <a:spLocks noGrp="1"/>
          </p:cNvSpPr>
          <p:nvPr>
            <p:ph type="body" sz="quarter" idx="15"/>
          </p:nvPr>
        </p:nvSpPr>
        <p:spPr>
          <a:xfrm>
            <a:off x="480576" y="2097088"/>
            <a:ext cx="2592824"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Text Placeholder 3">
            <a:extLst>
              <a:ext uri="{FF2B5EF4-FFF2-40B4-BE49-F238E27FC236}">
                <a16:creationId xmlns:a16="http://schemas.microsoft.com/office/drawing/2014/main" id="{514A4625-D6C9-93C4-1FD5-A1869E20E3F7}"/>
              </a:ext>
            </a:extLst>
          </p:cNvPr>
          <p:cNvSpPr>
            <a:spLocks noGrp="1"/>
          </p:cNvSpPr>
          <p:nvPr>
            <p:ph type="body" sz="quarter" idx="25"/>
          </p:nvPr>
        </p:nvSpPr>
        <p:spPr>
          <a:xfrm>
            <a:off x="3354387" y="2097088"/>
            <a:ext cx="2592824"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3" name="Text Placeholder 3">
            <a:extLst>
              <a:ext uri="{FF2B5EF4-FFF2-40B4-BE49-F238E27FC236}">
                <a16:creationId xmlns:a16="http://schemas.microsoft.com/office/drawing/2014/main" id="{22ACF0BB-E0A4-0783-7104-D789DE8B4DD4}"/>
              </a:ext>
            </a:extLst>
          </p:cNvPr>
          <p:cNvSpPr>
            <a:spLocks noGrp="1"/>
          </p:cNvSpPr>
          <p:nvPr>
            <p:ph type="body" sz="quarter" idx="26"/>
          </p:nvPr>
        </p:nvSpPr>
        <p:spPr>
          <a:xfrm>
            <a:off x="6241167" y="2097088"/>
            <a:ext cx="2592824"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BCF9F772-0ED5-95CD-8666-01B033485EF9}"/>
              </a:ext>
            </a:extLst>
          </p:cNvPr>
          <p:cNvSpPr>
            <a:spLocks noGrp="1"/>
          </p:cNvSpPr>
          <p:nvPr>
            <p:ph type="body" sz="quarter" idx="27"/>
          </p:nvPr>
        </p:nvSpPr>
        <p:spPr>
          <a:xfrm>
            <a:off x="9120911" y="2097088"/>
            <a:ext cx="2592824"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3">
            <a:extLst>
              <a:ext uri="{FF2B5EF4-FFF2-40B4-BE49-F238E27FC236}">
                <a16:creationId xmlns:a16="http://schemas.microsoft.com/office/drawing/2014/main" id="{7DF6E15F-FDC4-EBC6-9C57-A3AE4197916E}"/>
              </a:ext>
            </a:extLst>
          </p:cNvPr>
          <p:cNvSpPr>
            <a:spLocks noGrp="1"/>
          </p:cNvSpPr>
          <p:nvPr>
            <p:ph type="body" sz="quarter" idx="28"/>
          </p:nvPr>
        </p:nvSpPr>
        <p:spPr>
          <a:xfrm>
            <a:off x="480576" y="4077072"/>
            <a:ext cx="2592824"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8" name="Text Placeholder 3">
            <a:extLst>
              <a:ext uri="{FF2B5EF4-FFF2-40B4-BE49-F238E27FC236}">
                <a16:creationId xmlns:a16="http://schemas.microsoft.com/office/drawing/2014/main" id="{46FBCD5A-EF44-5134-65B7-277269EF4BD1}"/>
              </a:ext>
            </a:extLst>
          </p:cNvPr>
          <p:cNvSpPr>
            <a:spLocks noGrp="1"/>
          </p:cNvSpPr>
          <p:nvPr>
            <p:ph type="body" sz="quarter" idx="29"/>
          </p:nvPr>
        </p:nvSpPr>
        <p:spPr>
          <a:xfrm>
            <a:off x="3354387" y="4077072"/>
            <a:ext cx="2592824"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9" name="Text Placeholder 3">
            <a:extLst>
              <a:ext uri="{FF2B5EF4-FFF2-40B4-BE49-F238E27FC236}">
                <a16:creationId xmlns:a16="http://schemas.microsoft.com/office/drawing/2014/main" id="{F4D457D1-43BA-F904-15BB-D3C2521A4429}"/>
              </a:ext>
            </a:extLst>
          </p:cNvPr>
          <p:cNvSpPr>
            <a:spLocks noGrp="1"/>
          </p:cNvSpPr>
          <p:nvPr>
            <p:ph type="body" sz="quarter" idx="30"/>
          </p:nvPr>
        </p:nvSpPr>
        <p:spPr>
          <a:xfrm>
            <a:off x="6241167" y="4077072"/>
            <a:ext cx="2592824"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0" name="Text Placeholder 3">
            <a:extLst>
              <a:ext uri="{FF2B5EF4-FFF2-40B4-BE49-F238E27FC236}">
                <a16:creationId xmlns:a16="http://schemas.microsoft.com/office/drawing/2014/main" id="{EEBCE879-7AB6-D1FD-AE7F-5E63F827351D}"/>
              </a:ext>
            </a:extLst>
          </p:cNvPr>
          <p:cNvSpPr>
            <a:spLocks noGrp="1"/>
          </p:cNvSpPr>
          <p:nvPr>
            <p:ph type="body" sz="quarter" idx="31"/>
          </p:nvPr>
        </p:nvSpPr>
        <p:spPr>
          <a:xfrm>
            <a:off x="9120911" y="4077072"/>
            <a:ext cx="2592824"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Rectangle 6">
            <a:extLst>
              <a:ext uri="{FF2B5EF4-FFF2-40B4-BE49-F238E27FC236}">
                <a16:creationId xmlns:a16="http://schemas.microsoft.com/office/drawing/2014/main" id="{4477F26E-9A39-A247-9D6B-0E3D6AD612FC}"/>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Graphic 7">
            <a:extLst>
              <a:ext uri="{FF2B5EF4-FFF2-40B4-BE49-F238E27FC236}">
                <a16:creationId xmlns:a16="http://schemas.microsoft.com/office/drawing/2014/main" id="{DA588803-86C2-B788-5470-B238B9DD8BB5}"/>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010877836"/>
      </p:ext>
    </p:extLst>
  </p:cSld>
  <p:clrMapOvr>
    <a:masterClrMapping/>
  </p:clrMapOvr>
  <p:extLst>
    <p:ext uri="{DCECCB84-F9BA-43D5-87BE-67443E8EF086}">
      <p15:sldGuideLst xmlns:p15="http://schemas.microsoft.com/office/powerpoint/2012/main">
        <p15:guide id="9" pos="3747">
          <p15:clr>
            <a:srgbClr val="FBAE40"/>
          </p15:clr>
        </p15:guide>
        <p15:guide id="10" pos="3930">
          <p15:clr>
            <a:srgbClr val="FBAE40"/>
          </p15:clr>
        </p15:guide>
        <p15:guide id="11" pos="1936">
          <p15:clr>
            <a:srgbClr val="FBAE40"/>
          </p15:clr>
        </p15:guide>
        <p15:guide id="12" pos="2112">
          <p15:clr>
            <a:srgbClr val="FBAE40"/>
          </p15:clr>
        </p15:guide>
        <p15:guide id="13" pos="5564">
          <p15:clr>
            <a:srgbClr val="FBAE40"/>
          </p15:clr>
        </p15:guide>
        <p15:guide id="14" pos="5738">
          <p15:clr>
            <a:srgbClr val="FBAE40"/>
          </p15:clr>
        </p15:guide>
        <p15:guide id="15" orient="horz" pos="2559">
          <p15:clr>
            <a:srgbClr val="FBAE40"/>
          </p15:clr>
        </p15:guide>
        <p15:guide id="16" orient="horz" pos="2453">
          <p15:clr>
            <a:srgbClr val="FBAE40"/>
          </p15:clr>
        </p15:guide>
      </p15:sldGuideLst>
    </p:ext>
  </p:extLst>
</p:sldLayout>
</file>

<file path=ppt/slideLayouts/slideLayout398.xml><?xml version="1.0" encoding="utf-8"?>
<p:sldLayout xmlns:a="http://schemas.openxmlformats.org/drawingml/2006/main" xmlns:r="http://schemas.openxmlformats.org/officeDocument/2006/relationships" xmlns:p="http://schemas.openxmlformats.org/presentationml/2006/main" preserve="1" userDrawn="1">
  <p:cSld name="25_content_image_66">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00C3F36A-E619-235C-1B32-044801D0CBB6}"/>
              </a:ext>
            </a:extLst>
          </p:cNvPr>
          <p:cNvSpPr>
            <a:spLocks noGrp="1"/>
          </p:cNvSpPr>
          <p:nvPr>
            <p:ph type="sldNum" sz="quarter" idx="48"/>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8" name="Picture Placeholder 10">
            <a:extLst>
              <a:ext uri="{FF2B5EF4-FFF2-40B4-BE49-F238E27FC236}">
                <a16:creationId xmlns:a16="http://schemas.microsoft.com/office/drawing/2014/main" id="{FAA9C257-6DD9-A8BF-4A36-D12498E963B5}"/>
              </a:ext>
            </a:extLst>
          </p:cNvPr>
          <p:cNvSpPr>
            <a:spLocks noGrp="1"/>
          </p:cNvSpPr>
          <p:nvPr>
            <p:ph type="pic" sz="quarter" idx="34" hasCustomPrompt="1"/>
          </p:nvPr>
        </p:nvSpPr>
        <p:spPr>
          <a:xfrm>
            <a:off x="4470400" y="108000"/>
            <a:ext cx="7721601"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2" name="Title 1">
            <a:extLst>
              <a:ext uri="{FF2B5EF4-FFF2-40B4-BE49-F238E27FC236}">
                <a16:creationId xmlns:a16="http://schemas.microsoft.com/office/drawing/2014/main" id="{C4275AE2-6B71-4242-946A-7EFEA19F3B76}"/>
              </a:ext>
            </a:extLst>
          </p:cNvPr>
          <p:cNvSpPr>
            <a:spLocks noGrp="1"/>
          </p:cNvSpPr>
          <p:nvPr>
            <p:ph type="title"/>
          </p:nvPr>
        </p:nvSpPr>
        <p:spPr>
          <a:xfrm>
            <a:off x="479425" y="476250"/>
            <a:ext cx="3508375" cy="1257109"/>
          </a:xfrm>
          <a:prstGeom prst="rect">
            <a:avLst/>
          </a:prstGeom>
        </p:spPr>
        <p:txBody>
          <a:bodyPr lIns="0" tIns="0" rIns="0" bIns="0"/>
          <a:lstStyle/>
          <a:p>
            <a:r>
              <a:rPr lang="en-US"/>
              <a:t>Click to edit Master title style</a:t>
            </a:r>
            <a:endParaRPr lang="en-AU" dirty="0"/>
          </a:p>
        </p:txBody>
      </p:sp>
      <p:sp>
        <p:nvSpPr>
          <p:cNvPr id="6" name="Footer Placeholder 4">
            <a:extLst>
              <a:ext uri="{FF2B5EF4-FFF2-40B4-BE49-F238E27FC236}">
                <a16:creationId xmlns:a16="http://schemas.microsoft.com/office/drawing/2014/main" id="{5F9C19F2-C830-ABFE-A829-B9EC158EE518}"/>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5" name="Text Placeholder 3">
            <a:extLst>
              <a:ext uri="{FF2B5EF4-FFF2-40B4-BE49-F238E27FC236}">
                <a16:creationId xmlns:a16="http://schemas.microsoft.com/office/drawing/2014/main" id="{FC1823A1-A08D-DB5A-5B37-50AFBA15C0E6}"/>
              </a:ext>
            </a:extLst>
          </p:cNvPr>
          <p:cNvSpPr>
            <a:spLocks noGrp="1"/>
          </p:cNvSpPr>
          <p:nvPr>
            <p:ph type="body" sz="quarter" idx="17"/>
          </p:nvPr>
        </p:nvSpPr>
        <p:spPr>
          <a:xfrm>
            <a:off x="480575" y="2097087"/>
            <a:ext cx="3507225" cy="3960811"/>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logo_white">
            <a:extLst>
              <a:ext uri="{FF2B5EF4-FFF2-40B4-BE49-F238E27FC236}">
                <a16:creationId xmlns:a16="http://schemas.microsoft.com/office/drawing/2014/main" id="{5F0EE661-7315-AF7C-A941-5A71A3F45C4B}"/>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3" name="Rectangle 2">
            <a:extLst>
              <a:ext uri="{FF2B5EF4-FFF2-40B4-BE49-F238E27FC236}">
                <a16:creationId xmlns:a16="http://schemas.microsoft.com/office/drawing/2014/main" id="{EA493519-4B27-4ACA-ADE3-17EA510A7B94}"/>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35753985"/>
      </p:ext>
    </p:extLst>
  </p:cSld>
  <p:clrMapOvr>
    <a:masterClrMapping/>
  </p:clrMapOvr>
  <p:extLst>
    <p:ext uri="{DCECCB84-F9BA-43D5-87BE-67443E8EF086}">
      <p15:sldGuideLst xmlns:p15="http://schemas.microsoft.com/office/powerpoint/2012/main">
        <p15:guide id="3" pos="2512">
          <p15:clr>
            <a:srgbClr val="FBAE40"/>
          </p15:clr>
        </p15:guide>
        <p15:guide id="4" pos="2816">
          <p15:clr>
            <a:srgbClr val="FBAE40"/>
          </p15:clr>
        </p15:guide>
      </p15:sldGuideLst>
    </p:ext>
  </p:extLst>
</p:sldLayout>
</file>

<file path=ppt/slideLayouts/slideLayout399.xml><?xml version="1.0" encoding="utf-8"?>
<p:sldLayout xmlns:a="http://schemas.openxmlformats.org/drawingml/2006/main" xmlns:r="http://schemas.openxmlformats.org/officeDocument/2006/relationships" xmlns:p="http://schemas.openxmlformats.org/presentationml/2006/main" preserve="1" userDrawn="1">
  <p:cSld name="25_content_image_66_factoids">
    <p:spTree>
      <p:nvGrpSpPr>
        <p:cNvPr id="1" name=""/>
        <p:cNvGrpSpPr/>
        <p:nvPr/>
      </p:nvGrpSpPr>
      <p:grpSpPr>
        <a:xfrm>
          <a:off x="0" y="0"/>
          <a:ext cx="0" cy="0"/>
          <a:chOff x="0" y="0"/>
          <a:chExt cx="0" cy="0"/>
        </a:xfrm>
      </p:grpSpPr>
      <p:sp>
        <p:nvSpPr>
          <p:cNvPr id="8" name="Text Placeholder 19">
            <a:extLst>
              <a:ext uri="{FF2B5EF4-FFF2-40B4-BE49-F238E27FC236}">
                <a16:creationId xmlns:a16="http://schemas.microsoft.com/office/drawing/2014/main" id="{9DB474E9-4FAC-7BAE-4918-F65476ABD12C}"/>
              </a:ext>
            </a:extLst>
          </p:cNvPr>
          <p:cNvSpPr>
            <a:spLocks noGrp="1"/>
          </p:cNvSpPr>
          <p:nvPr>
            <p:ph type="body" sz="quarter" idx="25" hasCustomPrompt="1"/>
          </p:nvPr>
        </p:nvSpPr>
        <p:spPr>
          <a:xfrm>
            <a:off x="479425" y="2363788"/>
            <a:ext cx="3508376" cy="875665"/>
          </a:xfrm>
          <a:prstGeom prst="rect">
            <a:avLst/>
          </a:prstGeom>
        </p:spPr>
        <p:txBody>
          <a:bodyPr lIns="0" tIns="0" rIns="0" bIns="0"/>
          <a:lstStyle>
            <a:lvl1pPr marL="0" indent="0">
              <a:lnSpc>
                <a:spcPct val="90000"/>
              </a:lnSpc>
              <a:spcBef>
                <a:spcPts val="0"/>
              </a:spcBef>
              <a:spcAft>
                <a:spcPts val="0"/>
              </a:spcAft>
              <a:buNone/>
              <a:defRPr lang="en-US" sz="4400" b="1" kern="1200" dirty="0" smtClean="0">
                <a:solidFill>
                  <a:schemeClr val="accent2"/>
                </a:solidFill>
                <a:latin typeface="+mn-lt"/>
                <a:ea typeface="+mn-ea"/>
                <a:cs typeface="+mn-cs"/>
              </a:defRPr>
            </a:lvl1pPr>
            <a:lvl2pPr marL="0" indent="0">
              <a:lnSpc>
                <a:spcPct val="90000"/>
              </a:lnSpc>
              <a:spcBef>
                <a:spcPts val="0"/>
              </a:spcBef>
              <a:spcAft>
                <a:spcPts val="0"/>
              </a:spcAft>
              <a:buNone/>
              <a:defRPr lang="en-US" sz="1600" kern="1200" dirty="0" smtClean="0">
                <a:solidFill>
                  <a:schemeClr val="accent2"/>
                </a:solidFill>
                <a:latin typeface="+mn-lt"/>
                <a:ea typeface="+mn-ea"/>
                <a:cs typeface="+mn-cs"/>
              </a:defRPr>
            </a:lvl2pPr>
          </a:lstStyle>
          <a:p>
            <a:pPr lvl="0"/>
            <a:r>
              <a:rPr lang="en-US" dirty="0"/>
              <a:t>##</a:t>
            </a:r>
          </a:p>
          <a:p>
            <a:pPr lvl="1"/>
            <a:r>
              <a:rPr lang="en-US" dirty="0"/>
              <a:t>Second level</a:t>
            </a:r>
            <a:endParaRPr lang="en-AU" dirty="0"/>
          </a:p>
        </p:txBody>
      </p:sp>
      <p:sp>
        <p:nvSpPr>
          <p:cNvPr id="10" name="Text Placeholder 19">
            <a:extLst>
              <a:ext uri="{FF2B5EF4-FFF2-40B4-BE49-F238E27FC236}">
                <a16:creationId xmlns:a16="http://schemas.microsoft.com/office/drawing/2014/main" id="{62B4B654-D4AC-315C-743D-4D2A637BEA83}"/>
              </a:ext>
            </a:extLst>
          </p:cNvPr>
          <p:cNvSpPr>
            <a:spLocks noGrp="1"/>
          </p:cNvSpPr>
          <p:nvPr>
            <p:ph type="body" sz="quarter" idx="29" hasCustomPrompt="1"/>
          </p:nvPr>
        </p:nvSpPr>
        <p:spPr>
          <a:xfrm>
            <a:off x="479425" y="3690461"/>
            <a:ext cx="3508376" cy="875665"/>
          </a:xfrm>
          <a:prstGeom prst="rect">
            <a:avLst/>
          </a:prstGeom>
        </p:spPr>
        <p:txBody>
          <a:bodyPr lIns="0" tIns="0" rIns="0" bIns="0"/>
          <a:lstStyle>
            <a:lvl1pPr marL="0" indent="0">
              <a:lnSpc>
                <a:spcPct val="90000"/>
              </a:lnSpc>
              <a:spcBef>
                <a:spcPts val="0"/>
              </a:spcBef>
              <a:spcAft>
                <a:spcPts val="0"/>
              </a:spcAft>
              <a:buNone/>
              <a:defRPr lang="en-US" sz="4400" b="1" kern="1200" dirty="0" smtClean="0">
                <a:solidFill>
                  <a:schemeClr val="accent2"/>
                </a:solidFill>
                <a:latin typeface="+mn-lt"/>
                <a:ea typeface="+mn-ea"/>
                <a:cs typeface="+mn-cs"/>
              </a:defRPr>
            </a:lvl1pPr>
            <a:lvl2pPr marL="0" indent="0">
              <a:lnSpc>
                <a:spcPct val="90000"/>
              </a:lnSpc>
              <a:spcBef>
                <a:spcPts val="0"/>
              </a:spcBef>
              <a:spcAft>
                <a:spcPts val="0"/>
              </a:spcAft>
              <a:buNone/>
              <a:defRPr lang="en-US" sz="1600" kern="1200" dirty="0" smtClean="0">
                <a:solidFill>
                  <a:schemeClr val="accent2"/>
                </a:solidFill>
                <a:latin typeface="+mn-lt"/>
                <a:ea typeface="+mn-ea"/>
                <a:cs typeface="+mn-cs"/>
              </a:defRPr>
            </a:lvl2pPr>
          </a:lstStyle>
          <a:p>
            <a:pPr lvl="0"/>
            <a:r>
              <a:rPr lang="en-US" dirty="0"/>
              <a:t>##</a:t>
            </a:r>
          </a:p>
          <a:p>
            <a:pPr lvl="1"/>
            <a:r>
              <a:rPr lang="en-US" dirty="0"/>
              <a:t>Second level</a:t>
            </a:r>
            <a:endParaRPr lang="en-AU" dirty="0"/>
          </a:p>
        </p:txBody>
      </p:sp>
      <p:sp>
        <p:nvSpPr>
          <p:cNvPr id="12" name="Text Placeholder 19">
            <a:extLst>
              <a:ext uri="{FF2B5EF4-FFF2-40B4-BE49-F238E27FC236}">
                <a16:creationId xmlns:a16="http://schemas.microsoft.com/office/drawing/2014/main" id="{ED2F1526-4AE4-BD31-908A-FD02FAA97DF9}"/>
              </a:ext>
            </a:extLst>
          </p:cNvPr>
          <p:cNvSpPr>
            <a:spLocks noGrp="1"/>
          </p:cNvSpPr>
          <p:nvPr>
            <p:ph type="body" sz="quarter" idx="31" hasCustomPrompt="1"/>
          </p:nvPr>
        </p:nvSpPr>
        <p:spPr>
          <a:xfrm>
            <a:off x="479425" y="5017135"/>
            <a:ext cx="3508376" cy="875665"/>
          </a:xfrm>
          <a:prstGeom prst="rect">
            <a:avLst/>
          </a:prstGeom>
        </p:spPr>
        <p:txBody>
          <a:bodyPr lIns="0" tIns="0" rIns="0" bIns="0"/>
          <a:lstStyle>
            <a:lvl1pPr marL="0" indent="0">
              <a:lnSpc>
                <a:spcPct val="90000"/>
              </a:lnSpc>
              <a:spcBef>
                <a:spcPts val="0"/>
              </a:spcBef>
              <a:spcAft>
                <a:spcPts val="0"/>
              </a:spcAft>
              <a:buNone/>
              <a:defRPr lang="en-US" sz="4400" b="1" kern="1200" dirty="0" smtClean="0">
                <a:solidFill>
                  <a:schemeClr val="accent2"/>
                </a:solidFill>
                <a:latin typeface="+mn-lt"/>
                <a:ea typeface="+mn-ea"/>
                <a:cs typeface="+mn-cs"/>
              </a:defRPr>
            </a:lvl1pPr>
            <a:lvl2pPr marL="0" indent="0">
              <a:lnSpc>
                <a:spcPct val="90000"/>
              </a:lnSpc>
              <a:spcBef>
                <a:spcPts val="0"/>
              </a:spcBef>
              <a:spcAft>
                <a:spcPts val="0"/>
              </a:spcAft>
              <a:buNone/>
              <a:defRPr lang="en-US" sz="1600" kern="1200" dirty="0" smtClean="0">
                <a:solidFill>
                  <a:schemeClr val="accent2"/>
                </a:solidFill>
                <a:latin typeface="+mn-lt"/>
                <a:ea typeface="+mn-ea"/>
                <a:cs typeface="+mn-cs"/>
              </a:defRPr>
            </a:lvl2pPr>
          </a:lstStyle>
          <a:p>
            <a:pPr lvl="0"/>
            <a:r>
              <a:rPr lang="en-US" dirty="0"/>
              <a:t>##</a:t>
            </a:r>
          </a:p>
          <a:p>
            <a:pPr lvl="1"/>
            <a:r>
              <a:rPr lang="en-US" dirty="0"/>
              <a:t>Second level</a:t>
            </a:r>
            <a:endParaRPr lang="en-AU" dirty="0"/>
          </a:p>
        </p:txBody>
      </p:sp>
      <p:sp>
        <p:nvSpPr>
          <p:cNvPr id="3" name="Slide Number Placeholder 2">
            <a:extLst>
              <a:ext uri="{FF2B5EF4-FFF2-40B4-BE49-F238E27FC236}">
                <a16:creationId xmlns:a16="http://schemas.microsoft.com/office/drawing/2014/main" id="{E2AA115E-D9AA-0A7E-0084-122EB5DFD13F}"/>
              </a:ext>
            </a:extLst>
          </p:cNvPr>
          <p:cNvSpPr>
            <a:spLocks noGrp="1"/>
          </p:cNvSpPr>
          <p:nvPr>
            <p:ph type="sldNum" sz="quarter" idx="48"/>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14" name="Picture Placeholder 10">
            <a:extLst>
              <a:ext uri="{FF2B5EF4-FFF2-40B4-BE49-F238E27FC236}">
                <a16:creationId xmlns:a16="http://schemas.microsoft.com/office/drawing/2014/main" id="{C9D67DE0-F509-59F0-9280-9F130E5DB85B}"/>
              </a:ext>
            </a:extLst>
          </p:cNvPr>
          <p:cNvSpPr>
            <a:spLocks noGrp="1"/>
          </p:cNvSpPr>
          <p:nvPr>
            <p:ph type="pic" sz="quarter" idx="34" hasCustomPrompt="1"/>
          </p:nvPr>
        </p:nvSpPr>
        <p:spPr>
          <a:xfrm>
            <a:off x="4470400" y="108000"/>
            <a:ext cx="7721601"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7" name="Footer Placeholder 4">
            <a:extLst>
              <a:ext uri="{FF2B5EF4-FFF2-40B4-BE49-F238E27FC236}">
                <a16:creationId xmlns:a16="http://schemas.microsoft.com/office/drawing/2014/main" id="{0143EC42-F0BC-E053-9D6C-52F3EAD5C9A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5" name="Title 1">
            <a:extLst>
              <a:ext uri="{FF2B5EF4-FFF2-40B4-BE49-F238E27FC236}">
                <a16:creationId xmlns:a16="http://schemas.microsoft.com/office/drawing/2014/main" id="{E63BFCAA-539B-E9AB-94F5-434821CE07F5}"/>
              </a:ext>
            </a:extLst>
          </p:cNvPr>
          <p:cNvSpPr>
            <a:spLocks noGrp="1"/>
          </p:cNvSpPr>
          <p:nvPr>
            <p:ph type="title"/>
          </p:nvPr>
        </p:nvSpPr>
        <p:spPr>
          <a:xfrm>
            <a:off x="479425" y="476250"/>
            <a:ext cx="3508375" cy="1257109"/>
          </a:xfrm>
          <a:prstGeom prst="rect">
            <a:avLst/>
          </a:prstGeom>
        </p:spPr>
        <p:txBody>
          <a:bodyPr lIns="0" tIns="0" rIns="0" bIns="0"/>
          <a:lstStyle/>
          <a:p>
            <a:r>
              <a:rPr lang="en-US"/>
              <a:t>Click to edit Master title style</a:t>
            </a:r>
            <a:endParaRPr lang="en-AU" dirty="0"/>
          </a:p>
        </p:txBody>
      </p:sp>
      <p:sp>
        <p:nvSpPr>
          <p:cNvPr id="4" name="logo_white">
            <a:extLst>
              <a:ext uri="{FF2B5EF4-FFF2-40B4-BE49-F238E27FC236}">
                <a16:creationId xmlns:a16="http://schemas.microsoft.com/office/drawing/2014/main" id="{CCCADCA8-2A7A-BBC5-F23C-1BC2A22B3DF1}"/>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2" name="Rectangle 1">
            <a:extLst>
              <a:ext uri="{FF2B5EF4-FFF2-40B4-BE49-F238E27FC236}">
                <a16:creationId xmlns:a16="http://schemas.microsoft.com/office/drawing/2014/main" id="{D799AD85-9CC3-09DD-6031-39B8704EA2D4}"/>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6908909"/>
      </p:ext>
    </p:extLst>
  </p:cSld>
  <p:clrMapOvr>
    <a:masterClrMapping/>
  </p:clrMapOvr>
  <p:extLst>
    <p:ext uri="{DCECCB84-F9BA-43D5-87BE-67443E8EF086}">
      <p15:sldGuideLst xmlns:p15="http://schemas.microsoft.com/office/powerpoint/2012/main">
        <p15:guide id="3" pos="2512">
          <p15:clr>
            <a:srgbClr val="FBAE40"/>
          </p15:clr>
        </p15:guide>
        <p15:guide id="4" pos="2816">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_Hell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11867A0-8BD8-39FE-0A5D-B5B294E0053F}"/>
              </a:ext>
            </a:extLst>
          </p:cNvPr>
          <p:cNvSpPr>
            <a:spLocks noGrp="1"/>
          </p:cNvSpPr>
          <p:nvPr>
            <p:ph type="pic" sz="quarter" idx="34" hasCustomPrompt="1"/>
          </p:nvPr>
        </p:nvSpPr>
        <p:spPr>
          <a:xfrm>
            <a:off x="0" y="1"/>
            <a:ext cx="12204000" cy="6858000"/>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a:t>Click on icon to insert image and send to back</a:t>
            </a:r>
          </a:p>
        </p:txBody>
      </p:sp>
      <p:sp>
        <p:nvSpPr>
          <p:cNvPr id="39" name="Text Placeholder 38">
            <a:extLst>
              <a:ext uri="{FF2B5EF4-FFF2-40B4-BE49-F238E27FC236}">
                <a16:creationId xmlns:a16="http://schemas.microsoft.com/office/drawing/2014/main" id="{56389369-8C5C-4567-A3BE-CD8E2B052ABB}"/>
              </a:ext>
            </a:extLst>
          </p:cNvPr>
          <p:cNvSpPr>
            <a:spLocks noGrp="1"/>
          </p:cNvSpPr>
          <p:nvPr>
            <p:ph type="body" sz="quarter" idx="37" hasCustomPrompt="1"/>
          </p:nvPr>
        </p:nvSpPr>
        <p:spPr>
          <a:xfrm>
            <a:off x="950590" y="1545587"/>
            <a:ext cx="10188000" cy="3636000"/>
          </a:xfrm>
          <a:custGeom>
            <a:avLst/>
            <a:gdLst>
              <a:gd name="connsiteX0" fmla="*/ 3019215 w 10188000"/>
              <a:gd name="connsiteY0" fmla="*/ 2258992 h 3636000"/>
              <a:gd name="connsiteX1" fmla="*/ 3019227 w 10188000"/>
              <a:gd name="connsiteY1" fmla="*/ 2259147 h 3636000"/>
              <a:gd name="connsiteX2" fmla="*/ 3019215 w 10188000"/>
              <a:gd name="connsiteY2" fmla="*/ 2259298 h 3636000"/>
              <a:gd name="connsiteX3" fmla="*/ 4312861 w 10188000"/>
              <a:gd name="connsiteY3" fmla="*/ 1499464 h 3636000"/>
              <a:gd name="connsiteX4" fmla="*/ 3802163 w 10188000"/>
              <a:gd name="connsiteY4" fmla="*/ 1992652 h 3636000"/>
              <a:gd name="connsiteX5" fmla="*/ 4784622 w 10188000"/>
              <a:gd name="connsiteY5" fmla="*/ 1992652 h 3636000"/>
              <a:gd name="connsiteX6" fmla="*/ 4312861 w 10188000"/>
              <a:gd name="connsiteY6" fmla="*/ 1499464 h 3636000"/>
              <a:gd name="connsiteX7" fmla="*/ 4298372 w 10188000"/>
              <a:gd name="connsiteY7" fmla="*/ 927291 h 3636000"/>
              <a:gd name="connsiteX8" fmla="*/ 5149536 w 10188000"/>
              <a:gd name="connsiteY8" fmla="*/ 1242919 h 3636000"/>
              <a:gd name="connsiteX9" fmla="*/ 5587190 w 10188000"/>
              <a:gd name="connsiteY9" fmla="*/ 2471146 h 3636000"/>
              <a:gd name="connsiteX10" fmla="*/ 3797333 w 10188000"/>
              <a:gd name="connsiteY10" fmla="*/ 2471146 h 3636000"/>
              <a:gd name="connsiteX11" fmla="*/ 4356626 w 10188000"/>
              <a:gd name="connsiteY11" fmla="*/ 3023724 h 3636000"/>
              <a:gd name="connsiteX12" fmla="*/ 4770134 w 10188000"/>
              <a:gd name="connsiteY12" fmla="*/ 2772079 h 3636000"/>
              <a:gd name="connsiteX13" fmla="*/ 5543425 w 10188000"/>
              <a:gd name="connsiteY13" fmla="*/ 2772079 h 3636000"/>
              <a:gd name="connsiteX14" fmla="*/ 5125087 w 10188000"/>
              <a:gd name="connsiteY14" fmla="*/ 3369048 h 3636000"/>
              <a:gd name="connsiteX15" fmla="*/ 4346967 w 10188000"/>
              <a:gd name="connsiteY15" fmla="*/ 3600794 h 3636000"/>
              <a:gd name="connsiteX16" fmla="*/ 3042556 w 10188000"/>
              <a:gd name="connsiteY16" fmla="*/ 2536209 h 3636000"/>
              <a:gd name="connsiteX17" fmla="*/ 3019227 w 10188000"/>
              <a:gd name="connsiteY17" fmla="*/ 2259147 h 3636000"/>
              <a:gd name="connsiteX18" fmla="*/ 3043055 w 10188000"/>
              <a:gd name="connsiteY18" fmla="*/ 1985401 h 3636000"/>
              <a:gd name="connsiteX19" fmla="*/ 4298372 w 10188000"/>
              <a:gd name="connsiteY19" fmla="*/ 927291 h 3636000"/>
              <a:gd name="connsiteX20" fmla="*/ 8844551 w 10188000"/>
              <a:gd name="connsiteY20" fmla="*/ 910760 h 3636000"/>
              <a:gd name="connsiteX21" fmla="*/ 10188000 w 10188000"/>
              <a:gd name="connsiteY21" fmla="*/ 2273381 h 3636000"/>
              <a:gd name="connsiteX22" fmla="*/ 8844551 w 10188000"/>
              <a:gd name="connsiteY22" fmla="*/ 3636000 h 3636000"/>
              <a:gd name="connsiteX23" fmla="*/ 7501101 w 10188000"/>
              <a:gd name="connsiteY23" fmla="*/ 2273381 h 3636000"/>
              <a:gd name="connsiteX24" fmla="*/ 8844551 w 10188000"/>
              <a:gd name="connsiteY24" fmla="*/ 910760 h 3636000"/>
              <a:gd name="connsiteX25" fmla="*/ 6602851 w 10188000"/>
              <a:gd name="connsiteY25" fmla="*/ 0 h 3636000"/>
              <a:gd name="connsiteX26" fmla="*/ 7405420 w 10188000"/>
              <a:gd name="connsiteY26" fmla="*/ 0 h 3636000"/>
              <a:gd name="connsiteX27" fmla="*/ 7405420 w 10188000"/>
              <a:gd name="connsiteY27" fmla="*/ 3527015 h 3636000"/>
              <a:gd name="connsiteX28" fmla="*/ 6602851 w 10188000"/>
              <a:gd name="connsiteY28" fmla="*/ 3527015 h 3636000"/>
              <a:gd name="connsiteX29" fmla="*/ 5680759 w 10188000"/>
              <a:gd name="connsiteY29" fmla="*/ 0 h 3636000"/>
              <a:gd name="connsiteX30" fmla="*/ 6483327 w 10188000"/>
              <a:gd name="connsiteY30" fmla="*/ 0 h 3636000"/>
              <a:gd name="connsiteX31" fmla="*/ 6483327 w 10188000"/>
              <a:gd name="connsiteY31" fmla="*/ 3527015 h 3636000"/>
              <a:gd name="connsiteX32" fmla="*/ 5680759 w 10188000"/>
              <a:gd name="connsiteY32" fmla="*/ 3527015 h 3636000"/>
              <a:gd name="connsiteX33" fmla="*/ 0 w 10188000"/>
              <a:gd name="connsiteY33" fmla="*/ 0 h 3636000"/>
              <a:gd name="connsiteX34" fmla="*/ 860823 w 10188000"/>
              <a:gd name="connsiteY34" fmla="*/ 0 h 3636000"/>
              <a:gd name="connsiteX35" fmla="*/ 860823 w 10188000"/>
              <a:gd name="connsiteY35" fmla="*/ 1336904 h 3636000"/>
              <a:gd name="connsiteX36" fmla="*/ 2081426 w 10188000"/>
              <a:gd name="connsiteY36" fmla="*/ 1336904 h 3636000"/>
              <a:gd name="connsiteX37" fmla="*/ 2081426 w 10188000"/>
              <a:gd name="connsiteY37" fmla="*/ 0 h 3636000"/>
              <a:gd name="connsiteX38" fmla="*/ 2942549 w 10188000"/>
              <a:gd name="connsiteY38" fmla="*/ 0 h 3636000"/>
              <a:gd name="connsiteX39" fmla="*/ 2942549 w 10188000"/>
              <a:gd name="connsiteY39" fmla="*/ 3527015 h 3636000"/>
              <a:gd name="connsiteX40" fmla="*/ 2081426 w 10188000"/>
              <a:gd name="connsiteY40" fmla="*/ 3527015 h 3636000"/>
              <a:gd name="connsiteX41" fmla="*/ 2081426 w 10188000"/>
              <a:gd name="connsiteY41" fmla="*/ 2056941 h 3636000"/>
              <a:gd name="connsiteX42" fmla="*/ 860823 w 10188000"/>
              <a:gd name="connsiteY42" fmla="*/ 2056941 h 3636000"/>
              <a:gd name="connsiteX43" fmla="*/ 860823 w 10188000"/>
              <a:gd name="connsiteY43" fmla="*/ 3527015 h 3636000"/>
              <a:gd name="connsiteX44" fmla="*/ 0 w 10188000"/>
              <a:gd name="connsiteY44" fmla="*/ 3527015 h 363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0188000" h="3636000">
                <a:moveTo>
                  <a:pt x="3019215" y="2258992"/>
                </a:moveTo>
                <a:lnTo>
                  <a:pt x="3019227" y="2259147"/>
                </a:lnTo>
                <a:lnTo>
                  <a:pt x="3019215" y="2259298"/>
                </a:lnTo>
                <a:close/>
                <a:moveTo>
                  <a:pt x="4312861" y="1499464"/>
                </a:moveTo>
                <a:cubicBezTo>
                  <a:pt x="4011331" y="1499464"/>
                  <a:pt x="3855586" y="1691718"/>
                  <a:pt x="3802163" y="1992652"/>
                </a:cubicBezTo>
                <a:lnTo>
                  <a:pt x="4784622" y="1992652"/>
                </a:lnTo>
                <a:cubicBezTo>
                  <a:pt x="4755345" y="1691718"/>
                  <a:pt x="4570623" y="1499464"/>
                  <a:pt x="4312861" y="1499464"/>
                </a:cubicBezTo>
                <a:close/>
                <a:moveTo>
                  <a:pt x="4298372" y="927291"/>
                </a:moveTo>
                <a:cubicBezTo>
                  <a:pt x="4653326" y="927291"/>
                  <a:pt x="4935538" y="1045766"/>
                  <a:pt x="5149536" y="1242919"/>
                </a:cubicBezTo>
                <a:cubicBezTo>
                  <a:pt x="5446236" y="1519056"/>
                  <a:pt x="5592020" y="1958057"/>
                  <a:pt x="5587190" y="2471146"/>
                </a:cubicBezTo>
                <a:lnTo>
                  <a:pt x="3797333" y="2471146"/>
                </a:lnTo>
                <a:cubicBezTo>
                  <a:pt x="3845928" y="2811571"/>
                  <a:pt x="4030648" y="3023724"/>
                  <a:pt x="4356626" y="3023724"/>
                </a:cubicBezTo>
                <a:cubicBezTo>
                  <a:pt x="4565795" y="3023724"/>
                  <a:pt x="4701920" y="2930046"/>
                  <a:pt x="4770134" y="2772079"/>
                </a:cubicBezTo>
                <a:lnTo>
                  <a:pt x="5543425" y="2772079"/>
                </a:lnTo>
                <a:cubicBezTo>
                  <a:pt x="5490001" y="2998927"/>
                  <a:pt x="5343915" y="3215979"/>
                  <a:pt x="5125087" y="3369048"/>
                </a:cubicBezTo>
                <a:cubicBezTo>
                  <a:pt x="4915918" y="3516912"/>
                  <a:pt x="4662984" y="3600794"/>
                  <a:pt x="4346967" y="3600794"/>
                </a:cubicBezTo>
                <a:cubicBezTo>
                  <a:pt x="3627818" y="3600794"/>
                  <a:pt x="3150619" y="3158975"/>
                  <a:pt x="3042556" y="2536209"/>
                </a:cubicBezTo>
                <a:lnTo>
                  <a:pt x="3019227" y="2259147"/>
                </a:lnTo>
                <a:lnTo>
                  <a:pt x="3043055" y="1985401"/>
                </a:lnTo>
                <a:cubicBezTo>
                  <a:pt x="3153029" y="1369346"/>
                  <a:pt x="3634420" y="927291"/>
                  <a:pt x="4298372" y="927291"/>
                </a:cubicBezTo>
                <a:close/>
                <a:moveTo>
                  <a:pt x="8844551" y="910760"/>
                </a:moveTo>
                <a:cubicBezTo>
                  <a:pt x="9586450" y="910760"/>
                  <a:pt x="10188000" y="1520893"/>
                  <a:pt x="10188000" y="2273381"/>
                </a:cubicBezTo>
                <a:cubicBezTo>
                  <a:pt x="10188000" y="3025867"/>
                  <a:pt x="9586450" y="3636000"/>
                  <a:pt x="8844551" y="3636000"/>
                </a:cubicBezTo>
                <a:cubicBezTo>
                  <a:pt x="8102651" y="3636000"/>
                  <a:pt x="7501101" y="3025867"/>
                  <a:pt x="7501101" y="2273381"/>
                </a:cubicBezTo>
                <a:cubicBezTo>
                  <a:pt x="7501101" y="1520893"/>
                  <a:pt x="8102651" y="910760"/>
                  <a:pt x="8844551" y="910760"/>
                </a:cubicBezTo>
                <a:close/>
                <a:moveTo>
                  <a:pt x="6602851" y="0"/>
                </a:moveTo>
                <a:lnTo>
                  <a:pt x="7405420" y="0"/>
                </a:lnTo>
                <a:lnTo>
                  <a:pt x="7405420" y="3527015"/>
                </a:lnTo>
                <a:lnTo>
                  <a:pt x="6602851" y="3527015"/>
                </a:lnTo>
                <a:close/>
                <a:moveTo>
                  <a:pt x="5680759" y="0"/>
                </a:moveTo>
                <a:lnTo>
                  <a:pt x="6483327" y="0"/>
                </a:lnTo>
                <a:lnTo>
                  <a:pt x="6483327" y="3527015"/>
                </a:lnTo>
                <a:lnTo>
                  <a:pt x="5680759" y="3527015"/>
                </a:lnTo>
                <a:close/>
                <a:moveTo>
                  <a:pt x="0" y="0"/>
                </a:moveTo>
                <a:lnTo>
                  <a:pt x="860823" y="0"/>
                </a:lnTo>
                <a:lnTo>
                  <a:pt x="860823" y="1336904"/>
                </a:lnTo>
                <a:lnTo>
                  <a:pt x="2081426" y="1336904"/>
                </a:lnTo>
                <a:lnTo>
                  <a:pt x="2081426" y="0"/>
                </a:lnTo>
                <a:lnTo>
                  <a:pt x="2942549" y="0"/>
                </a:lnTo>
                <a:lnTo>
                  <a:pt x="2942549" y="3527015"/>
                </a:lnTo>
                <a:lnTo>
                  <a:pt x="2081426" y="3527015"/>
                </a:lnTo>
                <a:lnTo>
                  <a:pt x="2081426" y="2056941"/>
                </a:lnTo>
                <a:lnTo>
                  <a:pt x="860823" y="2056941"/>
                </a:lnTo>
                <a:lnTo>
                  <a:pt x="860823" y="3527015"/>
                </a:lnTo>
                <a:lnTo>
                  <a:pt x="0" y="3527015"/>
                </a:lnTo>
                <a:close/>
              </a:path>
            </a:pathLst>
          </a:custGeom>
          <a:solidFill>
            <a:schemeClr val="bg1"/>
          </a:solidFill>
        </p:spPr>
        <p:txBody>
          <a:bodyPr wrap="square">
            <a:noAutofit/>
          </a:bodyPr>
          <a:lstStyle>
            <a:lvl1pPr>
              <a:defRPr/>
            </a:lvl1pPr>
          </a:lstStyle>
          <a:p>
            <a:pPr lvl="0"/>
            <a:r>
              <a:rPr lang="en-US"/>
              <a:t> </a:t>
            </a:r>
            <a:endParaRPr lang="en-AU"/>
          </a:p>
        </p:txBody>
      </p:sp>
      <p:sp>
        <p:nvSpPr>
          <p:cNvPr id="41" name="Content Placeholder 40">
            <a:extLst>
              <a:ext uri="{FF2B5EF4-FFF2-40B4-BE49-F238E27FC236}">
                <a16:creationId xmlns:a16="http://schemas.microsoft.com/office/drawing/2014/main" id="{E4A7304B-3E1C-436F-4780-88E0FB0E736B}"/>
              </a:ext>
            </a:extLst>
          </p:cNvPr>
          <p:cNvSpPr>
            <a:spLocks noGrp="1"/>
          </p:cNvSpPr>
          <p:nvPr>
            <p:ph sz="quarter" idx="38" hasCustomPrompt="1"/>
          </p:nvPr>
        </p:nvSpPr>
        <p:spPr>
          <a:xfrm flipH="1">
            <a:off x="8727440" y="3322320"/>
            <a:ext cx="2219960" cy="949325"/>
          </a:xfrm>
          <a:prstGeom prst="rect">
            <a:avLst/>
          </a:prstGeom>
        </p:spPr>
        <p:txBody>
          <a:bodyPr/>
          <a:lstStyle>
            <a:lvl1pPr algn="ctr">
              <a:defRPr>
                <a:solidFill>
                  <a:schemeClr val="tx1"/>
                </a:solidFill>
              </a:defRPr>
            </a:lvl1pPr>
          </a:lstStyle>
          <a:p>
            <a:pPr lvl="0"/>
            <a:r>
              <a:rPr lang="en-US"/>
              <a:t>Black logo here</a:t>
            </a:r>
            <a:endParaRPr lang="en-AU"/>
          </a:p>
        </p:txBody>
      </p:sp>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916305" y="5497576"/>
            <a:ext cx="10796270" cy="395224"/>
          </a:xfrm>
          <a:prstGeom prst="rect">
            <a:avLst/>
          </a:prstGeom>
        </p:spPr>
        <p:txBody>
          <a:bodyPr lIns="0" tIns="0" rIns="0" bIns="0" anchor="t" anchorCtr="0"/>
          <a:lstStyle>
            <a:lvl1pPr algn="l">
              <a:defRPr sz="3000">
                <a:solidFill>
                  <a:schemeClr val="bg1"/>
                </a:solidFill>
              </a:defRPr>
            </a:lvl1pPr>
          </a:lstStyle>
          <a:p>
            <a:r>
              <a:rPr lang="en-AU"/>
              <a:t>Title goes here</a:t>
            </a:r>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916305" y="5976747"/>
            <a:ext cx="3600000" cy="252000"/>
          </a:xfrm>
          <a:prstGeom prst="rect">
            <a:avLst/>
          </a:prstGeom>
        </p:spPr>
        <p:txBody>
          <a:bodyPr lIns="0" tIns="0" rIns="0" bIns="0"/>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Date</a:t>
            </a:r>
            <a:endParaRPr lang="en-AU"/>
          </a:p>
        </p:txBody>
      </p:sp>
      <p:sp>
        <p:nvSpPr>
          <p:cNvPr id="25" name="Text Placeholder 23">
            <a:extLst>
              <a:ext uri="{FF2B5EF4-FFF2-40B4-BE49-F238E27FC236}">
                <a16:creationId xmlns:a16="http://schemas.microsoft.com/office/drawing/2014/main" id="{1FE731C3-8128-7CC9-181E-1EE52468E737}"/>
              </a:ext>
            </a:extLst>
          </p:cNvPr>
          <p:cNvSpPr>
            <a:spLocks noGrp="1"/>
          </p:cNvSpPr>
          <p:nvPr>
            <p:ph type="body" sz="quarter" idx="35" hasCustomPrompt="1"/>
          </p:nvPr>
        </p:nvSpPr>
        <p:spPr>
          <a:xfrm>
            <a:off x="903343" y="947722"/>
            <a:ext cx="2318400" cy="4572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lIns="0" tIns="0" rIns="0" bIns="0"/>
          <a:lstStyle>
            <a:lvl1pPr>
              <a:defRPr/>
            </a:lvl1pPr>
          </a:lstStyle>
          <a:p>
            <a:pPr lvl="0"/>
            <a:r>
              <a:rPr lang="en-US"/>
              <a:t> </a:t>
            </a:r>
            <a:endParaRPr lang="en-AU"/>
          </a:p>
        </p:txBody>
      </p:sp>
      <p:sp>
        <p:nvSpPr>
          <p:cNvPr id="4" name="Text Placeholder 4">
            <a:extLst>
              <a:ext uri="{FF2B5EF4-FFF2-40B4-BE49-F238E27FC236}">
                <a16:creationId xmlns:a16="http://schemas.microsoft.com/office/drawing/2014/main" id="{BC5609CD-6DE7-62B5-D1CA-B52A24C84AF9}"/>
              </a:ext>
            </a:extLst>
          </p:cNvPr>
          <p:cNvSpPr>
            <a:spLocks noGrp="1"/>
          </p:cNvSpPr>
          <p:nvPr>
            <p:ph type="body" sz="quarter" idx="39"/>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299443804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7_content_subtitle_double">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4" name="Footer Placeholder 4">
            <a:extLst>
              <a:ext uri="{FF2B5EF4-FFF2-40B4-BE49-F238E27FC236}">
                <a16:creationId xmlns:a16="http://schemas.microsoft.com/office/drawing/2014/main" id="{9848465D-F6FA-B242-2B57-7E8BF5D78938}"/>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6" name="Title 6">
            <a:extLst>
              <a:ext uri="{FF2B5EF4-FFF2-40B4-BE49-F238E27FC236}">
                <a16:creationId xmlns:a16="http://schemas.microsoft.com/office/drawing/2014/main" id="{CEDDA73A-2563-44CB-A8A8-58E53CCE3792}"/>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7" name="Content Placeholder 2">
            <a:extLst>
              <a:ext uri="{FF2B5EF4-FFF2-40B4-BE49-F238E27FC236}">
                <a16:creationId xmlns:a16="http://schemas.microsoft.com/office/drawing/2014/main" id="{D5C8F43F-CAF1-A482-50E0-EF96F5E71367}"/>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3" name="Text Placeholder 3">
            <a:extLst>
              <a:ext uri="{FF2B5EF4-FFF2-40B4-BE49-F238E27FC236}">
                <a16:creationId xmlns:a16="http://schemas.microsoft.com/office/drawing/2014/main" id="{803738AC-DBEC-BC4A-E25A-88F76F24D566}"/>
              </a:ext>
            </a:extLst>
          </p:cNvPr>
          <p:cNvSpPr>
            <a:spLocks noGrp="1"/>
          </p:cNvSpPr>
          <p:nvPr>
            <p:ph type="body" sz="quarter" idx="15"/>
          </p:nvPr>
        </p:nvSpPr>
        <p:spPr>
          <a:xfrm>
            <a:off x="480575" y="2097086"/>
            <a:ext cx="5294750" cy="3795713"/>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3">
            <a:extLst>
              <a:ext uri="{FF2B5EF4-FFF2-40B4-BE49-F238E27FC236}">
                <a16:creationId xmlns:a16="http://schemas.microsoft.com/office/drawing/2014/main" id="{B62E92B6-EC9F-998C-ADFB-BA2B74F9D97D}"/>
              </a:ext>
            </a:extLst>
          </p:cNvPr>
          <p:cNvSpPr>
            <a:spLocks noGrp="1"/>
          </p:cNvSpPr>
          <p:nvPr>
            <p:ph type="body" sz="quarter" idx="16"/>
          </p:nvPr>
        </p:nvSpPr>
        <p:spPr>
          <a:xfrm>
            <a:off x="6416677" y="2097086"/>
            <a:ext cx="5294750" cy="3795713"/>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Rectangle 7">
            <a:extLst>
              <a:ext uri="{FF2B5EF4-FFF2-40B4-BE49-F238E27FC236}">
                <a16:creationId xmlns:a16="http://schemas.microsoft.com/office/drawing/2014/main" id="{6C00F8B5-863E-20AE-EB9E-06030BE27844}"/>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Graphic 8">
            <a:extLst>
              <a:ext uri="{FF2B5EF4-FFF2-40B4-BE49-F238E27FC236}">
                <a16:creationId xmlns:a16="http://schemas.microsoft.com/office/drawing/2014/main" id="{05370274-CD35-87FC-C183-E38CD820F47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060229060"/>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400.xml><?xml version="1.0" encoding="utf-8"?>
<p:sldLayout xmlns:a="http://schemas.openxmlformats.org/drawingml/2006/main" xmlns:r="http://schemas.openxmlformats.org/officeDocument/2006/relationships" xmlns:p="http://schemas.openxmlformats.org/presentationml/2006/main" preserve="1" userDrawn="1">
  <p:cSld name="25_content_image_66_factoids_colored">
    <p:bg>
      <p:bgPr>
        <a:solidFill>
          <a:schemeClr val="tx1"/>
        </a:solidFill>
        <a:effectLst/>
      </p:bgPr>
    </p:bg>
    <p:spTree>
      <p:nvGrpSpPr>
        <p:cNvPr id="1" name=""/>
        <p:cNvGrpSpPr/>
        <p:nvPr/>
      </p:nvGrpSpPr>
      <p:grpSpPr>
        <a:xfrm>
          <a:off x="0" y="0"/>
          <a:ext cx="0" cy="0"/>
          <a:chOff x="0" y="0"/>
          <a:chExt cx="0" cy="0"/>
        </a:xfrm>
      </p:grpSpPr>
      <p:sp>
        <p:nvSpPr>
          <p:cNvPr id="6" name="Picture Placeholder 10">
            <a:extLst>
              <a:ext uri="{FF2B5EF4-FFF2-40B4-BE49-F238E27FC236}">
                <a16:creationId xmlns:a16="http://schemas.microsoft.com/office/drawing/2014/main" id="{C63FE5FB-A211-73CC-4C9E-410B90519FFF}"/>
              </a:ext>
            </a:extLst>
          </p:cNvPr>
          <p:cNvSpPr>
            <a:spLocks noGrp="1"/>
          </p:cNvSpPr>
          <p:nvPr>
            <p:ph type="pic" sz="quarter" idx="34" hasCustomPrompt="1"/>
          </p:nvPr>
        </p:nvSpPr>
        <p:spPr>
          <a:xfrm>
            <a:off x="4470400" y="108000"/>
            <a:ext cx="7721601"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17" name="Text Placeholder 19">
            <a:extLst>
              <a:ext uri="{FF2B5EF4-FFF2-40B4-BE49-F238E27FC236}">
                <a16:creationId xmlns:a16="http://schemas.microsoft.com/office/drawing/2014/main" id="{26B95CB5-E0A9-0C93-6097-EF738C5638B9}"/>
              </a:ext>
            </a:extLst>
          </p:cNvPr>
          <p:cNvSpPr>
            <a:spLocks noGrp="1"/>
          </p:cNvSpPr>
          <p:nvPr>
            <p:ph type="body" sz="quarter" idx="25" hasCustomPrompt="1"/>
          </p:nvPr>
        </p:nvSpPr>
        <p:spPr>
          <a:xfrm>
            <a:off x="1132841" y="2363788"/>
            <a:ext cx="2854960" cy="875665"/>
          </a:xfrm>
          <a:prstGeom prst="rect">
            <a:avLst/>
          </a:prstGeom>
        </p:spPr>
        <p:txBody>
          <a:bodyPr lIns="0" tIns="0" rIns="0" bIns="0"/>
          <a:lstStyle>
            <a:lvl1pPr marL="0" indent="0">
              <a:lnSpc>
                <a:spcPct val="90000"/>
              </a:lnSpc>
              <a:spcBef>
                <a:spcPts val="0"/>
              </a:spcBef>
              <a:spcAft>
                <a:spcPts val="0"/>
              </a:spcAft>
              <a:buNone/>
              <a:defRPr lang="en-US" sz="4400" b="1" kern="1200" dirty="0" smtClean="0">
                <a:solidFill>
                  <a:schemeClr val="accent2"/>
                </a:solidFill>
                <a:latin typeface="+mn-lt"/>
                <a:ea typeface="+mn-ea"/>
                <a:cs typeface="+mn-cs"/>
              </a:defRPr>
            </a:lvl1pPr>
            <a:lvl2pPr marL="0" indent="0">
              <a:lnSpc>
                <a:spcPct val="90000"/>
              </a:lnSpc>
              <a:spcBef>
                <a:spcPts val="0"/>
              </a:spcBef>
              <a:spcAft>
                <a:spcPts val="0"/>
              </a:spcAft>
              <a:buNone/>
              <a:defRPr lang="en-US" sz="1600" kern="1200" dirty="0" smtClean="0">
                <a:solidFill>
                  <a:schemeClr val="bg1"/>
                </a:solidFill>
                <a:latin typeface="+mn-lt"/>
                <a:ea typeface="+mn-ea"/>
                <a:cs typeface="+mn-cs"/>
              </a:defRPr>
            </a:lvl2pPr>
          </a:lstStyle>
          <a:p>
            <a:pPr lvl="0"/>
            <a:r>
              <a:rPr lang="en-US" dirty="0"/>
              <a:t>##</a:t>
            </a:r>
          </a:p>
          <a:p>
            <a:pPr lvl="1"/>
            <a:r>
              <a:rPr lang="en-US" dirty="0"/>
              <a:t>Second level</a:t>
            </a:r>
            <a:endParaRPr lang="en-AU" dirty="0"/>
          </a:p>
        </p:txBody>
      </p:sp>
      <p:sp>
        <p:nvSpPr>
          <p:cNvPr id="19" name="Text Placeholder 19">
            <a:extLst>
              <a:ext uri="{FF2B5EF4-FFF2-40B4-BE49-F238E27FC236}">
                <a16:creationId xmlns:a16="http://schemas.microsoft.com/office/drawing/2014/main" id="{DB079B1A-3A83-6756-69CC-1A601152E366}"/>
              </a:ext>
            </a:extLst>
          </p:cNvPr>
          <p:cNvSpPr>
            <a:spLocks noGrp="1"/>
          </p:cNvSpPr>
          <p:nvPr>
            <p:ph type="body" sz="quarter" idx="29" hasCustomPrompt="1"/>
          </p:nvPr>
        </p:nvSpPr>
        <p:spPr>
          <a:xfrm>
            <a:off x="1132841" y="3690461"/>
            <a:ext cx="2854960" cy="875665"/>
          </a:xfrm>
          <a:prstGeom prst="rect">
            <a:avLst/>
          </a:prstGeom>
        </p:spPr>
        <p:txBody>
          <a:bodyPr lIns="0" tIns="0" rIns="0" bIns="0"/>
          <a:lstStyle>
            <a:lvl1pPr marL="0" indent="0">
              <a:lnSpc>
                <a:spcPct val="90000"/>
              </a:lnSpc>
              <a:spcBef>
                <a:spcPts val="0"/>
              </a:spcBef>
              <a:spcAft>
                <a:spcPts val="0"/>
              </a:spcAft>
              <a:buNone/>
              <a:defRPr lang="en-US" sz="4400" b="1" kern="1200" dirty="0" smtClean="0">
                <a:solidFill>
                  <a:schemeClr val="accent3"/>
                </a:solidFill>
                <a:latin typeface="+mn-lt"/>
                <a:ea typeface="+mn-ea"/>
                <a:cs typeface="+mn-cs"/>
              </a:defRPr>
            </a:lvl1pPr>
            <a:lvl2pPr marL="0" indent="0">
              <a:lnSpc>
                <a:spcPct val="90000"/>
              </a:lnSpc>
              <a:spcBef>
                <a:spcPts val="0"/>
              </a:spcBef>
              <a:spcAft>
                <a:spcPts val="0"/>
              </a:spcAft>
              <a:buNone/>
              <a:defRPr lang="en-US" sz="1600" kern="1200" dirty="0" smtClean="0">
                <a:solidFill>
                  <a:schemeClr val="bg1"/>
                </a:solidFill>
                <a:latin typeface="+mn-lt"/>
                <a:ea typeface="+mn-ea"/>
                <a:cs typeface="+mn-cs"/>
              </a:defRPr>
            </a:lvl2pPr>
          </a:lstStyle>
          <a:p>
            <a:pPr lvl="0"/>
            <a:r>
              <a:rPr lang="en-US" dirty="0"/>
              <a:t>##</a:t>
            </a:r>
          </a:p>
          <a:p>
            <a:pPr lvl="1"/>
            <a:r>
              <a:rPr lang="en-US" dirty="0"/>
              <a:t>Second level</a:t>
            </a:r>
            <a:endParaRPr lang="en-AU" dirty="0"/>
          </a:p>
        </p:txBody>
      </p:sp>
      <p:sp>
        <p:nvSpPr>
          <p:cNvPr id="21" name="Text Placeholder 19">
            <a:extLst>
              <a:ext uri="{FF2B5EF4-FFF2-40B4-BE49-F238E27FC236}">
                <a16:creationId xmlns:a16="http://schemas.microsoft.com/office/drawing/2014/main" id="{2E07F426-34BD-2EAF-A04F-9649E1EE5670}"/>
              </a:ext>
            </a:extLst>
          </p:cNvPr>
          <p:cNvSpPr>
            <a:spLocks noGrp="1"/>
          </p:cNvSpPr>
          <p:nvPr>
            <p:ph type="body" sz="quarter" idx="31" hasCustomPrompt="1"/>
          </p:nvPr>
        </p:nvSpPr>
        <p:spPr>
          <a:xfrm>
            <a:off x="1132841" y="5017135"/>
            <a:ext cx="2854960" cy="875665"/>
          </a:xfrm>
          <a:prstGeom prst="rect">
            <a:avLst/>
          </a:prstGeom>
          <a:solidFill>
            <a:schemeClr val="tx1"/>
          </a:solidFill>
        </p:spPr>
        <p:txBody>
          <a:bodyPr lIns="0" tIns="0" rIns="0" bIns="0"/>
          <a:lstStyle>
            <a:lvl1pPr marL="0" indent="0">
              <a:lnSpc>
                <a:spcPct val="90000"/>
              </a:lnSpc>
              <a:spcBef>
                <a:spcPts val="0"/>
              </a:spcBef>
              <a:spcAft>
                <a:spcPts val="0"/>
              </a:spcAft>
              <a:buNone/>
              <a:defRPr lang="en-US" sz="4400" b="1" kern="1200" dirty="0" smtClean="0">
                <a:solidFill>
                  <a:schemeClr val="accent4"/>
                </a:solidFill>
                <a:latin typeface="+mn-lt"/>
                <a:ea typeface="+mn-ea"/>
                <a:cs typeface="+mn-cs"/>
              </a:defRPr>
            </a:lvl1pPr>
            <a:lvl2pPr marL="0" indent="0">
              <a:lnSpc>
                <a:spcPct val="90000"/>
              </a:lnSpc>
              <a:spcBef>
                <a:spcPts val="0"/>
              </a:spcBef>
              <a:spcAft>
                <a:spcPts val="0"/>
              </a:spcAft>
              <a:buNone/>
              <a:defRPr lang="en-US" sz="1600" kern="1200" dirty="0" smtClean="0">
                <a:solidFill>
                  <a:schemeClr val="bg1"/>
                </a:solidFill>
                <a:latin typeface="+mn-lt"/>
                <a:ea typeface="+mn-ea"/>
                <a:cs typeface="+mn-cs"/>
              </a:defRPr>
            </a:lvl2pPr>
          </a:lstStyle>
          <a:p>
            <a:pPr lvl="0"/>
            <a:r>
              <a:rPr lang="en-US" dirty="0"/>
              <a:t>##</a:t>
            </a:r>
          </a:p>
          <a:p>
            <a:pPr lvl="1"/>
            <a:r>
              <a:rPr lang="en-US" dirty="0"/>
              <a:t>Second level</a:t>
            </a:r>
            <a:endParaRPr lang="en-AU" dirty="0"/>
          </a:p>
        </p:txBody>
      </p:sp>
      <p:sp>
        <p:nvSpPr>
          <p:cNvPr id="22" name="Slide Number Placeholder 2">
            <a:extLst>
              <a:ext uri="{FF2B5EF4-FFF2-40B4-BE49-F238E27FC236}">
                <a16:creationId xmlns:a16="http://schemas.microsoft.com/office/drawing/2014/main" id="{DAD30696-6377-9385-E3AD-CA8BF2CEE5F8}"/>
              </a:ext>
            </a:extLst>
          </p:cNvPr>
          <p:cNvSpPr>
            <a:spLocks noGrp="1"/>
          </p:cNvSpPr>
          <p:nvPr>
            <p:ph type="sldNum" sz="quarter" idx="48"/>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dirty="0"/>
          </a:p>
        </p:txBody>
      </p:sp>
      <p:sp>
        <p:nvSpPr>
          <p:cNvPr id="2" name="Picture Placeholder 5">
            <a:extLst>
              <a:ext uri="{FF2B5EF4-FFF2-40B4-BE49-F238E27FC236}">
                <a16:creationId xmlns:a16="http://schemas.microsoft.com/office/drawing/2014/main" id="{3A32B860-84F5-5963-2E62-44E9F469CF16}"/>
              </a:ext>
            </a:extLst>
          </p:cNvPr>
          <p:cNvSpPr>
            <a:spLocks noGrp="1"/>
          </p:cNvSpPr>
          <p:nvPr>
            <p:ph type="pic" sz="quarter" idx="37"/>
          </p:nvPr>
        </p:nvSpPr>
        <p:spPr>
          <a:xfrm>
            <a:off x="479425" y="2363788"/>
            <a:ext cx="522000" cy="522000"/>
          </a:xfrm>
          <a:prstGeom prst="rect">
            <a:avLst/>
          </a:prstGeom>
        </p:spPr>
        <p:txBody>
          <a:bodyPr lIns="0" tIns="0" rIns="0" bIns="0"/>
          <a:lstStyle>
            <a:lvl1pPr marL="0" indent="0">
              <a:buNone/>
              <a:defRPr sz="800"/>
            </a:lvl1pPr>
          </a:lstStyle>
          <a:p>
            <a:r>
              <a:rPr lang="en-US"/>
              <a:t>Click icon to add picture</a:t>
            </a:r>
            <a:endParaRPr lang="en-GB" dirty="0"/>
          </a:p>
        </p:txBody>
      </p:sp>
      <p:sp>
        <p:nvSpPr>
          <p:cNvPr id="3" name="Picture Placeholder 5">
            <a:extLst>
              <a:ext uri="{FF2B5EF4-FFF2-40B4-BE49-F238E27FC236}">
                <a16:creationId xmlns:a16="http://schemas.microsoft.com/office/drawing/2014/main" id="{7763FA47-E638-679B-5EAB-F8F410601354}"/>
              </a:ext>
            </a:extLst>
          </p:cNvPr>
          <p:cNvSpPr>
            <a:spLocks noGrp="1"/>
          </p:cNvSpPr>
          <p:nvPr>
            <p:ph type="pic" sz="quarter" idx="38"/>
          </p:nvPr>
        </p:nvSpPr>
        <p:spPr>
          <a:xfrm>
            <a:off x="479425" y="3690461"/>
            <a:ext cx="522000" cy="522000"/>
          </a:xfrm>
          <a:prstGeom prst="rect">
            <a:avLst/>
          </a:prstGeom>
        </p:spPr>
        <p:txBody>
          <a:bodyPr lIns="0" tIns="0" rIns="0" bIns="0"/>
          <a:lstStyle>
            <a:lvl1pPr marL="0" indent="0">
              <a:buNone/>
              <a:defRPr sz="800"/>
            </a:lvl1pPr>
          </a:lstStyle>
          <a:p>
            <a:r>
              <a:rPr lang="en-US"/>
              <a:t>Click icon to add picture</a:t>
            </a:r>
            <a:endParaRPr lang="en-GB" dirty="0"/>
          </a:p>
        </p:txBody>
      </p:sp>
      <p:sp>
        <p:nvSpPr>
          <p:cNvPr id="5" name="Picture Placeholder 5">
            <a:extLst>
              <a:ext uri="{FF2B5EF4-FFF2-40B4-BE49-F238E27FC236}">
                <a16:creationId xmlns:a16="http://schemas.microsoft.com/office/drawing/2014/main" id="{71149FAE-5BF5-8613-8CCC-95D58BE9ACE1}"/>
              </a:ext>
            </a:extLst>
          </p:cNvPr>
          <p:cNvSpPr>
            <a:spLocks noGrp="1"/>
          </p:cNvSpPr>
          <p:nvPr>
            <p:ph type="pic" sz="quarter" idx="39"/>
          </p:nvPr>
        </p:nvSpPr>
        <p:spPr>
          <a:xfrm>
            <a:off x="479425" y="5017135"/>
            <a:ext cx="522000" cy="522000"/>
          </a:xfrm>
          <a:prstGeom prst="rect">
            <a:avLst/>
          </a:prstGeom>
        </p:spPr>
        <p:txBody>
          <a:bodyPr lIns="0" tIns="0" rIns="0" bIns="0"/>
          <a:lstStyle>
            <a:lvl1pPr marL="0" indent="0">
              <a:buNone/>
              <a:defRPr sz="800"/>
            </a:lvl1pPr>
          </a:lstStyle>
          <a:p>
            <a:r>
              <a:rPr lang="en-US"/>
              <a:t>Click icon to add picture</a:t>
            </a:r>
            <a:endParaRPr lang="en-GB" dirty="0"/>
          </a:p>
        </p:txBody>
      </p:sp>
      <p:sp>
        <p:nvSpPr>
          <p:cNvPr id="7" name="Footer Placeholder 4">
            <a:extLst>
              <a:ext uri="{FF2B5EF4-FFF2-40B4-BE49-F238E27FC236}">
                <a16:creationId xmlns:a16="http://schemas.microsoft.com/office/drawing/2014/main" id="{F76C87F1-2F3B-E3D0-2356-6EEE7079868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dirty="0"/>
          </a:p>
        </p:txBody>
      </p:sp>
      <p:sp>
        <p:nvSpPr>
          <p:cNvPr id="8" name="Title 1">
            <a:extLst>
              <a:ext uri="{FF2B5EF4-FFF2-40B4-BE49-F238E27FC236}">
                <a16:creationId xmlns:a16="http://schemas.microsoft.com/office/drawing/2014/main" id="{5F6DD345-94F2-82FA-6484-BD0EEAD03DDA}"/>
              </a:ext>
            </a:extLst>
          </p:cNvPr>
          <p:cNvSpPr>
            <a:spLocks noGrp="1"/>
          </p:cNvSpPr>
          <p:nvPr>
            <p:ph type="title"/>
          </p:nvPr>
        </p:nvSpPr>
        <p:spPr>
          <a:xfrm>
            <a:off x="479425" y="476250"/>
            <a:ext cx="3508375" cy="1257109"/>
          </a:xfrm>
          <a:prstGeom prst="rect">
            <a:avLst/>
          </a:prstGeom>
        </p:spPr>
        <p:txBody>
          <a:bodyPr lIns="0" tIns="0" rIns="0" bIns="0"/>
          <a:lstStyle/>
          <a:p>
            <a:r>
              <a:rPr lang="en-US"/>
              <a:t>Click to edit Master title style</a:t>
            </a:r>
            <a:endParaRPr lang="en-AU" dirty="0"/>
          </a:p>
        </p:txBody>
      </p:sp>
      <p:sp>
        <p:nvSpPr>
          <p:cNvPr id="9" name="logo_black">
            <a:extLst>
              <a:ext uri="{FF2B5EF4-FFF2-40B4-BE49-F238E27FC236}">
                <a16:creationId xmlns:a16="http://schemas.microsoft.com/office/drawing/2014/main" id="{214B1F07-8C75-247F-553B-7853A3111006}"/>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4" name="Rectangle 3">
            <a:extLst>
              <a:ext uri="{FF2B5EF4-FFF2-40B4-BE49-F238E27FC236}">
                <a16:creationId xmlns:a16="http://schemas.microsoft.com/office/drawing/2014/main" id="{5E25B398-585F-4592-6349-2235DB7C24CA}"/>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13559797"/>
      </p:ext>
    </p:extLst>
  </p:cSld>
  <p:clrMapOvr>
    <a:masterClrMapping/>
  </p:clrMapOvr>
  <p:extLst>
    <p:ext uri="{DCECCB84-F9BA-43D5-87BE-67443E8EF086}">
      <p15:sldGuideLst xmlns:p15="http://schemas.microsoft.com/office/powerpoint/2012/main">
        <p15:guide id="3" pos="2512">
          <p15:clr>
            <a:srgbClr val="FBAE40"/>
          </p15:clr>
        </p15:guide>
        <p15:guide id="4" pos="2816">
          <p15:clr>
            <a:srgbClr val="FBAE40"/>
          </p15:clr>
        </p15:guide>
      </p15:sldGuideLst>
    </p:ext>
  </p:extLst>
</p:sldLayout>
</file>

<file path=ppt/slideLayouts/slideLayout401.xml><?xml version="1.0" encoding="utf-8"?>
<p:sldLayout xmlns:a="http://schemas.openxmlformats.org/drawingml/2006/main" xmlns:r="http://schemas.openxmlformats.org/officeDocument/2006/relationships" xmlns:p="http://schemas.openxmlformats.org/presentationml/2006/main" preserve="1" userDrawn="1">
  <p:cSld name="26_content_image_50_4_elements">
    <p:spTree>
      <p:nvGrpSpPr>
        <p:cNvPr id="1" name=""/>
        <p:cNvGrpSpPr/>
        <p:nvPr/>
      </p:nvGrpSpPr>
      <p:grpSpPr>
        <a:xfrm>
          <a:off x="0" y="0"/>
          <a:ext cx="0" cy="0"/>
          <a:chOff x="0" y="0"/>
          <a:chExt cx="0" cy="0"/>
        </a:xfrm>
      </p:grpSpPr>
      <p:sp>
        <p:nvSpPr>
          <p:cNvPr id="2" name="Picture Placeholder 10">
            <a:extLst>
              <a:ext uri="{FF2B5EF4-FFF2-40B4-BE49-F238E27FC236}">
                <a16:creationId xmlns:a16="http://schemas.microsoft.com/office/drawing/2014/main" id="{0CCE5DFE-B94F-42AA-56E4-AC738566262D}"/>
              </a:ext>
            </a:extLst>
          </p:cNvPr>
          <p:cNvSpPr>
            <a:spLocks noGrp="1"/>
          </p:cNvSpPr>
          <p:nvPr>
            <p:ph type="pic" sz="quarter" idx="34" hasCustomPrompt="1"/>
          </p:nvPr>
        </p:nvSpPr>
        <p:spPr>
          <a:xfrm>
            <a:off x="1" y="108000"/>
            <a:ext cx="6095999"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4" name="Slide Number Placeholder 5">
            <a:extLst>
              <a:ext uri="{FF2B5EF4-FFF2-40B4-BE49-F238E27FC236}">
                <a16:creationId xmlns:a16="http://schemas.microsoft.com/office/drawing/2014/main" id="{78093951-DA61-7826-94E2-EB4EB285C363}"/>
              </a:ext>
            </a:extLst>
          </p:cNvPr>
          <p:cNvSpPr>
            <a:spLocks noGrp="1"/>
          </p:cNvSpPr>
          <p:nvPr>
            <p:ph type="sldNum" sz="quarter" idx="35"/>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dirty="0"/>
          </a:p>
        </p:txBody>
      </p:sp>
      <p:sp>
        <p:nvSpPr>
          <p:cNvPr id="5" name="Title 3">
            <a:extLst>
              <a:ext uri="{FF2B5EF4-FFF2-40B4-BE49-F238E27FC236}">
                <a16:creationId xmlns:a16="http://schemas.microsoft.com/office/drawing/2014/main" id="{9152C22F-FEF9-5377-20C8-F3F81418129D}"/>
              </a:ext>
            </a:extLst>
          </p:cNvPr>
          <p:cNvSpPr>
            <a:spLocks noGrp="1"/>
          </p:cNvSpPr>
          <p:nvPr>
            <p:ph type="title"/>
          </p:nvPr>
        </p:nvSpPr>
        <p:spPr>
          <a:xfrm>
            <a:off x="479425" y="476251"/>
            <a:ext cx="3503295" cy="1576070"/>
          </a:xfrm>
          <a:prstGeom prst="rect">
            <a:avLst/>
          </a:prstGeom>
        </p:spPr>
        <p:txBody>
          <a:bodyPr lIns="0" tIns="0" rIns="0" bIns="0"/>
          <a:lstStyle/>
          <a:p>
            <a:r>
              <a:rPr lang="en-US"/>
              <a:t>Click to edit Master title style</a:t>
            </a:r>
            <a:endParaRPr lang="en-AU" dirty="0"/>
          </a:p>
        </p:txBody>
      </p:sp>
      <p:sp>
        <p:nvSpPr>
          <p:cNvPr id="31" name="Text Placeholder 10">
            <a:extLst>
              <a:ext uri="{FF2B5EF4-FFF2-40B4-BE49-F238E27FC236}">
                <a16:creationId xmlns:a16="http://schemas.microsoft.com/office/drawing/2014/main" id="{D2091B15-1F7F-AE1F-739B-E2D5C9B7986A}"/>
              </a:ext>
            </a:extLst>
          </p:cNvPr>
          <p:cNvSpPr>
            <a:spLocks noGrp="1"/>
          </p:cNvSpPr>
          <p:nvPr>
            <p:ph type="body" sz="quarter" idx="13"/>
          </p:nvPr>
        </p:nvSpPr>
        <p:spPr>
          <a:xfrm>
            <a:off x="7088253" y="810409"/>
            <a:ext cx="4651989" cy="898040"/>
          </a:xfrm>
          <a:prstGeom prst="rect">
            <a:avLst/>
          </a:prstGeom>
          <a:noFill/>
        </p:spPr>
        <p:txBody>
          <a:bodyPr lIns="252000" tIns="0" rIns="0" bIns="0" anchor="t" anchorCtr="0"/>
          <a:lstStyle>
            <a:lvl1pPr marL="0" indent="0">
              <a:spcAft>
                <a:spcPts val="0"/>
              </a:spcAft>
              <a:buNone/>
              <a:defRPr sz="1800">
                <a:solidFill>
                  <a:schemeClr val="accent2"/>
                </a:solidFill>
              </a:defRPr>
            </a:lvl1pPr>
            <a:lvl2pPr marL="0" indent="0">
              <a:spcAft>
                <a:spcPts val="0"/>
              </a:spcAft>
              <a:buNone/>
              <a:defRPr/>
            </a:lvl2pPr>
          </a:lstStyle>
          <a:p>
            <a:pPr lvl="0"/>
            <a:r>
              <a:rPr lang="en-US"/>
              <a:t>Click to edit Master text styles</a:t>
            </a:r>
          </a:p>
          <a:p>
            <a:pPr lvl="1"/>
            <a:r>
              <a:rPr lang="en-US"/>
              <a:t>Second level</a:t>
            </a:r>
          </a:p>
        </p:txBody>
      </p:sp>
      <p:sp>
        <p:nvSpPr>
          <p:cNvPr id="32" name="Text Placeholder 10">
            <a:extLst>
              <a:ext uri="{FF2B5EF4-FFF2-40B4-BE49-F238E27FC236}">
                <a16:creationId xmlns:a16="http://schemas.microsoft.com/office/drawing/2014/main" id="{9672D018-02DD-7413-9FD4-57A6346FD875}"/>
              </a:ext>
            </a:extLst>
          </p:cNvPr>
          <p:cNvSpPr>
            <a:spLocks noGrp="1"/>
          </p:cNvSpPr>
          <p:nvPr>
            <p:ph type="body" sz="quarter" idx="36"/>
          </p:nvPr>
        </p:nvSpPr>
        <p:spPr>
          <a:xfrm>
            <a:off x="7088253" y="2225739"/>
            <a:ext cx="4651989" cy="898040"/>
          </a:xfrm>
          <a:prstGeom prst="rect">
            <a:avLst/>
          </a:prstGeom>
          <a:noFill/>
        </p:spPr>
        <p:txBody>
          <a:bodyPr lIns="252000" tIns="0" rIns="0" bIns="0" anchor="t" anchorCtr="0"/>
          <a:lstStyle>
            <a:lvl1pPr marL="0" indent="0">
              <a:spcAft>
                <a:spcPts val="0"/>
              </a:spcAft>
              <a:buNone/>
              <a:defRPr sz="1800">
                <a:solidFill>
                  <a:schemeClr val="accent3"/>
                </a:solidFill>
              </a:defRPr>
            </a:lvl1pPr>
            <a:lvl2pPr marL="0" indent="0">
              <a:spcAft>
                <a:spcPts val="0"/>
              </a:spcAft>
              <a:buNone/>
              <a:defRPr/>
            </a:lvl2pPr>
          </a:lstStyle>
          <a:p>
            <a:pPr lvl="0"/>
            <a:r>
              <a:rPr lang="en-US"/>
              <a:t>Click to edit Master text styles</a:t>
            </a:r>
          </a:p>
          <a:p>
            <a:pPr lvl="1"/>
            <a:r>
              <a:rPr lang="en-US"/>
              <a:t>Second level</a:t>
            </a:r>
          </a:p>
        </p:txBody>
      </p:sp>
      <p:sp>
        <p:nvSpPr>
          <p:cNvPr id="33" name="Text Placeholder 10">
            <a:extLst>
              <a:ext uri="{FF2B5EF4-FFF2-40B4-BE49-F238E27FC236}">
                <a16:creationId xmlns:a16="http://schemas.microsoft.com/office/drawing/2014/main" id="{E4194C34-5213-D259-DD98-1D4E623B8389}"/>
              </a:ext>
            </a:extLst>
          </p:cNvPr>
          <p:cNvSpPr>
            <a:spLocks noGrp="1"/>
          </p:cNvSpPr>
          <p:nvPr>
            <p:ph type="body" sz="quarter" idx="37"/>
          </p:nvPr>
        </p:nvSpPr>
        <p:spPr>
          <a:xfrm>
            <a:off x="7088253" y="3670819"/>
            <a:ext cx="4651989" cy="898040"/>
          </a:xfrm>
          <a:prstGeom prst="rect">
            <a:avLst/>
          </a:prstGeom>
          <a:noFill/>
        </p:spPr>
        <p:txBody>
          <a:bodyPr lIns="252000" tIns="0" rIns="0" bIns="0" anchor="t" anchorCtr="0"/>
          <a:lstStyle>
            <a:lvl1pPr marL="0" indent="0">
              <a:spcAft>
                <a:spcPts val="0"/>
              </a:spcAft>
              <a:buNone/>
              <a:defRPr sz="1800">
                <a:solidFill>
                  <a:schemeClr val="accent4"/>
                </a:solidFill>
              </a:defRPr>
            </a:lvl1pPr>
            <a:lvl2pPr marL="0" indent="0">
              <a:spcAft>
                <a:spcPts val="0"/>
              </a:spcAft>
              <a:buNone/>
              <a:defRPr/>
            </a:lvl2pPr>
          </a:lstStyle>
          <a:p>
            <a:pPr lvl="0"/>
            <a:r>
              <a:rPr lang="en-US"/>
              <a:t>Click to edit Master text styles</a:t>
            </a:r>
          </a:p>
          <a:p>
            <a:pPr lvl="1"/>
            <a:r>
              <a:rPr lang="en-US"/>
              <a:t>Second level</a:t>
            </a:r>
          </a:p>
        </p:txBody>
      </p:sp>
      <p:sp>
        <p:nvSpPr>
          <p:cNvPr id="34" name="Text Placeholder 10">
            <a:extLst>
              <a:ext uri="{FF2B5EF4-FFF2-40B4-BE49-F238E27FC236}">
                <a16:creationId xmlns:a16="http://schemas.microsoft.com/office/drawing/2014/main" id="{9F4BCE73-4CFB-CD36-C1F3-F37290936989}"/>
              </a:ext>
            </a:extLst>
          </p:cNvPr>
          <p:cNvSpPr>
            <a:spLocks noGrp="1"/>
          </p:cNvSpPr>
          <p:nvPr>
            <p:ph type="body" sz="quarter" idx="38"/>
          </p:nvPr>
        </p:nvSpPr>
        <p:spPr>
          <a:xfrm>
            <a:off x="7088253" y="5056404"/>
            <a:ext cx="4651989" cy="898040"/>
          </a:xfrm>
          <a:prstGeom prst="rect">
            <a:avLst/>
          </a:prstGeom>
          <a:noFill/>
        </p:spPr>
        <p:txBody>
          <a:bodyPr lIns="252000" tIns="0" rIns="0" bIns="0" anchor="t" anchorCtr="0"/>
          <a:lstStyle>
            <a:lvl1pPr marL="0" indent="0">
              <a:spcAft>
                <a:spcPts val="0"/>
              </a:spcAft>
              <a:buNone/>
              <a:defRPr sz="1800">
                <a:solidFill>
                  <a:schemeClr val="accent5"/>
                </a:solidFill>
              </a:defRPr>
            </a:lvl1pPr>
            <a:lvl2pPr marL="0" indent="0">
              <a:spcAft>
                <a:spcPts val="0"/>
              </a:spcAft>
              <a:buNone/>
              <a:defRPr/>
            </a:lvl2pPr>
          </a:lstStyle>
          <a:p>
            <a:pPr lvl="0"/>
            <a:r>
              <a:rPr lang="en-US"/>
              <a:t>Click to edit Master text styles</a:t>
            </a:r>
          </a:p>
          <a:p>
            <a:pPr lvl="1"/>
            <a:r>
              <a:rPr lang="en-US"/>
              <a:t>Second level</a:t>
            </a:r>
          </a:p>
        </p:txBody>
      </p:sp>
      <p:sp>
        <p:nvSpPr>
          <p:cNvPr id="6" name="Picture Placeholder 5">
            <a:extLst>
              <a:ext uri="{FF2B5EF4-FFF2-40B4-BE49-F238E27FC236}">
                <a16:creationId xmlns:a16="http://schemas.microsoft.com/office/drawing/2014/main" id="{7E215BC2-C97C-E557-1CF7-1D43AD8D4151}"/>
              </a:ext>
            </a:extLst>
          </p:cNvPr>
          <p:cNvSpPr>
            <a:spLocks noGrp="1"/>
          </p:cNvSpPr>
          <p:nvPr>
            <p:ph type="pic" sz="quarter" idx="39"/>
          </p:nvPr>
        </p:nvSpPr>
        <p:spPr>
          <a:xfrm>
            <a:off x="6566254" y="810409"/>
            <a:ext cx="522000" cy="522000"/>
          </a:xfrm>
          <a:prstGeom prst="rect">
            <a:avLst/>
          </a:prstGeom>
        </p:spPr>
        <p:txBody>
          <a:bodyPr tIns="0" rIns="0" bIns="0"/>
          <a:lstStyle>
            <a:lvl1pPr marL="0" indent="0">
              <a:buNone/>
              <a:defRPr sz="800"/>
            </a:lvl1pPr>
          </a:lstStyle>
          <a:p>
            <a:r>
              <a:rPr lang="en-US"/>
              <a:t>Click icon to add picture</a:t>
            </a:r>
            <a:endParaRPr lang="en-GB" dirty="0"/>
          </a:p>
        </p:txBody>
      </p:sp>
      <p:sp>
        <p:nvSpPr>
          <p:cNvPr id="7" name="Picture Placeholder 5">
            <a:extLst>
              <a:ext uri="{FF2B5EF4-FFF2-40B4-BE49-F238E27FC236}">
                <a16:creationId xmlns:a16="http://schemas.microsoft.com/office/drawing/2014/main" id="{A4B4918F-32DE-2851-A0B8-FC1DE7AB60AC}"/>
              </a:ext>
            </a:extLst>
          </p:cNvPr>
          <p:cNvSpPr>
            <a:spLocks noGrp="1"/>
          </p:cNvSpPr>
          <p:nvPr>
            <p:ph type="pic" sz="quarter" idx="40"/>
          </p:nvPr>
        </p:nvSpPr>
        <p:spPr>
          <a:xfrm>
            <a:off x="6566254" y="2225739"/>
            <a:ext cx="522000" cy="522000"/>
          </a:xfrm>
          <a:prstGeom prst="rect">
            <a:avLst/>
          </a:prstGeom>
        </p:spPr>
        <p:txBody>
          <a:bodyPr tIns="0" rIns="0" bIns="0"/>
          <a:lstStyle>
            <a:lvl1pPr marL="0" indent="0">
              <a:buNone/>
              <a:defRPr sz="800"/>
            </a:lvl1pPr>
          </a:lstStyle>
          <a:p>
            <a:r>
              <a:rPr lang="en-US"/>
              <a:t>Click icon to add picture</a:t>
            </a:r>
            <a:endParaRPr lang="en-GB" dirty="0"/>
          </a:p>
        </p:txBody>
      </p:sp>
      <p:sp>
        <p:nvSpPr>
          <p:cNvPr id="9" name="Picture Placeholder 5">
            <a:extLst>
              <a:ext uri="{FF2B5EF4-FFF2-40B4-BE49-F238E27FC236}">
                <a16:creationId xmlns:a16="http://schemas.microsoft.com/office/drawing/2014/main" id="{12BBFEC6-FC8D-A43A-65B4-15FA190B4677}"/>
              </a:ext>
            </a:extLst>
          </p:cNvPr>
          <p:cNvSpPr>
            <a:spLocks noGrp="1"/>
          </p:cNvSpPr>
          <p:nvPr>
            <p:ph type="pic" sz="quarter" idx="41"/>
          </p:nvPr>
        </p:nvSpPr>
        <p:spPr>
          <a:xfrm>
            <a:off x="6566254" y="3670819"/>
            <a:ext cx="522000" cy="522000"/>
          </a:xfrm>
          <a:prstGeom prst="rect">
            <a:avLst/>
          </a:prstGeom>
        </p:spPr>
        <p:txBody>
          <a:bodyPr tIns="0" rIns="0" bIns="0"/>
          <a:lstStyle>
            <a:lvl1pPr marL="0" indent="0">
              <a:buNone/>
              <a:defRPr sz="800"/>
            </a:lvl1pPr>
          </a:lstStyle>
          <a:p>
            <a:r>
              <a:rPr lang="en-US"/>
              <a:t>Click icon to add picture</a:t>
            </a:r>
            <a:endParaRPr lang="en-GB" dirty="0"/>
          </a:p>
        </p:txBody>
      </p:sp>
      <p:sp>
        <p:nvSpPr>
          <p:cNvPr id="11" name="Picture Placeholder 5">
            <a:extLst>
              <a:ext uri="{FF2B5EF4-FFF2-40B4-BE49-F238E27FC236}">
                <a16:creationId xmlns:a16="http://schemas.microsoft.com/office/drawing/2014/main" id="{5B1E3C29-C4D8-9381-9BD0-579D96927F0A}"/>
              </a:ext>
            </a:extLst>
          </p:cNvPr>
          <p:cNvSpPr>
            <a:spLocks noGrp="1"/>
          </p:cNvSpPr>
          <p:nvPr>
            <p:ph type="pic" sz="quarter" idx="49"/>
          </p:nvPr>
        </p:nvSpPr>
        <p:spPr>
          <a:xfrm>
            <a:off x="6566254" y="5056404"/>
            <a:ext cx="522000" cy="522000"/>
          </a:xfrm>
          <a:prstGeom prst="rect">
            <a:avLst/>
          </a:prstGeom>
        </p:spPr>
        <p:txBody>
          <a:bodyPr tIns="0" rIns="0" bIns="0"/>
          <a:lstStyle>
            <a:lvl1pPr marL="0" indent="0">
              <a:buNone/>
              <a:defRPr sz="800"/>
            </a:lvl1pPr>
          </a:lstStyle>
          <a:p>
            <a:r>
              <a:rPr lang="en-US"/>
              <a:t>Click icon to add picture</a:t>
            </a:r>
            <a:endParaRPr lang="en-GB" dirty="0"/>
          </a:p>
        </p:txBody>
      </p:sp>
      <p:sp>
        <p:nvSpPr>
          <p:cNvPr id="8" name="Footer Placeholder 4">
            <a:extLst>
              <a:ext uri="{FF2B5EF4-FFF2-40B4-BE49-F238E27FC236}">
                <a16:creationId xmlns:a16="http://schemas.microsoft.com/office/drawing/2014/main" id="{33A3075A-6FEE-BB7A-2830-BEBB629E2760}"/>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3" name="Rectangle 2">
            <a:extLst>
              <a:ext uri="{FF2B5EF4-FFF2-40B4-BE49-F238E27FC236}">
                <a16:creationId xmlns:a16="http://schemas.microsoft.com/office/drawing/2014/main" id="{B23FA973-E457-129F-74BC-449766346480}"/>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Graphic 9">
            <a:extLst>
              <a:ext uri="{FF2B5EF4-FFF2-40B4-BE49-F238E27FC236}">
                <a16:creationId xmlns:a16="http://schemas.microsoft.com/office/drawing/2014/main" id="{C3544935-5A55-6126-6964-AD5483178C54}"/>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778897012"/>
      </p:ext>
    </p:extLst>
  </p:cSld>
  <p:clrMapOvr>
    <a:masterClrMapping/>
  </p:clrMapOvr>
</p:sldLayout>
</file>

<file path=ppt/slideLayouts/slideLayout402.xml><?xml version="1.0" encoding="utf-8"?>
<p:sldLayout xmlns:a="http://schemas.openxmlformats.org/drawingml/2006/main" xmlns:r="http://schemas.openxmlformats.org/officeDocument/2006/relationships" xmlns:p="http://schemas.openxmlformats.org/presentationml/2006/main" preserve="1" userDrawn="1">
  <p:cSld name="26_content_image_50_5_elements">
    <p:spTree>
      <p:nvGrpSpPr>
        <p:cNvPr id="1" name=""/>
        <p:cNvGrpSpPr/>
        <p:nvPr/>
      </p:nvGrpSpPr>
      <p:grpSpPr>
        <a:xfrm>
          <a:off x="0" y="0"/>
          <a:ext cx="0" cy="0"/>
          <a:chOff x="0" y="0"/>
          <a:chExt cx="0" cy="0"/>
        </a:xfrm>
      </p:grpSpPr>
      <p:sp>
        <p:nvSpPr>
          <p:cNvPr id="5" name="Picture Placeholder 10">
            <a:extLst>
              <a:ext uri="{FF2B5EF4-FFF2-40B4-BE49-F238E27FC236}">
                <a16:creationId xmlns:a16="http://schemas.microsoft.com/office/drawing/2014/main" id="{6E61FC17-476D-8A97-BD44-FB163DDA486B}"/>
              </a:ext>
            </a:extLst>
          </p:cNvPr>
          <p:cNvSpPr>
            <a:spLocks noGrp="1"/>
          </p:cNvSpPr>
          <p:nvPr>
            <p:ph type="pic" sz="quarter" idx="34" hasCustomPrompt="1"/>
          </p:nvPr>
        </p:nvSpPr>
        <p:spPr>
          <a:xfrm>
            <a:off x="-1" y="108000"/>
            <a:ext cx="4263887"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dirty="0"/>
              <a:t>Click on icon to insert image and send to back</a:t>
            </a:r>
          </a:p>
        </p:txBody>
      </p:sp>
      <p:sp>
        <p:nvSpPr>
          <p:cNvPr id="9" name="Slide Number Placeholder 5">
            <a:extLst>
              <a:ext uri="{FF2B5EF4-FFF2-40B4-BE49-F238E27FC236}">
                <a16:creationId xmlns:a16="http://schemas.microsoft.com/office/drawing/2014/main" id="{EDFFE9B2-E508-929C-9D48-1D94360F7A04}"/>
              </a:ext>
            </a:extLst>
          </p:cNvPr>
          <p:cNvSpPr>
            <a:spLocks noGrp="1"/>
          </p:cNvSpPr>
          <p:nvPr>
            <p:ph type="sldNum" sz="quarter" idx="35"/>
          </p:nvPr>
        </p:nvSpPr>
        <p:spPr>
          <a:xfrm>
            <a:off x="479425" y="6339948"/>
            <a:ext cx="173038" cy="169200"/>
          </a:xfrm>
          <a:prstGeom prst="rect">
            <a:avLst/>
          </a:prstGeom>
        </p:spPr>
        <p:txBody>
          <a:bodyPr/>
          <a:lstStyle>
            <a:lvl1pPr>
              <a:defRPr>
                <a:solidFill>
                  <a:schemeClr val="bg2"/>
                </a:solidFill>
              </a:defRPr>
            </a:lvl1pPr>
          </a:lstStyle>
          <a:p>
            <a:fld id="{E4C2AD82-1025-4508-97C1-6F7EE5C92734}" type="slidenum">
              <a:rPr lang="en-AU" smtClean="0"/>
              <a:pPr/>
              <a:t>‹#›</a:t>
            </a:fld>
            <a:endParaRPr lang="en-AU" dirty="0"/>
          </a:p>
        </p:txBody>
      </p:sp>
      <p:sp>
        <p:nvSpPr>
          <p:cNvPr id="28" name="Title 3">
            <a:extLst>
              <a:ext uri="{FF2B5EF4-FFF2-40B4-BE49-F238E27FC236}">
                <a16:creationId xmlns:a16="http://schemas.microsoft.com/office/drawing/2014/main" id="{FAA34CCE-D07C-484E-9CCC-FAA1A6EDBE64}"/>
              </a:ext>
            </a:extLst>
          </p:cNvPr>
          <p:cNvSpPr>
            <a:spLocks noGrp="1"/>
          </p:cNvSpPr>
          <p:nvPr>
            <p:ph type="title"/>
          </p:nvPr>
        </p:nvSpPr>
        <p:spPr>
          <a:xfrm>
            <a:off x="479425" y="604203"/>
            <a:ext cx="3503295" cy="1448117"/>
          </a:xfrm>
          <a:prstGeom prst="rect">
            <a:avLst/>
          </a:prstGeom>
        </p:spPr>
        <p:txBody>
          <a:bodyPr lIns="0" tIns="0" rIns="0" bIns="0"/>
          <a:lstStyle/>
          <a:p>
            <a:r>
              <a:rPr lang="en-US"/>
              <a:t>Click to edit Master title style</a:t>
            </a:r>
            <a:endParaRPr lang="en-AU" dirty="0"/>
          </a:p>
        </p:txBody>
      </p:sp>
      <p:sp>
        <p:nvSpPr>
          <p:cNvPr id="2" name="Text Placeholder 10">
            <a:extLst>
              <a:ext uri="{FF2B5EF4-FFF2-40B4-BE49-F238E27FC236}">
                <a16:creationId xmlns:a16="http://schemas.microsoft.com/office/drawing/2014/main" id="{E4E3B4DE-340D-6797-EF95-8A58829439A7}"/>
              </a:ext>
            </a:extLst>
          </p:cNvPr>
          <p:cNvSpPr>
            <a:spLocks noGrp="1"/>
          </p:cNvSpPr>
          <p:nvPr>
            <p:ph type="body" sz="quarter" idx="33"/>
          </p:nvPr>
        </p:nvSpPr>
        <p:spPr>
          <a:xfrm>
            <a:off x="5338521" y="628049"/>
            <a:ext cx="6381186" cy="898040"/>
          </a:xfrm>
          <a:prstGeom prst="rect">
            <a:avLst/>
          </a:prstGeom>
          <a:noFill/>
        </p:spPr>
        <p:txBody>
          <a:bodyPr lIns="252000" tIns="0" rIns="0" bIns="0" anchor="t" anchorCtr="0"/>
          <a:lstStyle>
            <a:lvl1pPr marL="0" indent="0">
              <a:spcAft>
                <a:spcPts val="0"/>
              </a:spcAft>
              <a:buNone/>
              <a:defRPr sz="1800">
                <a:solidFill>
                  <a:schemeClr val="accent2"/>
                </a:solidFill>
              </a:defRPr>
            </a:lvl1pPr>
            <a:lvl2pPr marL="0" indent="0">
              <a:spcAft>
                <a:spcPts val="0"/>
              </a:spcAft>
              <a:buNone/>
              <a:defRPr/>
            </a:lvl2pPr>
          </a:lstStyle>
          <a:p>
            <a:pPr lvl="0"/>
            <a:r>
              <a:rPr lang="en-US"/>
              <a:t>Click to edit Master text styles</a:t>
            </a:r>
          </a:p>
          <a:p>
            <a:pPr lvl="1"/>
            <a:r>
              <a:rPr lang="en-US"/>
              <a:t>Second level</a:t>
            </a:r>
          </a:p>
        </p:txBody>
      </p:sp>
      <p:sp>
        <p:nvSpPr>
          <p:cNvPr id="3" name="Text Placeholder 10">
            <a:extLst>
              <a:ext uri="{FF2B5EF4-FFF2-40B4-BE49-F238E27FC236}">
                <a16:creationId xmlns:a16="http://schemas.microsoft.com/office/drawing/2014/main" id="{9BD006F6-FF8D-534A-F789-CEB89C78FAE1}"/>
              </a:ext>
            </a:extLst>
          </p:cNvPr>
          <p:cNvSpPr>
            <a:spLocks noGrp="1"/>
          </p:cNvSpPr>
          <p:nvPr>
            <p:ph type="body" sz="quarter" idx="36"/>
          </p:nvPr>
        </p:nvSpPr>
        <p:spPr>
          <a:xfrm>
            <a:off x="5338521" y="1673618"/>
            <a:ext cx="6381186" cy="898040"/>
          </a:xfrm>
          <a:prstGeom prst="rect">
            <a:avLst/>
          </a:prstGeom>
          <a:noFill/>
        </p:spPr>
        <p:txBody>
          <a:bodyPr lIns="252000" tIns="0" rIns="0" bIns="0" anchor="t" anchorCtr="0"/>
          <a:lstStyle>
            <a:lvl1pPr marL="0" indent="0">
              <a:spcAft>
                <a:spcPts val="0"/>
              </a:spcAft>
              <a:buNone/>
              <a:defRPr sz="1800">
                <a:solidFill>
                  <a:schemeClr val="accent3"/>
                </a:solidFill>
              </a:defRPr>
            </a:lvl1pPr>
            <a:lvl2pPr marL="0" indent="0">
              <a:spcAft>
                <a:spcPts val="0"/>
              </a:spcAft>
              <a:buNone/>
              <a:defRPr/>
            </a:lvl2pPr>
          </a:lstStyle>
          <a:p>
            <a:pPr lvl="0"/>
            <a:r>
              <a:rPr lang="en-US"/>
              <a:t>Click to edit Master text styles</a:t>
            </a:r>
          </a:p>
          <a:p>
            <a:pPr lvl="1"/>
            <a:r>
              <a:rPr lang="en-US"/>
              <a:t>Second level</a:t>
            </a:r>
          </a:p>
        </p:txBody>
      </p:sp>
      <p:sp>
        <p:nvSpPr>
          <p:cNvPr id="4" name="Text Placeholder 10">
            <a:extLst>
              <a:ext uri="{FF2B5EF4-FFF2-40B4-BE49-F238E27FC236}">
                <a16:creationId xmlns:a16="http://schemas.microsoft.com/office/drawing/2014/main" id="{45943B8F-8C68-10D4-5639-0942D24449E7}"/>
              </a:ext>
            </a:extLst>
          </p:cNvPr>
          <p:cNvSpPr>
            <a:spLocks noGrp="1"/>
          </p:cNvSpPr>
          <p:nvPr>
            <p:ph type="body" sz="quarter" idx="37"/>
          </p:nvPr>
        </p:nvSpPr>
        <p:spPr>
          <a:xfrm>
            <a:off x="5338521" y="2719187"/>
            <a:ext cx="6381186" cy="898040"/>
          </a:xfrm>
          <a:prstGeom prst="rect">
            <a:avLst/>
          </a:prstGeom>
          <a:noFill/>
        </p:spPr>
        <p:txBody>
          <a:bodyPr lIns="252000" tIns="0" rIns="0" bIns="0" anchor="t" anchorCtr="0"/>
          <a:lstStyle>
            <a:lvl1pPr marL="0" indent="0">
              <a:spcAft>
                <a:spcPts val="0"/>
              </a:spcAft>
              <a:buNone/>
              <a:defRPr sz="1800">
                <a:solidFill>
                  <a:schemeClr val="accent4"/>
                </a:solidFill>
              </a:defRPr>
            </a:lvl1pPr>
            <a:lvl2pPr marL="0" indent="0">
              <a:spcAft>
                <a:spcPts val="0"/>
              </a:spcAft>
              <a:buNone/>
              <a:defRPr/>
            </a:lvl2pPr>
          </a:lstStyle>
          <a:p>
            <a:pPr lvl="0"/>
            <a:r>
              <a:rPr lang="en-US"/>
              <a:t>Click to edit Master text styles</a:t>
            </a:r>
          </a:p>
          <a:p>
            <a:pPr lvl="1"/>
            <a:r>
              <a:rPr lang="en-US"/>
              <a:t>Second level</a:t>
            </a:r>
          </a:p>
        </p:txBody>
      </p:sp>
      <p:sp>
        <p:nvSpPr>
          <p:cNvPr id="7" name="Text Placeholder 10">
            <a:extLst>
              <a:ext uri="{FF2B5EF4-FFF2-40B4-BE49-F238E27FC236}">
                <a16:creationId xmlns:a16="http://schemas.microsoft.com/office/drawing/2014/main" id="{16EB83FD-70A7-8A05-931F-1D0A36C9B3DB}"/>
              </a:ext>
            </a:extLst>
          </p:cNvPr>
          <p:cNvSpPr>
            <a:spLocks noGrp="1"/>
          </p:cNvSpPr>
          <p:nvPr>
            <p:ph type="body" sz="quarter" idx="38"/>
          </p:nvPr>
        </p:nvSpPr>
        <p:spPr>
          <a:xfrm>
            <a:off x="5338521" y="3764756"/>
            <a:ext cx="6381186" cy="898040"/>
          </a:xfrm>
          <a:prstGeom prst="rect">
            <a:avLst/>
          </a:prstGeom>
          <a:noFill/>
        </p:spPr>
        <p:txBody>
          <a:bodyPr lIns="252000" tIns="0" rIns="0" bIns="0" anchor="t" anchorCtr="0"/>
          <a:lstStyle>
            <a:lvl1pPr marL="0" indent="0">
              <a:spcAft>
                <a:spcPts val="0"/>
              </a:spcAft>
              <a:buNone/>
              <a:defRPr sz="1800">
                <a:solidFill>
                  <a:schemeClr val="accent5"/>
                </a:solidFill>
              </a:defRPr>
            </a:lvl1pPr>
            <a:lvl2pPr marL="0" indent="0">
              <a:spcAft>
                <a:spcPts val="0"/>
              </a:spcAft>
              <a:buNone/>
              <a:defRPr/>
            </a:lvl2pPr>
          </a:lstStyle>
          <a:p>
            <a:pPr lvl="0"/>
            <a:r>
              <a:rPr lang="en-US"/>
              <a:t>Click to edit Master text styles</a:t>
            </a:r>
          </a:p>
          <a:p>
            <a:pPr lvl="1"/>
            <a:r>
              <a:rPr lang="en-US"/>
              <a:t>Second level</a:t>
            </a:r>
          </a:p>
        </p:txBody>
      </p:sp>
      <p:sp>
        <p:nvSpPr>
          <p:cNvPr id="8" name="Picture Placeholder 5">
            <a:extLst>
              <a:ext uri="{FF2B5EF4-FFF2-40B4-BE49-F238E27FC236}">
                <a16:creationId xmlns:a16="http://schemas.microsoft.com/office/drawing/2014/main" id="{3749FCD2-C080-00AF-444B-14C0B06B75B0}"/>
              </a:ext>
            </a:extLst>
          </p:cNvPr>
          <p:cNvSpPr>
            <a:spLocks noGrp="1"/>
          </p:cNvSpPr>
          <p:nvPr>
            <p:ph type="pic" sz="quarter" idx="39"/>
          </p:nvPr>
        </p:nvSpPr>
        <p:spPr>
          <a:xfrm>
            <a:off x="4816521" y="628049"/>
            <a:ext cx="522000" cy="522000"/>
          </a:xfrm>
          <a:prstGeom prst="rect">
            <a:avLst/>
          </a:prstGeom>
        </p:spPr>
        <p:txBody>
          <a:bodyPr/>
          <a:lstStyle>
            <a:lvl1pPr marL="0" indent="0">
              <a:buNone/>
              <a:defRPr sz="800"/>
            </a:lvl1pPr>
          </a:lstStyle>
          <a:p>
            <a:r>
              <a:rPr lang="en-US"/>
              <a:t>Click icon to add picture</a:t>
            </a:r>
            <a:endParaRPr lang="en-GB" dirty="0"/>
          </a:p>
        </p:txBody>
      </p:sp>
      <p:sp>
        <p:nvSpPr>
          <p:cNvPr id="10" name="Picture Placeholder 5">
            <a:extLst>
              <a:ext uri="{FF2B5EF4-FFF2-40B4-BE49-F238E27FC236}">
                <a16:creationId xmlns:a16="http://schemas.microsoft.com/office/drawing/2014/main" id="{895B4B7C-A627-5A5A-B6E1-887B5D033577}"/>
              </a:ext>
            </a:extLst>
          </p:cNvPr>
          <p:cNvSpPr>
            <a:spLocks noGrp="1"/>
          </p:cNvSpPr>
          <p:nvPr>
            <p:ph type="pic" sz="quarter" idx="40"/>
          </p:nvPr>
        </p:nvSpPr>
        <p:spPr>
          <a:xfrm>
            <a:off x="4816521" y="1673618"/>
            <a:ext cx="522000" cy="522000"/>
          </a:xfrm>
          <a:prstGeom prst="rect">
            <a:avLst/>
          </a:prstGeom>
        </p:spPr>
        <p:txBody>
          <a:bodyPr/>
          <a:lstStyle>
            <a:lvl1pPr marL="0" indent="0">
              <a:buNone/>
              <a:defRPr sz="800"/>
            </a:lvl1pPr>
          </a:lstStyle>
          <a:p>
            <a:r>
              <a:rPr lang="en-US"/>
              <a:t>Click icon to add picture</a:t>
            </a:r>
            <a:endParaRPr lang="en-GB" dirty="0"/>
          </a:p>
        </p:txBody>
      </p:sp>
      <p:sp>
        <p:nvSpPr>
          <p:cNvPr id="11" name="Picture Placeholder 5">
            <a:extLst>
              <a:ext uri="{FF2B5EF4-FFF2-40B4-BE49-F238E27FC236}">
                <a16:creationId xmlns:a16="http://schemas.microsoft.com/office/drawing/2014/main" id="{CA58FAFF-0FC4-E7D4-2A61-8CA785355013}"/>
              </a:ext>
            </a:extLst>
          </p:cNvPr>
          <p:cNvSpPr>
            <a:spLocks noGrp="1"/>
          </p:cNvSpPr>
          <p:nvPr>
            <p:ph type="pic" sz="quarter" idx="41"/>
          </p:nvPr>
        </p:nvSpPr>
        <p:spPr>
          <a:xfrm>
            <a:off x="4816521" y="2719187"/>
            <a:ext cx="522000" cy="522000"/>
          </a:xfrm>
          <a:prstGeom prst="rect">
            <a:avLst/>
          </a:prstGeom>
        </p:spPr>
        <p:txBody>
          <a:bodyPr/>
          <a:lstStyle>
            <a:lvl1pPr marL="0" indent="0">
              <a:buNone/>
              <a:defRPr sz="800"/>
            </a:lvl1pPr>
          </a:lstStyle>
          <a:p>
            <a:r>
              <a:rPr lang="en-US"/>
              <a:t>Click icon to add picture</a:t>
            </a:r>
            <a:endParaRPr lang="en-GB" dirty="0"/>
          </a:p>
        </p:txBody>
      </p:sp>
      <p:sp>
        <p:nvSpPr>
          <p:cNvPr id="12" name="Picture Placeholder 5">
            <a:extLst>
              <a:ext uri="{FF2B5EF4-FFF2-40B4-BE49-F238E27FC236}">
                <a16:creationId xmlns:a16="http://schemas.microsoft.com/office/drawing/2014/main" id="{CC383DEE-3A24-D413-733E-9B9627DE1132}"/>
              </a:ext>
            </a:extLst>
          </p:cNvPr>
          <p:cNvSpPr>
            <a:spLocks noGrp="1"/>
          </p:cNvSpPr>
          <p:nvPr>
            <p:ph type="pic" sz="quarter" idx="49"/>
          </p:nvPr>
        </p:nvSpPr>
        <p:spPr>
          <a:xfrm>
            <a:off x="4816521" y="3764756"/>
            <a:ext cx="522000" cy="522000"/>
          </a:xfrm>
          <a:prstGeom prst="rect">
            <a:avLst/>
          </a:prstGeom>
        </p:spPr>
        <p:txBody>
          <a:bodyPr/>
          <a:lstStyle>
            <a:lvl1pPr marL="0" indent="0">
              <a:buNone/>
              <a:defRPr sz="800"/>
            </a:lvl1pPr>
          </a:lstStyle>
          <a:p>
            <a:r>
              <a:rPr lang="en-US"/>
              <a:t>Click icon to add picture</a:t>
            </a:r>
            <a:endParaRPr lang="en-GB" dirty="0"/>
          </a:p>
        </p:txBody>
      </p:sp>
      <p:sp>
        <p:nvSpPr>
          <p:cNvPr id="13" name="Text Placeholder 10">
            <a:extLst>
              <a:ext uri="{FF2B5EF4-FFF2-40B4-BE49-F238E27FC236}">
                <a16:creationId xmlns:a16="http://schemas.microsoft.com/office/drawing/2014/main" id="{D679FD80-4A90-7C91-FC75-E7564CD267CA}"/>
              </a:ext>
            </a:extLst>
          </p:cNvPr>
          <p:cNvSpPr>
            <a:spLocks noGrp="1"/>
          </p:cNvSpPr>
          <p:nvPr>
            <p:ph type="body" sz="quarter" idx="50"/>
          </p:nvPr>
        </p:nvSpPr>
        <p:spPr>
          <a:xfrm>
            <a:off x="5338521" y="4810323"/>
            <a:ext cx="6381186" cy="898040"/>
          </a:xfrm>
          <a:prstGeom prst="rect">
            <a:avLst/>
          </a:prstGeom>
          <a:noFill/>
        </p:spPr>
        <p:txBody>
          <a:bodyPr lIns="252000" tIns="0" rIns="0" bIns="0" anchor="t" anchorCtr="0"/>
          <a:lstStyle>
            <a:lvl1pPr marL="0" indent="0">
              <a:spcAft>
                <a:spcPts val="0"/>
              </a:spcAft>
              <a:buNone/>
              <a:defRPr sz="1800">
                <a:solidFill>
                  <a:schemeClr val="accent6"/>
                </a:solidFill>
              </a:defRPr>
            </a:lvl1pPr>
            <a:lvl2pPr marL="0" indent="0">
              <a:spcAft>
                <a:spcPts val="0"/>
              </a:spcAft>
              <a:buNone/>
              <a:defRPr/>
            </a:lvl2pPr>
          </a:lstStyle>
          <a:p>
            <a:pPr lvl="0"/>
            <a:r>
              <a:rPr lang="en-US"/>
              <a:t>Click to edit Master text styles</a:t>
            </a:r>
          </a:p>
          <a:p>
            <a:pPr lvl="1"/>
            <a:r>
              <a:rPr lang="en-US"/>
              <a:t>Second level</a:t>
            </a:r>
          </a:p>
        </p:txBody>
      </p:sp>
      <p:sp>
        <p:nvSpPr>
          <p:cNvPr id="14" name="Picture Placeholder 5">
            <a:extLst>
              <a:ext uri="{FF2B5EF4-FFF2-40B4-BE49-F238E27FC236}">
                <a16:creationId xmlns:a16="http://schemas.microsoft.com/office/drawing/2014/main" id="{7E817539-636C-D15E-0C5A-6A186EA99ED7}"/>
              </a:ext>
            </a:extLst>
          </p:cNvPr>
          <p:cNvSpPr>
            <a:spLocks noGrp="1"/>
          </p:cNvSpPr>
          <p:nvPr>
            <p:ph type="pic" sz="quarter" idx="51"/>
          </p:nvPr>
        </p:nvSpPr>
        <p:spPr>
          <a:xfrm>
            <a:off x="4816521" y="4810323"/>
            <a:ext cx="522000" cy="522000"/>
          </a:xfrm>
          <a:prstGeom prst="rect">
            <a:avLst/>
          </a:prstGeom>
        </p:spPr>
        <p:txBody>
          <a:bodyPr/>
          <a:lstStyle>
            <a:lvl1pPr marL="0" indent="0">
              <a:buNone/>
              <a:defRPr sz="800"/>
            </a:lvl1pPr>
          </a:lstStyle>
          <a:p>
            <a:r>
              <a:rPr lang="en-US"/>
              <a:t>Click icon to add picture</a:t>
            </a:r>
            <a:endParaRPr lang="en-GB" dirty="0"/>
          </a:p>
        </p:txBody>
      </p:sp>
      <p:sp>
        <p:nvSpPr>
          <p:cNvPr id="15" name="Footer Placeholder 4">
            <a:extLst>
              <a:ext uri="{FF2B5EF4-FFF2-40B4-BE49-F238E27FC236}">
                <a16:creationId xmlns:a16="http://schemas.microsoft.com/office/drawing/2014/main" id="{41FC001F-3CFC-E2E6-C880-8EDFDE3C860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dirty="0"/>
          </a:p>
        </p:txBody>
      </p:sp>
      <p:sp>
        <p:nvSpPr>
          <p:cNvPr id="6" name="Text Placeholder 3">
            <a:extLst>
              <a:ext uri="{FF2B5EF4-FFF2-40B4-BE49-F238E27FC236}">
                <a16:creationId xmlns:a16="http://schemas.microsoft.com/office/drawing/2014/main" id="{8CC922C0-CB80-ED31-3A9D-07AE77758F5F}"/>
              </a:ext>
            </a:extLst>
          </p:cNvPr>
          <p:cNvSpPr>
            <a:spLocks noGrp="1"/>
          </p:cNvSpPr>
          <p:nvPr>
            <p:ph type="body" sz="quarter" idx="17"/>
          </p:nvPr>
        </p:nvSpPr>
        <p:spPr>
          <a:xfrm>
            <a:off x="480575" y="2097087"/>
            <a:ext cx="3502145" cy="3960811"/>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Rectangle 15">
            <a:extLst>
              <a:ext uri="{FF2B5EF4-FFF2-40B4-BE49-F238E27FC236}">
                <a16:creationId xmlns:a16="http://schemas.microsoft.com/office/drawing/2014/main" id="{D93BC3DE-8A6C-95DE-B77B-3573C021CF77}"/>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7" name="Graphic 16">
            <a:extLst>
              <a:ext uri="{FF2B5EF4-FFF2-40B4-BE49-F238E27FC236}">
                <a16:creationId xmlns:a16="http://schemas.microsoft.com/office/drawing/2014/main" id="{014A7B58-3F8E-873F-6D2A-F3C528720624}"/>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4152961797"/>
      </p:ext>
    </p:extLst>
  </p:cSld>
  <p:clrMapOvr>
    <a:masterClrMapping/>
  </p:clrMapOvr>
</p:sldLayout>
</file>

<file path=ppt/slideLayouts/slideLayout403.xml><?xml version="1.0" encoding="utf-8"?>
<p:sldLayout xmlns:a="http://schemas.openxmlformats.org/drawingml/2006/main" xmlns:r="http://schemas.openxmlformats.org/officeDocument/2006/relationships" xmlns:p="http://schemas.openxmlformats.org/presentationml/2006/main" preserve="1" userDrawn="1">
  <p:cSld name="27_content _4_elements">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2AA115E-D9AA-0A7E-0084-122EB5DFD13F}"/>
              </a:ext>
            </a:extLst>
          </p:cNvPr>
          <p:cNvSpPr>
            <a:spLocks noGrp="1"/>
          </p:cNvSpPr>
          <p:nvPr>
            <p:ph type="sldNum" sz="quarter" idx="48"/>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20" name="Text Placeholder 10">
            <a:extLst>
              <a:ext uri="{FF2B5EF4-FFF2-40B4-BE49-F238E27FC236}">
                <a16:creationId xmlns:a16="http://schemas.microsoft.com/office/drawing/2014/main" id="{89959349-DE05-1747-8537-0F3D77396BF3}"/>
              </a:ext>
            </a:extLst>
          </p:cNvPr>
          <p:cNvSpPr>
            <a:spLocks noGrp="1"/>
          </p:cNvSpPr>
          <p:nvPr>
            <p:ph type="body" sz="quarter" idx="13"/>
          </p:nvPr>
        </p:nvSpPr>
        <p:spPr>
          <a:xfrm>
            <a:off x="5703294" y="758703"/>
            <a:ext cx="5985123" cy="1008000"/>
          </a:xfrm>
          <a:prstGeom prst="rect">
            <a:avLst/>
          </a:prstGeom>
          <a:noFill/>
          <a:ln>
            <a:noFill/>
          </a:ln>
        </p:spPr>
        <p:txBody>
          <a:bodyPr lIns="252000" anchor="ctr" anchorCtr="0"/>
          <a:lstStyle>
            <a:lvl1pPr marL="0" indent="0">
              <a:spcAft>
                <a:spcPts val="0"/>
              </a:spcAft>
              <a:buNone/>
              <a:defRPr sz="1400">
                <a:solidFill>
                  <a:schemeClr val="accent2"/>
                </a:solidFill>
              </a:defRPr>
            </a:lvl1pPr>
            <a:lvl2pPr marL="0" indent="0">
              <a:spcAft>
                <a:spcPts val="0"/>
              </a:spcAft>
              <a:buNone/>
              <a:defRPr sz="1400"/>
            </a:lvl2pPr>
          </a:lstStyle>
          <a:p>
            <a:pPr lvl="0"/>
            <a:r>
              <a:rPr lang="en-US"/>
              <a:t>Click to edit Master text styles</a:t>
            </a:r>
          </a:p>
          <a:p>
            <a:pPr lvl="1"/>
            <a:r>
              <a:rPr lang="en-US"/>
              <a:t>Second level</a:t>
            </a:r>
          </a:p>
        </p:txBody>
      </p:sp>
      <p:sp>
        <p:nvSpPr>
          <p:cNvPr id="21" name="Text Placeholder 10">
            <a:extLst>
              <a:ext uri="{FF2B5EF4-FFF2-40B4-BE49-F238E27FC236}">
                <a16:creationId xmlns:a16="http://schemas.microsoft.com/office/drawing/2014/main" id="{28C3907E-9AEB-DB4C-9A93-AEAC0C4B5F6D}"/>
              </a:ext>
            </a:extLst>
          </p:cNvPr>
          <p:cNvSpPr>
            <a:spLocks noGrp="1"/>
          </p:cNvSpPr>
          <p:nvPr>
            <p:ph type="body" sz="quarter" idx="16"/>
          </p:nvPr>
        </p:nvSpPr>
        <p:spPr>
          <a:xfrm>
            <a:off x="5703294" y="2127149"/>
            <a:ext cx="5985123" cy="1008000"/>
          </a:xfrm>
          <a:prstGeom prst="rect">
            <a:avLst/>
          </a:prstGeom>
          <a:noFill/>
          <a:ln>
            <a:noFill/>
          </a:ln>
        </p:spPr>
        <p:txBody>
          <a:bodyPr lIns="252000" anchor="ctr" anchorCtr="0"/>
          <a:lstStyle>
            <a:lvl1pPr marL="0" indent="0">
              <a:spcAft>
                <a:spcPts val="0"/>
              </a:spcAft>
              <a:buNone/>
              <a:defRPr sz="1400">
                <a:solidFill>
                  <a:schemeClr val="accent2"/>
                </a:solidFill>
              </a:defRPr>
            </a:lvl1pPr>
            <a:lvl2pPr marL="0" indent="0">
              <a:spcAft>
                <a:spcPts val="0"/>
              </a:spcAft>
              <a:buNone/>
              <a:defRPr sz="1400"/>
            </a:lvl2pPr>
          </a:lstStyle>
          <a:p>
            <a:pPr lvl="0"/>
            <a:r>
              <a:rPr lang="en-US"/>
              <a:t>Click to edit Master text styles</a:t>
            </a:r>
          </a:p>
          <a:p>
            <a:pPr lvl="1"/>
            <a:r>
              <a:rPr lang="en-US"/>
              <a:t>Second level</a:t>
            </a:r>
          </a:p>
        </p:txBody>
      </p:sp>
      <p:sp>
        <p:nvSpPr>
          <p:cNvPr id="22" name="Text Placeholder 10">
            <a:extLst>
              <a:ext uri="{FF2B5EF4-FFF2-40B4-BE49-F238E27FC236}">
                <a16:creationId xmlns:a16="http://schemas.microsoft.com/office/drawing/2014/main" id="{870AAB8D-F760-D54B-A6B0-7985A362E655}"/>
              </a:ext>
            </a:extLst>
          </p:cNvPr>
          <p:cNvSpPr>
            <a:spLocks noGrp="1"/>
          </p:cNvSpPr>
          <p:nvPr>
            <p:ph type="body" sz="quarter" idx="19"/>
          </p:nvPr>
        </p:nvSpPr>
        <p:spPr>
          <a:xfrm>
            <a:off x="5703294" y="3495595"/>
            <a:ext cx="5985123" cy="1008000"/>
          </a:xfrm>
          <a:prstGeom prst="rect">
            <a:avLst/>
          </a:prstGeom>
          <a:noFill/>
          <a:ln>
            <a:noFill/>
          </a:ln>
        </p:spPr>
        <p:txBody>
          <a:bodyPr lIns="252000" anchor="ctr" anchorCtr="0"/>
          <a:lstStyle>
            <a:lvl1pPr marL="0" indent="0">
              <a:spcAft>
                <a:spcPts val="0"/>
              </a:spcAft>
              <a:buNone/>
              <a:defRPr sz="1400">
                <a:solidFill>
                  <a:schemeClr val="accent2"/>
                </a:solidFill>
              </a:defRPr>
            </a:lvl1pPr>
            <a:lvl2pPr marL="0" indent="0">
              <a:spcAft>
                <a:spcPts val="0"/>
              </a:spcAft>
              <a:buNone/>
              <a:defRPr sz="1400"/>
            </a:lvl2pPr>
          </a:lstStyle>
          <a:p>
            <a:pPr lvl="0"/>
            <a:r>
              <a:rPr lang="en-US"/>
              <a:t>Click to edit Master text styles</a:t>
            </a:r>
          </a:p>
          <a:p>
            <a:pPr lvl="1"/>
            <a:r>
              <a:rPr lang="en-US"/>
              <a:t>Second level</a:t>
            </a:r>
          </a:p>
        </p:txBody>
      </p:sp>
      <p:sp>
        <p:nvSpPr>
          <p:cNvPr id="23" name="Text Placeholder 10">
            <a:extLst>
              <a:ext uri="{FF2B5EF4-FFF2-40B4-BE49-F238E27FC236}">
                <a16:creationId xmlns:a16="http://schemas.microsoft.com/office/drawing/2014/main" id="{55364C55-C3AA-044A-AC78-EEC4123D949C}"/>
              </a:ext>
            </a:extLst>
          </p:cNvPr>
          <p:cNvSpPr>
            <a:spLocks noGrp="1"/>
          </p:cNvSpPr>
          <p:nvPr>
            <p:ph type="body" sz="quarter" idx="22"/>
          </p:nvPr>
        </p:nvSpPr>
        <p:spPr>
          <a:xfrm>
            <a:off x="5703294" y="4864040"/>
            <a:ext cx="5985123" cy="1008000"/>
          </a:xfrm>
          <a:prstGeom prst="rect">
            <a:avLst/>
          </a:prstGeom>
          <a:noFill/>
          <a:ln>
            <a:noFill/>
          </a:ln>
        </p:spPr>
        <p:txBody>
          <a:bodyPr lIns="252000" anchor="ctr" anchorCtr="0"/>
          <a:lstStyle>
            <a:lvl1pPr marL="0" indent="0">
              <a:spcAft>
                <a:spcPts val="0"/>
              </a:spcAft>
              <a:buNone/>
              <a:defRPr sz="1400">
                <a:solidFill>
                  <a:schemeClr val="accent2"/>
                </a:solidFill>
              </a:defRPr>
            </a:lvl1pPr>
            <a:lvl2pPr marL="0" indent="0">
              <a:spcAft>
                <a:spcPts val="0"/>
              </a:spcAft>
              <a:buNone/>
              <a:defRPr sz="1400"/>
            </a:lvl2pPr>
          </a:lstStyle>
          <a:p>
            <a:pPr lvl="0"/>
            <a:r>
              <a:rPr lang="en-US"/>
              <a:t>Click to edit Master text styles</a:t>
            </a:r>
          </a:p>
          <a:p>
            <a:pPr lvl="1"/>
            <a:r>
              <a:rPr lang="en-US"/>
              <a:t>Second level</a:t>
            </a:r>
          </a:p>
        </p:txBody>
      </p:sp>
      <p:sp>
        <p:nvSpPr>
          <p:cNvPr id="2" name="Picture Placeholder 5">
            <a:extLst>
              <a:ext uri="{FF2B5EF4-FFF2-40B4-BE49-F238E27FC236}">
                <a16:creationId xmlns:a16="http://schemas.microsoft.com/office/drawing/2014/main" id="{EAFD9C50-5750-4AA2-50DE-E256E7A1F870}"/>
              </a:ext>
            </a:extLst>
          </p:cNvPr>
          <p:cNvSpPr>
            <a:spLocks noGrp="1"/>
          </p:cNvSpPr>
          <p:nvPr>
            <p:ph type="pic" sz="quarter" idx="37"/>
          </p:nvPr>
        </p:nvSpPr>
        <p:spPr>
          <a:xfrm>
            <a:off x="4739921" y="758703"/>
            <a:ext cx="763200" cy="763200"/>
          </a:xfrm>
          <a:prstGeom prst="rect">
            <a:avLst/>
          </a:prstGeom>
        </p:spPr>
        <p:txBody>
          <a:bodyPr/>
          <a:lstStyle>
            <a:lvl1pPr marL="0" indent="0">
              <a:buNone/>
              <a:defRPr sz="800"/>
            </a:lvl1pPr>
          </a:lstStyle>
          <a:p>
            <a:r>
              <a:rPr lang="en-US"/>
              <a:t>Click icon to add picture</a:t>
            </a:r>
            <a:endParaRPr lang="en-GB" dirty="0"/>
          </a:p>
        </p:txBody>
      </p:sp>
      <p:sp>
        <p:nvSpPr>
          <p:cNvPr id="6" name="Picture Placeholder 5">
            <a:extLst>
              <a:ext uri="{FF2B5EF4-FFF2-40B4-BE49-F238E27FC236}">
                <a16:creationId xmlns:a16="http://schemas.microsoft.com/office/drawing/2014/main" id="{45CFBAEA-4F9C-B0EE-7FE5-FEE17E915BBC}"/>
              </a:ext>
            </a:extLst>
          </p:cNvPr>
          <p:cNvSpPr>
            <a:spLocks noGrp="1"/>
          </p:cNvSpPr>
          <p:nvPr>
            <p:ph type="pic" sz="quarter" idx="38"/>
          </p:nvPr>
        </p:nvSpPr>
        <p:spPr>
          <a:xfrm>
            <a:off x="4739921" y="2127149"/>
            <a:ext cx="763200" cy="763200"/>
          </a:xfrm>
          <a:prstGeom prst="rect">
            <a:avLst/>
          </a:prstGeom>
        </p:spPr>
        <p:txBody>
          <a:bodyPr/>
          <a:lstStyle>
            <a:lvl1pPr marL="0" indent="0">
              <a:buNone/>
              <a:defRPr sz="800"/>
            </a:lvl1pPr>
          </a:lstStyle>
          <a:p>
            <a:r>
              <a:rPr lang="en-US"/>
              <a:t>Click icon to add picture</a:t>
            </a:r>
            <a:endParaRPr lang="en-GB" dirty="0"/>
          </a:p>
        </p:txBody>
      </p:sp>
      <p:sp>
        <p:nvSpPr>
          <p:cNvPr id="7" name="Picture Placeholder 5">
            <a:extLst>
              <a:ext uri="{FF2B5EF4-FFF2-40B4-BE49-F238E27FC236}">
                <a16:creationId xmlns:a16="http://schemas.microsoft.com/office/drawing/2014/main" id="{98D2757F-3DD5-E433-7C6D-DE9856DDEC1F}"/>
              </a:ext>
            </a:extLst>
          </p:cNvPr>
          <p:cNvSpPr>
            <a:spLocks noGrp="1"/>
          </p:cNvSpPr>
          <p:nvPr>
            <p:ph type="pic" sz="quarter" idx="39"/>
          </p:nvPr>
        </p:nvSpPr>
        <p:spPr>
          <a:xfrm>
            <a:off x="4739921" y="3495595"/>
            <a:ext cx="763200" cy="763200"/>
          </a:xfrm>
          <a:prstGeom prst="rect">
            <a:avLst/>
          </a:prstGeom>
        </p:spPr>
        <p:txBody>
          <a:bodyPr/>
          <a:lstStyle>
            <a:lvl1pPr marL="0" indent="0">
              <a:buNone/>
              <a:defRPr sz="800"/>
            </a:lvl1pPr>
          </a:lstStyle>
          <a:p>
            <a:r>
              <a:rPr lang="en-US"/>
              <a:t>Click icon to add picture</a:t>
            </a:r>
            <a:endParaRPr lang="en-GB" dirty="0"/>
          </a:p>
        </p:txBody>
      </p:sp>
      <p:sp>
        <p:nvSpPr>
          <p:cNvPr id="8" name="Picture Placeholder 5">
            <a:extLst>
              <a:ext uri="{FF2B5EF4-FFF2-40B4-BE49-F238E27FC236}">
                <a16:creationId xmlns:a16="http://schemas.microsoft.com/office/drawing/2014/main" id="{F2FF5D93-9C43-D38B-C362-53C129419375}"/>
              </a:ext>
            </a:extLst>
          </p:cNvPr>
          <p:cNvSpPr>
            <a:spLocks noGrp="1"/>
          </p:cNvSpPr>
          <p:nvPr>
            <p:ph type="pic" sz="quarter" idx="49"/>
          </p:nvPr>
        </p:nvSpPr>
        <p:spPr>
          <a:xfrm>
            <a:off x="4739921" y="4864040"/>
            <a:ext cx="763200" cy="763200"/>
          </a:xfrm>
          <a:prstGeom prst="rect">
            <a:avLst/>
          </a:prstGeom>
        </p:spPr>
        <p:txBody>
          <a:bodyPr/>
          <a:lstStyle>
            <a:lvl1pPr marL="0" indent="0">
              <a:buNone/>
              <a:defRPr sz="800"/>
            </a:lvl1pPr>
          </a:lstStyle>
          <a:p>
            <a:r>
              <a:rPr lang="en-US"/>
              <a:t>Click icon to add picture</a:t>
            </a:r>
            <a:endParaRPr lang="en-GB" dirty="0"/>
          </a:p>
        </p:txBody>
      </p:sp>
      <p:sp>
        <p:nvSpPr>
          <p:cNvPr id="9" name="Footer Placeholder 4">
            <a:extLst>
              <a:ext uri="{FF2B5EF4-FFF2-40B4-BE49-F238E27FC236}">
                <a16:creationId xmlns:a16="http://schemas.microsoft.com/office/drawing/2014/main" id="{FAC20BDA-7501-3265-3163-11B7890EA57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5" name="Title 1">
            <a:extLst>
              <a:ext uri="{FF2B5EF4-FFF2-40B4-BE49-F238E27FC236}">
                <a16:creationId xmlns:a16="http://schemas.microsoft.com/office/drawing/2014/main" id="{D565167A-0920-5150-258A-9C62D9DC62B4}"/>
              </a:ext>
            </a:extLst>
          </p:cNvPr>
          <p:cNvSpPr>
            <a:spLocks noGrp="1"/>
          </p:cNvSpPr>
          <p:nvPr>
            <p:ph type="title"/>
          </p:nvPr>
        </p:nvSpPr>
        <p:spPr>
          <a:xfrm>
            <a:off x="479425" y="476250"/>
            <a:ext cx="3508375" cy="1257109"/>
          </a:xfrm>
          <a:prstGeom prst="rect">
            <a:avLst/>
          </a:prstGeom>
        </p:spPr>
        <p:txBody>
          <a:bodyPr lIns="0" tIns="0" rIns="0" bIns="0"/>
          <a:lstStyle/>
          <a:p>
            <a:r>
              <a:rPr lang="en-US"/>
              <a:t>Click to edit Master title style</a:t>
            </a:r>
            <a:endParaRPr lang="en-AU" dirty="0"/>
          </a:p>
        </p:txBody>
      </p:sp>
      <p:sp>
        <p:nvSpPr>
          <p:cNvPr id="4" name="Text Placeholder 3">
            <a:extLst>
              <a:ext uri="{FF2B5EF4-FFF2-40B4-BE49-F238E27FC236}">
                <a16:creationId xmlns:a16="http://schemas.microsoft.com/office/drawing/2014/main" id="{8CFAF949-3EA9-5759-A334-6B20DF5A4472}"/>
              </a:ext>
            </a:extLst>
          </p:cNvPr>
          <p:cNvSpPr>
            <a:spLocks noGrp="1"/>
          </p:cNvSpPr>
          <p:nvPr>
            <p:ph type="body" sz="quarter" idx="17"/>
          </p:nvPr>
        </p:nvSpPr>
        <p:spPr>
          <a:xfrm>
            <a:off x="480575" y="2097087"/>
            <a:ext cx="3507225" cy="3960811"/>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Rectangle 9">
            <a:extLst>
              <a:ext uri="{FF2B5EF4-FFF2-40B4-BE49-F238E27FC236}">
                <a16:creationId xmlns:a16="http://schemas.microsoft.com/office/drawing/2014/main" id="{DDE83213-35DF-891B-DD7B-74064FC65C2B}"/>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Graphic 10">
            <a:extLst>
              <a:ext uri="{FF2B5EF4-FFF2-40B4-BE49-F238E27FC236}">
                <a16:creationId xmlns:a16="http://schemas.microsoft.com/office/drawing/2014/main" id="{A5B25B19-FC00-1508-245E-657EF4355B0C}"/>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4138239544"/>
      </p:ext>
    </p:extLst>
  </p:cSld>
  <p:clrMapOvr>
    <a:masterClrMapping/>
  </p:clrMapOvr>
  <p:extLst>
    <p:ext uri="{DCECCB84-F9BA-43D5-87BE-67443E8EF086}">
      <p15:sldGuideLst xmlns:p15="http://schemas.microsoft.com/office/powerpoint/2012/main">
        <p15:guide id="3" pos="2512">
          <p15:clr>
            <a:srgbClr val="FBAE40"/>
          </p15:clr>
        </p15:guide>
        <p15:guide id="4" pos="2816">
          <p15:clr>
            <a:srgbClr val="FBAE40"/>
          </p15:clr>
        </p15:guide>
      </p15:sldGuideLst>
    </p:ext>
  </p:extLst>
</p:sldLayout>
</file>

<file path=ppt/slideLayouts/slideLayout404.xml><?xml version="1.0" encoding="utf-8"?>
<p:sldLayout xmlns:a="http://schemas.openxmlformats.org/drawingml/2006/main" xmlns:r="http://schemas.openxmlformats.org/officeDocument/2006/relationships" xmlns:p="http://schemas.openxmlformats.org/presentationml/2006/main" preserve="1" userDrawn="1">
  <p:cSld name="27_content _5_elements">
    <p:spTree>
      <p:nvGrpSpPr>
        <p:cNvPr id="1" name=""/>
        <p:cNvGrpSpPr/>
        <p:nvPr/>
      </p:nvGrpSpPr>
      <p:grpSpPr>
        <a:xfrm>
          <a:off x="0" y="0"/>
          <a:ext cx="0" cy="0"/>
          <a:chOff x="0" y="0"/>
          <a:chExt cx="0" cy="0"/>
        </a:xfrm>
      </p:grpSpPr>
      <p:sp>
        <p:nvSpPr>
          <p:cNvPr id="29" name="Slide Number Placeholder 1">
            <a:extLst>
              <a:ext uri="{FF2B5EF4-FFF2-40B4-BE49-F238E27FC236}">
                <a16:creationId xmlns:a16="http://schemas.microsoft.com/office/drawing/2014/main" id="{27B2FE85-B23D-4FCF-1DF9-6F0DA6D03115}"/>
              </a:ext>
            </a:extLst>
          </p:cNvPr>
          <p:cNvSpPr>
            <a:spLocks noGrp="1"/>
          </p:cNvSpPr>
          <p:nvPr>
            <p:ph type="sldNum" sz="quarter" idx="32"/>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dirty="0"/>
          </a:p>
        </p:txBody>
      </p:sp>
      <p:sp>
        <p:nvSpPr>
          <p:cNvPr id="30" name="Title 3">
            <a:extLst>
              <a:ext uri="{FF2B5EF4-FFF2-40B4-BE49-F238E27FC236}">
                <a16:creationId xmlns:a16="http://schemas.microsoft.com/office/drawing/2014/main" id="{205B40F4-45D0-7443-8322-D06A298A9F09}"/>
              </a:ext>
            </a:extLst>
          </p:cNvPr>
          <p:cNvSpPr>
            <a:spLocks noGrp="1"/>
          </p:cNvSpPr>
          <p:nvPr>
            <p:ph type="title"/>
          </p:nvPr>
        </p:nvSpPr>
        <p:spPr>
          <a:xfrm>
            <a:off x="479425" y="476251"/>
            <a:ext cx="2860489" cy="1576070"/>
          </a:xfrm>
          <a:prstGeom prst="rect">
            <a:avLst/>
          </a:prstGeom>
        </p:spPr>
        <p:txBody>
          <a:bodyPr lIns="0" tIns="0" rIns="0" bIns="0"/>
          <a:lstStyle/>
          <a:p>
            <a:r>
              <a:rPr lang="en-US"/>
              <a:t>Click to edit Master title style</a:t>
            </a:r>
            <a:endParaRPr lang="en-AU" dirty="0"/>
          </a:p>
        </p:txBody>
      </p:sp>
      <p:sp>
        <p:nvSpPr>
          <p:cNvPr id="2" name="Text Placeholder 10">
            <a:extLst>
              <a:ext uri="{FF2B5EF4-FFF2-40B4-BE49-F238E27FC236}">
                <a16:creationId xmlns:a16="http://schemas.microsoft.com/office/drawing/2014/main" id="{0A2DD6D3-0DD0-96B2-30E8-B955E5AFD0C6}"/>
              </a:ext>
            </a:extLst>
          </p:cNvPr>
          <p:cNvSpPr>
            <a:spLocks noGrp="1"/>
          </p:cNvSpPr>
          <p:nvPr>
            <p:ph type="body" sz="quarter" idx="33"/>
          </p:nvPr>
        </p:nvSpPr>
        <p:spPr>
          <a:xfrm>
            <a:off x="4809388" y="628049"/>
            <a:ext cx="6903186" cy="898040"/>
          </a:xfrm>
          <a:prstGeom prst="rect">
            <a:avLst/>
          </a:prstGeom>
          <a:noFill/>
        </p:spPr>
        <p:txBody>
          <a:bodyPr lIns="252000" tIns="0" rIns="0" bIns="0" anchor="t" anchorCtr="0"/>
          <a:lstStyle>
            <a:lvl1pPr marL="0" indent="0">
              <a:spcAft>
                <a:spcPts val="0"/>
              </a:spcAft>
              <a:buNone/>
              <a:defRPr sz="1800">
                <a:solidFill>
                  <a:schemeClr val="accent2"/>
                </a:solidFill>
              </a:defRPr>
            </a:lvl1pPr>
            <a:lvl2pPr marL="0" indent="0">
              <a:spcAft>
                <a:spcPts val="0"/>
              </a:spcAft>
              <a:buNone/>
              <a:defRPr/>
            </a:lvl2pPr>
          </a:lstStyle>
          <a:p>
            <a:pPr lvl="0"/>
            <a:r>
              <a:rPr lang="en-US"/>
              <a:t>Click to edit Master text styles</a:t>
            </a:r>
          </a:p>
          <a:p>
            <a:pPr lvl="1"/>
            <a:r>
              <a:rPr lang="en-US"/>
              <a:t>Second level</a:t>
            </a:r>
          </a:p>
        </p:txBody>
      </p:sp>
      <p:sp>
        <p:nvSpPr>
          <p:cNvPr id="3" name="Text Placeholder 10">
            <a:extLst>
              <a:ext uri="{FF2B5EF4-FFF2-40B4-BE49-F238E27FC236}">
                <a16:creationId xmlns:a16="http://schemas.microsoft.com/office/drawing/2014/main" id="{A8DF2ECC-3A90-9A18-A2E8-A6063F2FADEF}"/>
              </a:ext>
            </a:extLst>
          </p:cNvPr>
          <p:cNvSpPr>
            <a:spLocks noGrp="1"/>
          </p:cNvSpPr>
          <p:nvPr>
            <p:ph type="body" sz="quarter" idx="36"/>
          </p:nvPr>
        </p:nvSpPr>
        <p:spPr>
          <a:xfrm>
            <a:off x="4809388" y="1673618"/>
            <a:ext cx="6903186" cy="898040"/>
          </a:xfrm>
          <a:prstGeom prst="rect">
            <a:avLst/>
          </a:prstGeom>
          <a:noFill/>
        </p:spPr>
        <p:txBody>
          <a:bodyPr lIns="252000" tIns="0" rIns="0" bIns="0" anchor="t" anchorCtr="0"/>
          <a:lstStyle>
            <a:lvl1pPr marL="0" indent="0">
              <a:spcAft>
                <a:spcPts val="0"/>
              </a:spcAft>
              <a:buNone/>
              <a:defRPr sz="1800">
                <a:solidFill>
                  <a:schemeClr val="accent3"/>
                </a:solidFill>
              </a:defRPr>
            </a:lvl1pPr>
            <a:lvl2pPr marL="0" indent="0">
              <a:spcAft>
                <a:spcPts val="0"/>
              </a:spcAft>
              <a:buNone/>
              <a:defRPr/>
            </a:lvl2pPr>
          </a:lstStyle>
          <a:p>
            <a:pPr lvl="0"/>
            <a:r>
              <a:rPr lang="en-US"/>
              <a:t>Click to edit Master text styles</a:t>
            </a:r>
          </a:p>
          <a:p>
            <a:pPr lvl="1"/>
            <a:r>
              <a:rPr lang="en-US"/>
              <a:t>Second level</a:t>
            </a:r>
          </a:p>
        </p:txBody>
      </p:sp>
      <p:sp>
        <p:nvSpPr>
          <p:cNvPr id="4" name="Text Placeholder 10">
            <a:extLst>
              <a:ext uri="{FF2B5EF4-FFF2-40B4-BE49-F238E27FC236}">
                <a16:creationId xmlns:a16="http://schemas.microsoft.com/office/drawing/2014/main" id="{449B0152-3939-E8E7-DD35-963C0FD1F7C9}"/>
              </a:ext>
            </a:extLst>
          </p:cNvPr>
          <p:cNvSpPr>
            <a:spLocks noGrp="1"/>
          </p:cNvSpPr>
          <p:nvPr>
            <p:ph type="body" sz="quarter" idx="37"/>
          </p:nvPr>
        </p:nvSpPr>
        <p:spPr>
          <a:xfrm>
            <a:off x="4809388" y="2719187"/>
            <a:ext cx="6903186" cy="898040"/>
          </a:xfrm>
          <a:prstGeom prst="rect">
            <a:avLst/>
          </a:prstGeom>
          <a:noFill/>
        </p:spPr>
        <p:txBody>
          <a:bodyPr lIns="252000" tIns="0" rIns="0" bIns="0" anchor="t" anchorCtr="0"/>
          <a:lstStyle>
            <a:lvl1pPr marL="0" indent="0">
              <a:spcAft>
                <a:spcPts val="0"/>
              </a:spcAft>
              <a:buNone/>
              <a:defRPr sz="1800">
                <a:solidFill>
                  <a:schemeClr val="accent4"/>
                </a:solidFill>
              </a:defRPr>
            </a:lvl1pPr>
            <a:lvl2pPr marL="0" indent="0">
              <a:spcAft>
                <a:spcPts val="0"/>
              </a:spcAft>
              <a:buNone/>
              <a:defRPr/>
            </a:lvl2pPr>
          </a:lstStyle>
          <a:p>
            <a:pPr lvl="0"/>
            <a:r>
              <a:rPr lang="en-US"/>
              <a:t>Click to edit Master text styles</a:t>
            </a:r>
          </a:p>
          <a:p>
            <a:pPr lvl="1"/>
            <a:r>
              <a:rPr lang="en-US"/>
              <a:t>Second level</a:t>
            </a:r>
          </a:p>
        </p:txBody>
      </p:sp>
      <p:sp>
        <p:nvSpPr>
          <p:cNvPr id="5" name="Text Placeholder 10">
            <a:extLst>
              <a:ext uri="{FF2B5EF4-FFF2-40B4-BE49-F238E27FC236}">
                <a16:creationId xmlns:a16="http://schemas.microsoft.com/office/drawing/2014/main" id="{9FD8CF15-B11E-9A4A-B73A-53704257FC4A}"/>
              </a:ext>
            </a:extLst>
          </p:cNvPr>
          <p:cNvSpPr>
            <a:spLocks noGrp="1"/>
          </p:cNvSpPr>
          <p:nvPr>
            <p:ph type="body" sz="quarter" idx="38"/>
          </p:nvPr>
        </p:nvSpPr>
        <p:spPr>
          <a:xfrm>
            <a:off x="4809388" y="3764756"/>
            <a:ext cx="6903186" cy="898040"/>
          </a:xfrm>
          <a:prstGeom prst="rect">
            <a:avLst/>
          </a:prstGeom>
          <a:noFill/>
        </p:spPr>
        <p:txBody>
          <a:bodyPr lIns="252000" tIns="0" rIns="0" bIns="0" anchor="t" anchorCtr="0"/>
          <a:lstStyle>
            <a:lvl1pPr marL="0" indent="0">
              <a:spcAft>
                <a:spcPts val="0"/>
              </a:spcAft>
              <a:buNone/>
              <a:defRPr sz="1800">
                <a:solidFill>
                  <a:schemeClr val="accent5"/>
                </a:solidFill>
              </a:defRPr>
            </a:lvl1pPr>
            <a:lvl2pPr marL="0" indent="0">
              <a:spcAft>
                <a:spcPts val="0"/>
              </a:spcAft>
              <a:buNone/>
              <a:defRPr/>
            </a:lvl2pPr>
          </a:lstStyle>
          <a:p>
            <a:pPr lvl="0"/>
            <a:r>
              <a:rPr lang="en-US"/>
              <a:t>Click to edit Master text styles</a:t>
            </a:r>
          </a:p>
          <a:p>
            <a:pPr lvl="1"/>
            <a:r>
              <a:rPr lang="en-US"/>
              <a:t>Second level</a:t>
            </a:r>
          </a:p>
        </p:txBody>
      </p:sp>
      <p:sp>
        <p:nvSpPr>
          <p:cNvPr id="7" name="Picture Placeholder 5">
            <a:extLst>
              <a:ext uri="{FF2B5EF4-FFF2-40B4-BE49-F238E27FC236}">
                <a16:creationId xmlns:a16="http://schemas.microsoft.com/office/drawing/2014/main" id="{C8E59874-D487-84B2-792D-6F7FD81D85FD}"/>
              </a:ext>
            </a:extLst>
          </p:cNvPr>
          <p:cNvSpPr>
            <a:spLocks noGrp="1"/>
          </p:cNvSpPr>
          <p:nvPr>
            <p:ph type="pic" sz="quarter" idx="39"/>
          </p:nvPr>
        </p:nvSpPr>
        <p:spPr>
          <a:xfrm>
            <a:off x="4287389" y="628049"/>
            <a:ext cx="522000" cy="522000"/>
          </a:xfrm>
          <a:prstGeom prst="rect">
            <a:avLst/>
          </a:prstGeom>
        </p:spPr>
        <p:txBody>
          <a:bodyPr/>
          <a:lstStyle>
            <a:lvl1pPr marL="0" indent="0">
              <a:buNone/>
              <a:defRPr sz="800"/>
            </a:lvl1pPr>
          </a:lstStyle>
          <a:p>
            <a:r>
              <a:rPr lang="en-US"/>
              <a:t>Click icon to add picture</a:t>
            </a:r>
            <a:endParaRPr lang="en-GB" dirty="0"/>
          </a:p>
        </p:txBody>
      </p:sp>
      <p:sp>
        <p:nvSpPr>
          <p:cNvPr id="9" name="Picture Placeholder 5">
            <a:extLst>
              <a:ext uri="{FF2B5EF4-FFF2-40B4-BE49-F238E27FC236}">
                <a16:creationId xmlns:a16="http://schemas.microsoft.com/office/drawing/2014/main" id="{86389DB5-439E-A5B3-F90E-37371B1AE4B3}"/>
              </a:ext>
            </a:extLst>
          </p:cNvPr>
          <p:cNvSpPr>
            <a:spLocks noGrp="1"/>
          </p:cNvSpPr>
          <p:nvPr>
            <p:ph type="pic" sz="quarter" idx="40"/>
          </p:nvPr>
        </p:nvSpPr>
        <p:spPr>
          <a:xfrm>
            <a:off x="4287389" y="1673618"/>
            <a:ext cx="522000" cy="522000"/>
          </a:xfrm>
          <a:prstGeom prst="rect">
            <a:avLst/>
          </a:prstGeom>
        </p:spPr>
        <p:txBody>
          <a:bodyPr/>
          <a:lstStyle>
            <a:lvl1pPr marL="0" indent="0">
              <a:buNone/>
              <a:defRPr sz="800"/>
            </a:lvl1pPr>
          </a:lstStyle>
          <a:p>
            <a:r>
              <a:rPr lang="en-US"/>
              <a:t>Click icon to add picture</a:t>
            </a:r>
            <a:endParaRPr lang="en-GB" dirty="0"/>
          </a:p>
        </p:txBody>
      </p:sp>
      <p:sp>
        <p:nvSpPr>
          <p:cNvPr id="10" name="Picture Placeholder 5">
            <a:extLst>
              <a:ext uri="{FF2B5EF4-FFF2-40B4-BE49-F238E27FC236}">
                <a16:creationId xmlns:a16="http://schemas.microsoft.com/office/drawing/2014/main" id="{689BD7CA-A635-5E0B-D8D1-2FA87B52F1D8}"/>
              </a:ext>
            </a:extLst>
          </p:cNvPr>
          <p:cNvSpPr>
            <a:spLocks noGrp="1"/>
          </p:cNvSpPr>
          <p:nvPr>
            <p:ph type="pic" sz="quarter" idx="41"/>
          </p:nvPr>
        </p:nvSpPr>
        <p:spPr>
          <a:xfrm>
            <a:off x="4287389" y="2719187"/>
            <a:ext cx="522000" cy="522000"/>
          </a:xfrm>
          <a:prstGeom prst="rect">
            <a:avLst/>
          </a:prstGeom>
        </p:spPr>
        <p:txBody>
          <a:bodyPr/>
          <a:lstStyle>
            <a:lvl1pPr marL="0" indent="0">
              <a:buNone/>
              <a:defRPr sz="800"/>
            </a:lvl1pPr>
          </a:lstStyle>
          <a:p>
            <a:r>
              <a:rPr lang="en-US"/>
              <a:t>Click icon to add picture</a:t>
            </a:r>
            <a:endParaRPr lang="en-GB" dirty="0"/>
          </a:p>
        </p:txBody>
      </p:sp>
      <p:sp>
        <p:nvSpPr>
          <p:cNvPr id="14" name="Picture Placeholder 5">
            <a:extLst>
              <a:ext uri="{FF2B5EF4-FFF2-40B4-BE49-F238E27FC236}">
                <a16:creationId xmlns:a16="http://schemas.microsoft.com/office/drawing/2014/main" id="{EC6FAD8F-77EE-6EB6-DB3D-C72E4086A4EE}"/>
              </a:ext>
            </a:extLst>
          </p:cNvPr>
          <p:cNvSpPr>
            <a:spLocks noGrp="1"/>
          </p:cNvSpPr>
          <p:nvPr>
            <p:ph type="pic" sz="quarter" idx="49"/>
          </p:nvPr>
        </p:nvSpPr>
        <p:spPr>
          <a:xfrm>
            <a:off x="4287389" y="3764756"/>
            <a:ext cx="522000" cy="522000"/>
          </a:xfrm>
          <a:prstGeom prst="rect">
            <a:avLst/>
          </a:prstGeom>
        </p:spPr>
        <p:txBody>
          <a:bodyPr/>
          <a:lstStyle>
            <a:lvl1pPr marL="0" indent="0">
              <a:buNone/>
              <a:defRPr sz="800"/>
            </a:lvl1pPr>
          </a:lstStyle>
          <a:p>
            <a:r>
              <a:rPr lang="en-US"/>
              <a:t>Click icon to add picture</a:t>
            </a:r>
            <a:endParaRPr lang="en-GB" dirty="0"/>
          </a:p>
        </p:txBody>
      </p:sp>
      <p:sp>
        <p:nvSpPr>
          <p:cNvPr id="17" name="Text Placeholder 10">
            <a:extLst>
              <a:ext uri="{FF2B5EF4-FFF2-40B4-BE49-F238E27FC236}">
                <a16:creationId xmlns:a16="http://schemas.microsoft.com/office/drawing/2014/main" id="{E11BF719-7F71-37E9-B2B5-AA1415A65916}"/>
              </a:ext>
            </a:extLst>
          </p:cNvPr>
          <p:cNvSpPr>
            <a:spLocks noGrp="1"/>
          </p:cNvSpPr>
          <p:nvPr>
            <p:ph type="body" sz="quarter" idx="50"/>
          </p:nvPr>
        </p:nvSpPr>
        <p:spPr>
          <a:xfrm>
            <a:off x="4809388" y="4810323"/>
            <a:ext cx="6903186" cy="898040"/>
          </a:xfrm>
          <a:prstGeom prst="rect">
            <a:avLst/>
          </a:prstGeom>
          <a:noFill/>
        </p:spPr>
        <p:txBody>
          <a:bodyPr lIns="252000" tIns="0" rIns="0" bIns="0" anchor="t" anchorCtr="0"/>
          <a:lstStyle>
            <a:lvl1pPr marL="0" indent="0">
              <a:spcAft>
                <a:spcPts val="0"/>
              </a:spcAft>
              <a:buNone/>
              <a:defRPr sz="1800">
                <a:solidFill>
                  <a:schemeClr val="accent6"/>
                </a:solidFill>
              </a:defRPr>
            </a:lvl1pPr>
            <a:lvl2pPr marL="0" indent="0">
              <a:spcAft>
                <a:spcPts val="0"/>
              </a:spcAft>
              <a:buNone/>
              <a:defRPr/>
            </a:lvl2pPr>
          </a:lstStyle>
          <a:p>
            <a:pPr lvl="0"/>
            <a:r>
              <a:rPr lang="en-US"/>
              <a:t>Click to edit Master text styles</a:t>
            </a:r>
          </a:p>
          <a:p>
            <a:pPr lvl="1"/>
            <a:r>
              <a:rPr lang="en-US"/>
              <a:t>Second level</a:t>
            </a:r>
          </a:p>
        </p:txBody>
      </p:sp>
      <p:sp>
        <p:nvSpPr>
          <p:cNvPr id="20" name="Picture Placeholder 5">
            <a:extLst>
              <a:ext uri="{FF2B5EF4-FFF2-40B4-BE49-F238E27FC236}">
                <a16:creationId xmlns:a16="http://schemas.microsoft.com/office/drawing/2014/main" id="{2C0E62BF-EA76-4833-AA8D-E900A1551664}"/>
              </a:ext>
            </a:extLst>
          </p:cNvPr>
          <p:cNvSpPr>
            <a:spLocks noGrp="1"/>
          </p:cNvSpPr>
          <p:nvPr>
            <p:ph type="pic" sz="quarter" idx="51"/>
          </p:nvPr>
        </p:nvSpPr>
        <p:spPr>
          <a:xfrm>
            <a:off x="4287389" y="4810323"/>
            <a:ext cx="522000" cy="522000"/>
          </a:xfrm>
          <a:prstGeom prst="rect">
            <a:avLst/>
          </a:prstGeom>
        </p:spPr>
        <p:txBody>
          <a:bodyPr/>
          <a:lstStyle>
            <a:lvl1pPr marL="0" indent="0">
              <a:buNone/>
              <a:defRPr sz="800"/>
            </a:lvl1pPr>
          </a:lstStyle>
          <a:p>
            <a:r>
              <a:rPr lang="en-US"/>
              <a:t>Click icon to add picture</a:t>
            </a:r>
            <a:endParaRPr lang="en-GB" dirty="0"/>
          </a:p>
        </p:txBody>
      </p:sp>
      <p:sp>
        <p:nvSpPr>
          <p:cNvPr id="6" name="Footer Placeholder 4">
            <a:extLst>
              <a:ext uri="{FF2B5EF4-FFF2-40B4-BE49-F238E27FC236}">
                <a16:creationId xmlns:a16="http://schemas.microsoft.com/office/drawing/2014/main" id="{530F742C-6397-9A09-C8F8-118F551BB8B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8" name="Text Placeholder 3">
            <a:extLst>
              <a:ext uri="{FF2B5EF4-FFF2-40B4-BE49-F238E27FC236}">
                <a16:creationId xmlns:a16="http://schemas.microsoft.com/office/drawing/2014/main" id="{469DED87-0B5F-4546-9FE6-4A06AA7FFDCF}"/>
              </a:ext>
            </a:extLst>
          </p:cNvPr>
          <p:cNvSpPr>
            <a:spLocks noGrp="1"/>
          </p:cNvSpPr>
          <p:nvPr>
            <p:ph type="body" sz="quarter" idx="17"/>
          </p:nvPr>
        </p:nvSpPr>
        <p:spPr>
          <a:xfrm>
            <a:off x="480575" y="2097087"/>
            <a:ext cx="2859339" cy="3960811"/>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Rectangle 10">
            <a:extLst>
              <a:ext uri="{FF2B5EF4-FFF2-40B4-BE49-F238E27FC236}">
                <a16:creationId xmlns:a16="http://schemas.microsoft.com/office/drawing/2014/main" id="{63A417BF-93CD-A786-FFB0-AD046997DBF0}"/>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Graphic 11">
            <a:extLst>
              <a:ext uri="{FF2B5EF4-FFF2-40B4-BE49-F238E27FC236}">
                <a16:creationId xmlns:a16="http://schemas.microsoft.com/office/drawing/2014/main" id="{A7FED1C9-2369-927A-BE9A-3331DF47F41F}"/>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905615858"/>
      </p:ext>
    </p:extLst>
  </p:cSld>
  <p:clrMapOvr>
    <a:masterClrMapping/>
  </p:clrMapOvr>
</p:sldLayout>
</file>

<file path=ppt/slideLayouts/slideLayout405.xml><?xml version="1.0" encoding="utf-8"?>
<p:sldLayout xmlns:a="http://schemas.openxmlformats.org/drawingml/2006/main" xmlns:r="http://schemas.openxmlformats.org/officeDocument/2006/relationships" xmlns:p="http://schemas.openxmlformats.org/presentationml/2006/main" preserve="1" userDrawn="1">
  <p:cSld name="28_content _horizontal_3_elements_title_white">
    <p:spTree>
      <p:nvGrpSpPr>
        <p:cNvPr id="1" name=""/>
        <p:cNvGrpSpPr/>
        <p:nvPr/>
      </p:nvGrpSpPr>
      <p:grpSpPr>
        <a:xfrm>
          <a:off x="0" y="0"/>
          <a:ext cx="0" cy="0"/>
          <a:chOff x="0" y="0"/>
          <a:chExt cx="0" cy="0"/>
        </a:xfrm>
      </p:grpSpPr>
      <p:sp>
        <p:nvSpPr>
          <p:cNvPr id="9" name="Slide Number Placeholder 3">
            <a:extLst>
              <a:ext uri="{FF2B5EF4-FFF2-40B4-BE49-F238E27FC236}">
                <a16:creationId xmlns:a16="http://schemas.microsoft.com/office/drawing/2014/main" id="{1B2E24D8-414B-A734-0BE4-D1FCA9281EBF}"/>
              </a:ext>
            </a:extLst>
          </p:cNvPr>
          <p:cNvSpPr>
            <a:spLocks noGrp="1"/>
          </p:cNvSpPr>
          <p:nvPr>
            <p:ph type="sldNum" sz="quarter" idx="28"/>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13" name="Text Placeholder 10">
            <a:extLst>
              <a:ext uri="{FF2B5EF4-FFF2-40B4-BE49-F238E27FC236}">
                <a16:creationId xmlns:a16="http://schemas.microsoft.com/office/drawing/2014/main" id="{E3DF9007-54E8-3C2F-7D8D-BF0745BBF267}"/>
              </a:ext>
            </a:extLst>
          </p:cNvPr>
          <p:cNvSpPr>
            <a:spLocks noGrp="1"/>
          </p:cNvSpPr>
          <p:nvPr>
            <p:ph type="body" sz="quarter" idx="38"/>
          </p:nvPr>
        </p:nvSpPr>
        <p:spPr>
          <a:xfrm>
            <a:off x="479425" y="4116158"/>
            <a:ext cx="3290484" cy="1762128"/>
          </a:xfrm>
          <a:prstGeom prst="rect">
            <a:avLst/>
          </a:prstGeom>
          <a:noFill/>
        </p:spPr>
        <p:txBody>
          <a:bodyPr lIns="0" tIns="0" rIns="0" bIns="0" anchor="t" anchorCtr="0"/>
          <a:lstStyle>
            <a:lvl1pPr marL="0" indent="0">
              <a:spcAft>
                <a:spcPts val="0"/>
              </a:spcAft>
              <a:buNone/>
              <a:defRPr sz="1800">
                <a:solidFill>
                  <a:schemeClr val="accent2"/>
                </a:solidFill>
              </a:defRPr>
            </a:lvl1pPr>
            <a:lvl2pPr marL="0" indent="0">
              <a:spcAft>
                <a:spcPts val="0"/>
              </a:spcAft>
              <a:buNone/>
              <a:defRPr/>
            </a:lvl2pPr>
          </a:lstStyle>
          <a:p>
            <a:pPr lvl="0"/>
            <a:r>
              <a:rPr lang="en-US"/>
              <a:t>Click to edit Master text styles</a:t>
            </a:r>
          </a:p>
          <a:p>
            <a:pPr lvl="1"/>
            <a:r>
              <a:rPr lang="en-US"/>
              <a:t>Second level</a:t>
            </a:r>
          </a:p>
        </p:txBody>
      </p:sp>
      <p:sp>
        <p:nvSpPr>
          <p:cNvPr id="14" name="Text Placeholder 10">
            <a:extLst>
              <a:ext uri="{FF2B5EF4-FFF2-40B4-BE49-F238E27FC236}">
                <a16:creationId xmlns:a16="http://schemas.microsoft.com/office/drawing/2014/main" id="{8B68450B-A2D8-1410-DC84-A994413989B0}"/>
              </a:ext>
            </a:extLst>
          </p:cNvPr>
          <p:cNvSpPr>
            <a:spLocks noGrp="1"/>
          </p:cNvSpPr>
          <p:nvPr>
            <p:ph type="body" sz="quarter" idx="39"/>
          </p:nvPr>
        </p:nvSpPr>
        <p:spPr>
          <a:xfrm>
            <a:off x="4381497" y="4116158"/>
            <a:ext cx="3290484" cy="1762128"/>
          </a:xfrm>
          <a:prstGeom prst="rect">
            <a:avLst/>
          </a:prstGeom>
          <a:noFill/>
        </p:spPr>
        <p:txBody>
          <a:bodyPr lIns="0" tIns="0" rIns="0" bIns="0" anchor="t" anchorCtr="0"/>
          <a:lstStyle>
            <a:lvl1pPr marL="0" indent="0">
              <a:spcAft>
                <a:spcPts val="0"/>
              </a:spcAft>
              <a:buNone/>
              <a:defRPr sz="1800">
                <a:solidFill>
                  <a:schemeClr val="accent3"/>
                </a:solidFill>
              </a:defRPr>
            </a:lvl1pPr>
            <a:lvl2pPr marL="0" indent="0">
              <a:spcAft>
                <a:spcPts val="0"/>
              </a:spcAft>
              <a:buNone/>
              <a:defRPr/>
            </a:lvl2pPr>
          </a:lstStyle>
          <a:p>
            <a:pPr lvl="0"/>
            <a:r>
              <a:rPr lang="en-US"/>
              <a:t>Click to edit Master text styles</a:t>
            </a:r>
          </a:p>
          <a:p>
            <a:pPr lvl="1"/>
            <a:r>
              <a:rPr lang="en-US"/>
              <a:t>Second level</a:t>
            </a:r>
          </a:p>
        </p:txBody>
      </p:sp>
      <p:sp>
        <p:nvSpPr>
          <p:cNvPr id="15" name="Text Placeholder 10">
            <a:extLst>
              <a:ext uri="{FF2B5EF4-FFF2-40B4-BE49-F238E27FC236}">
                <a16:creationId xmlns:a16="http://schemas.microsoft.com/office/drawing/2014/main" id="{8273DA92-4D83-9C03-15CD-2BFEB34F3B9A}"/>
              </a:ext>
            </a:extLst>
          </p:cNvPr>
          <p:cNvSpPr>
            <a:spLocks noGrp="1"/>
          </p:cNvSpPr>
          <p:nvPr>
            <p:ph type="body" sz="quarter" idx="40"/>
          </p:nvPr>
        </p:nvSpPr>
        <p:spPr>
          <a:xfrm>
            <a:off x="8226838" y="4116158"/>
            <a:ext cx="3290484" cy="1762128"/>
          </a:xfrm>
          <a:prstGeom prst="rect">
            <a:avLst/>
          </a:prstGeom>
          <a:noFill/>
        </p:spPr>
        <p:txBody>
          <a:bodyPr lIns="0" tIns="0" rIns="0" bIns="0" anchor="t" anchorCtr="0"/>
          <a:lstStyle>
            <a:lvl1pPr marL="0" indent="0">
              <a:spcAft>
                <a:spcPts val="0"/>
              </a:spcAft>
              <a:buNone/>
              <a:defRPr sz="1800">
                <a:solidFill>
                  <a:schemeClr val="accent4"/>
                </a:solidFill>
              </a:defRPr>
            </a:lvl1pPr>
            <a:lvl2pPr marL="0" indent="0">
              <a:spcAft>
                <a:spcPts val="0"/>
              </a:spcAft>
              <a:buNone/>
              <a:defRPr/>
            </a:lvl2pPr>
          </a:lstStyle>
          <a:p>
            <a:pPr lvl="0"/>
            <a:r>
              <a:rPr lang="en-US"/>
              <a:t>Click to edit Master text styles</a:t>
            </a:r>
          </a:p>
          <a:p>
            <a:pPr lvl="1"/>
            <a:r>
              <a:rPr lang="en-US"/>
              <a:t>Second level</a:t>
            </a:r>
          </a:p>
        </p:txBody>
      </p:sp>
      <p:sp>
        <p:nvSpPr>
          <p:cNvPr id="16" name="Picture Placeholder 9">
            <a:extLst>
              <a:ext uri="{FF2B5EF4-FFF2-40B4-BE49-F238E27FC236}">
                <a16:creationId xmlns:a16="http://schemas.microsoft.com/office/drawing/2014/main" id="{14811265-DF9D-7C26-1FDA-F4768A9C9148}"/>
              </a:ext>
            </a:extLst>
          </p:cNvPr>
          <p:cNvSpPr>
            <a:spLocks noGrp="1"/>
          </p:cNvSpPr>
          <p:nvPr>
            <p:ph type="pic" sz="quarter" idx="15" hasCustomPrompt="1"/>
          </p:nvPr>
        </p:nvSpPr>
        <p:spPr>
          <a:xfrm>
            <a:off x="0" y="0"/>
            <a:ext cx="12192000" cy="2852530"/>
          </a:xfrm>
          <a:custGeom>
            <a:avLst/>
            <a:gdLst>
              <a:gd name="connsiteX0" fmla="*/ 0 w 12192000"/>
              <a:gd name="connsiteY0" fmla="*/ 0 h 3683000"/>
              <a:gd name="connsiteX1" fmla="*/ 12192000 w 12192000"/>
              <a:gd name="connsiteY1" fmla="*/ 0 h 3683000"/>
              <a:gd name="connsiteX2" fmla="*/ 12192000 w 12192000"/>
              <a:gd name="connsiteY2" fmla="*/ 3683000 h 3683000"/>
              <a:gd name="connsiteX3" fmla="*/ 0 w 12192000"/>
              <a:gd name="connsiteY3" fmla="*/ 3683000 h 3683000"/>
            </a:gdLst>
            <a:ahLst/>
            <a:cxnLst>
              <a:cxn ang="0">
                <a:pos x="connsiteX0" y="connsiteY0"/>
              </a:cxn>
              <a:cxn ang="0">
                <a:pos x="connsiteX1" y="connsiteY1"/>
              </a:cxn>
              <a:cxn ang="0">
                <a:pos x="connsiteX2" y="connsiteY2"/>
              </a:cxn>
              <a:cxn ang="0">
                <a:pos x="connsiteX3" y="connsiteY3"/>
              </a:cxn>
            </a:cxnLst>
            <a:rect l="l" t="t" r="r" b="b"/>
            <a:pathLst>
              <a:path w="12192000" h="3683000">
                <a:moveTo>
                  <a:pt x="0" y="0"/>
                </a:moveTo>
                <a:lnTo>
                  <a:pt x="12192000" y="0"/>
                </a:lnTo>
                <a:lnTo>
                  <a:pt x="12192000" y="3683000"/>
                </a:lnTo>
                <a:lnTo>
                  <a:pt x="0" y="3683000"/>
                </a:lnTo>
                <a:close/>
              </a:path>
            </a:pathLst>
          </a:custGeom>
          <a:solidFill>
            <a:schemeClr val="bg1">
              <a:lumMod val="95000"/>
            </a:schemeClr>
          </a:solidFill>
        </p:spPr>
        <p:txBody>
          <a:bodyPr wrap="square">
            <a:noAutofit/>
          </a:bodyPr>
          <a:lstStyle>
            <a:lvl1pPr algn="r">
              <a:defRPr/>
            </a:lvl1pPr>
          </a:lstStyle>
          <a:p>
            <a:r>
              <a:rPr lang="en-AU" dirty="0"/>
              <a:t>Click on icon to insert image and send to back</a:t>
            </a:r>
          </a:p>
        </p:txBody>
      </p:sp>
      <p:sp>
        <p:nvSpPr>
          <p:cNvPr id="17" name="Title 32">
            <a:extLst>
              <a:ext uri="{FF2B5EF4-FFF2-40B4-BE49-F238E27FC236}">
                <a16:creationId xmlns:a16="http://schemas.microsoft.com/office/drawing/2014/main" id="{6D732B95-F79C-7F91-3A50-7F5BEB4DBCF1}"/>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bg1"/>
                </a:solidFill>
              </a:defRPr>
            </a:lvl1pPr>
          </a:lstStyle>
          <a:p>
            <a:r>
              <a:rPr lang="en-US"/>
              <a:t>Click to edit Master title style</a:t>
            </a:r>
            <a:endParaRPr lang="en-AU" dirty="0"/>
          </a:p>
        </p:txBody>
      </p:sp>
      <p:sp>
        <p:nvSpPr>
          <p:cNvPr id="2" name="Picture Placeholder 5">
            <a:extLst>
              <a:ext uri="{FF2B5EF4-FFF2-40B4-BE49-F238E27FC236}">
                <a16:creationId xmlns:a16="http://schemas.microsoft.com/office/drawing/2014/main" id="{A98C2F7E-B0E9-AF2B-0BCB-54B752C0EBFC}"/>
              </a:ext>
            </a:extLst>
          </p:cNvPr>
          <p:cNvSpPr>
            <a:spLocks noGrp="1"/>
          </p:cNvSpPr>
          <p:nvPr>
            <p:ph type="pic" sz="quarter" idx="42"/>
          </p:nvPr>
        </p:nvSpPr>
        <p:spPr>
          <a:xfrm>
            <a:off x="479425" y="3271420"/>
            <a:ext cx="612000" cy="612000"/>
          </a:xfrm>
          <a:prstGeom prst="rect">
            <a:avLst/>
          </a:prstGeom>
        </p:spPr>
        <p:txBody>
          <a:bodyPr/>
          <a:lstStyle>
            <a:lvl1pPr marL="0" indent="0">
              <a:buNone/>
              <a:defRPr sz="800"/>
            </a:lvl1pPr>
          </a:lstStyle>
          <a:p>
            <a:r>
              <a:rPr lang="en-US"/>
              <a:t>Click icon to add picture</a:t>
            </a:r>
            <a:endParaRPr lang="en-GB" dirty="0"/>
          </a:p>
        </p:txBody>
      </p:sp>
      <p:sp>
        <p:nvSpPr>
          <p:cNvPr id="3" name="Picture Placeholder 5">
            <a:extLst>
              <a:ext uri="{FF2B5EF4-FFF2-40B4-BE49-F238E27FC236}">
                <a16:creationId xmlns:a16="http://schemas.microsoft.com/office/drawing/2014/main" id="{E8467C0C-8107-6C63-CDCB-D40338DE2A9D}"/>
              </a:ext>
            </a:extLst>
          </p:cNvPr>
          <p:cNvSpPr>
            <a:spLocks noGrp="1"/>
          </p:cNvSpPr>
          <p:nvPr>
            <p:ph type="pic" sz="quarter" idx="43"/>
          </p:nvPr>
        </p:nvSpPr>
        <p:spPr>
          <a:xfrm>
            <a:off x="4381497" y="3271420"/>
            <a:ext cx="612000" cy="612000"/>
          </a:xfrm>
          <a:prstGeom prst="rect">
            <a:avLst/>
          </a:prstGeom>
        </p:spPr>
        <p:txBody>
          <a:bodyPr/>
          <a:lstStyle>
            <a:lvl1pPr marL="0" indent="0">
              <a:buNone/>
              <a:defRPr sz="800"/>
            </a:lvl1pPr>
          </a:lstStyle>
          <a:p>
            <a:r>
              <a:rPr lang="en-US"/>
              <a:t>Click icon to add picture</a:t>
            </a:r>
            <a:endParaRPr lang="en-GB" dirty="0"/>
          </a:p>
        </p:txBody>
      </p:sp>
      <p:sp>
        <p:nvSpPr>
          <p:cNvPr id="4" name="Picture Placeholder 5">
            <a:extLst>
              <a:ext uri="{FF2B5EF4-FFF2-40B4-BE49-F238E27FC236}">
                <a16:creationId xmlns:a16="http://schemas.microsoft.com/office/drawing/2014/main" id="{2096AB77-438F-96E8-A694-903344C9A4DB}"/>
              </a:ext>
            </a:extLst>
          </p:cNvPr>
          <p:cNvSpPr>
            <a:spLocks noGrp="1"/>
          </p:cNvSpPr>
          <p:nvPr>
            <p:ph type="pic" sz="quarter" idx="44"/>
          </p:nvPr>
        </p:nvSpPr>
        <p:spPr>
          <a:xfrm>
            <a:off x="8226838" y="3271420"/>
            <a:ext cx="612000" cy="612000"/>
          </a:xfrm>
          <a:prstGeom prst="rect">
            <a:avLst/>
          </a:prstGeom>
        </p:spPr>
        <p:txBody>
          <a:bodyPr/>
          <a:lstStyle>
            <a:lvl1pPr marL="0" indent="0">
              <a:buNone/>
              <a:defRPr sz="800"/>
            </a:lvl1pPr>
          </a:lstStyle>
          <a:p>
            <a:r>
              <a:rPr lang="en-US"/>
              <a:t>Click icon to add picture</a:t>
            </a:r>
            <a:endParaRPr lang="en-GB" dirty="0"/>
          </a:p>
        </p:txBody>
      </p:sp>
      <p:sp>
        <p:nvSpPr>
          <p:cNvPr id="5" name="Footer Placeholder 4">
            <a:extLst>
              <a:ext uri="{FF2B5EF4-FFF2-40B4-BE49-F238E27FC236}">
                <a16:creationId xmlns:a16="http://schemas.microsoft.com/office/drawing/2014/main" id="{149FB304-48FD-B3C2-F07C-5906A6CFE0C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6" name="Text Placeholder 4">
            <a:extLst>
              <a:ext uri="{FF2B5EF4-FFF2-40B4-BE49-F238E27FC236}">
                <a16:creationId xmlns:a16="http://schemas.microsoft.com/office/drawing/2014/main" id="{6A818518-599F-233F-10C2-D55AFC9D65AF}"/>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pic>
        <p:nvPicPr>
          <p:cNvPr id="7" name="Graphic 6">
            <a:extLst>
              <a:ext uri="{FF2B5EF4-FFF2-40B4-BE49-F238E27FC236}">
                <a16:creationId xmlns:a16="http://schemas.microsoft.com/office/drawing/2014/main" id="{8523717D-33E1-8616-B8D3-DDAC6387635F}"/>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633990072"/>
      </p:ext>
    </p:extLst>
  </p:cSld>
  <p:clrMapOvr>
    <a:masterClrMapping/>
  </p:clrMapOvr>
  <p:extLst>
    <p:ext uri="{DCECCB84-F9BA-43D5-87BE-67443E8EF086}">
      <p15:sldGuideLst xmlns:p15="http://schemas.microsoft.com/office/powerpoint/2012/main">
        <p15:guide id="5" pos="2389">
          <p15:clr>
            <a:srgbClr val="FBAE40"/>
          </p15:clr>
        </p15:guide>
        <p15:guide id="6" pos="2816">
          <p15:clr>
            <a:srgbClr val="FBAE40"/>
          </p15:clr>
        </p15:guide>
        <p15:guide id="7" pos="4872">
          <p15:clr>
            <a:srgbClr val="FBAE40"/>
          </p15:clr>
        </p15:guide>
        <p15:guide id="8" pos="5292">
          <p15:clr>
            <a:srgbClr val="FBAE40"/>
          </p15:clr>
        </p15:guide>
      </p15:sldGuideLst>
    </p:ext>
  </p:extLst>
</p:sldLayout>
</file>

<file path=ppt/slideLayouts/slideLayout406.xml><?xml version="1.0" encoding="utf-8"?>
<p:sldLayout xmlns:a="http://schemas.openxmlformats.org/drawingml/2006/main" xmlns:r="http://schemas.openxmlformats.org/officeDocument/2006/relationships" xmlns:p="http://schemas.openxmlformats.org/presentationml/2006/main" preserve="1" userDrawn="1">
  <p:cSld name="28_content _horizontal_3_elements_title_black">
    <p:spTree>
      <p:nvGrpSpPr>
        <p:cNvPr id="1" name=""/>
        <p:cNvGrpSpPr/>
        <p:nvPr/>
      </p:nvGrpSpPr>
      <p:grpSpPr>
        <a:xfrm>
          <a:off x="0" y="0"/>
          <a:ext cx="0" cy="0"/>
          <a:chOff x="0" y="0"/>
          <a:chExt cx="0" cy="0"/>
        </a:xfrm>
      </p:grpSpPr>
      <p:sp>
        <p:nvSpPr>
          <p:cNvPr id="9" name="Slide Number Placeholder 3">
            <a:extLst>
              <a:ext uri="{FF2B5EF4-FFF2-40B4-BE49-F238E27FC236}">
                <a16:creationId xmlns:a16="http://schemas.microsoft.com/office/drawing/2014/main" id="{1B2E24D8-414B-A734-0BE4-D1FCA9281EBF}"/>
              </a:ext>
            </a:extLst>
          </p:cNvPr>
          <p:cNvSpPr>
            <a:spLocks noGrp="1"/>
          </p:cNvSpPr>
          <p:nvPr>
            <p:ph type="sldNum" sz="quarter" idx="28"/>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13" name="Text Placeholder 10">
            <a:extLst>
              <a:ext uri="{FF2B5EF4-FFF2-40B4-BE49-F238E27FC236}">
                <a16:creationId xmlns:a16="http://schemas.microsoft.com/office/drawing/2014/main" id="{E3DF9007-54E8-3C2F-7D8D-BF0745BBF267}"/>
              </a:ext>
            </a:extLst>
          </p:cNvPr>
          <p:cNvSpPr>
            <a:spLocks noGrp="1"/>
          </p:cNvSpPr>
          <p:nvPr>
            <p:ph type="body" sz="quarter" idx="38"/>
          </p:nvPr>
        </p:nvSpPr>
        <p:spPr>
          <a:xfrm>
            <a:off x="479425" y="4116158"/>
            <a:ext cx="3290484" cy="1762128"/>
          </a:xfrm>
          <a:prstGeom prst="rect">
            <a:avLst/>
          </a:prstGeom>
          <a:noFill/>
        </p:spPr>
        <p:txBody>
          <a:bodyPr lIns="0" tIns="0" rIns="0" bIns="0" anchor="t" anchorCtr="0"/>
          <a:lstStyle>
            <a:lvl1pPr marL="0" indent="0">
              <a:spcAft>
                <a:spcPts val="0"/>
              </a:spcAft>
              <a:buNone/>
              <a:defRPr sz="1800">
                <a:solidFill>
                  <a:schemeClr val="accent2"/>
                </a:solidFill>
              </a:defRPr>
            </a:lvl1pPr>
            <a:lvl2pPr marL="0" indent="0">
              <a:spcAft>
                <a:spcPts val="0"/>
              </a:spcAft>
              <a:buNone/>
              <a:defRPr/>
            </a:lvl2pPr>
          </a:lstStyle>
          <a:p>
            <a:pPr lvl="0"/>
            <a:r>
              <a:rPr lang="en-US"/>
              <a:t>Click to edit Master text styles</a:t>
            </a:r>
          </a:p>
          <a:p>
            <a:pPr lvl="1"/>
            <a:r>
              <a:rPr lang="en-US"/>
              <a:t>Second level</a:t>
            </a:r>
          </a:p>
        </p:txBody>
      </p:sp>
      <p:sp>
        <p:nvSpPr>
          <p:cNvPr id="14" name="Text Placeholder 10">
            <a:extLst>
              <a:ext uri="{FF2B5EF4-FFF2-40B4-BE49-F238E27FC236}">
                <a16:creationId xmlns:a16="http://schemas.microsoft.com/office/drawing/2014/main" id="{8B68450B-A2D8-1410-DC84-A994413989B0}"/>
              </a:ext>
            </a:extLst>
          </p:cNvPr>
          <p:cNvSpPr>
            <a:spLocks noGrp="1"/>
          </p:cNvSpPr>
          <p:nvPr>
            <p:ph type="body" sz="quarter" idx="39"/>
          </p:nvPr>
        </p:nvSpPr>
        <p:spPr>
          <a:xfrm>
            <a:off x="4381497" y="4116158"/>
            <a:ext cx="3290484" cy="1762128"/>
          </a:xfrm>
          <a:prstGeom prst="rect">
            <a:avLst/>
          </a:prstGeom>
          <a:noFill/>
        </p:spPr>
        <p:txBody>
          <a:bodyPr lIns="0" tIns="0" rIns="0" bIns="0" anchor="t" anchorCtr="0"/>
          <a:lstStyle>
            <a:lvl1pPr marL="0" indent="0">
              <a:spcAft>
                <a:spcPts val="0"/>
              </a:spcAft>
              <a:buNone/>
              <a:defRPr sz="1800">
                <a:solidFill>
                  <a:schemeClr val="accent3"/>
                </a:solidFill>
              </a:defRPr>
            </a:lvl1pPr>
            <a:lvl2pPr marL="0" indent="0">
              <a:spcAft>
                <a:spcPts val="0"/>
              </a:spcAft>
              <a:buNone/>
              <a:defRPr/>
            </a:lvl2pPr>
          </a:lstStyle>
          <a:p>
            <a:pPr lvl="0"/>
            <a:r>
              <a:rPr lang="en-US"/>
              <a:t>Click to edit Master text styles</a:t>
            </a:r>
          </a:p>
          <a:p>
            <a:pPr lvl="1"/>
            <a:r>
              <a:rPr lang="en-US"/>
              <a:t>Second level</a:t>
            </a:r>
          </a:p>
        </p:txBody>
      </p:sp>
      <p:sp>
        <p:nvSpPr>
          <p:cNvPr id="15" name="Text Placeholder 10">
            <a:extLst>
              <a:ext uri="{FF2B5EF4-FFF2-40B4-BE49-F238E27FC236}">
                <a16:creationId xmlns:a16="http://schemas.microsoft.com/office/drawing/2014/main" id="{8273DA92-4D83-9C03-15CD-2BFEB34F3B9A}"/>
              </a:ext>
            </a:extLst>
          </p:cNvPr>
          <p:cNvSpPr>
            <a:spLocks noGrp="1"/>
          </p:cNvSpPr>
          <p:nvPr>
            <p:ph type="body" sz="quarter" idx="40"/>
          </p:nvPr>
        </p:nvSpPr>
        <p:spPr>
          <a:xfrm>
            <a:off x="8226838" y="4116158"/>
            <a:ext cx="3290484" cy="1762128"/>
          </a:xfrm>
          <a:prstGeom prst="rect">
            <a:avLst/>
          </a:prstGeom>
          <a:noFill/>
        </p:spPr>
        <p:txBody>
          <a:bodyPr lIns="0" tIns="0" rIns="0" bIns="0" anchor="t" anchorCtr="0"/>
          <a:lstStyle>
            <a:lvl1pPr marL="0" indent="0">
              <a:spcAft>
                <a:spcPts val="0"/>
              </a:spcAft>
              <a:buNone/>
              <a:defRPr sz="1800">
                <a:solidFill>
                  <a:schemeClr val="accent4"/>
                </a:solidFill>
              </a:defRPr>
            </a:lvl1pPr>
            <a:lvl2pPr marL="0" indent="0">
              <a:spcAft>
                <a:spcPts val="0"/>
              </a:spcAft>
              <a:buNone/>
              <a:defRPr/>
            </a:lvl2pPr>
          </a:lstStyle>
          <a:p>
            <a:pPr lvl="0"/>
            <a:r>
              <a:rPr lang="en-US"/>
              <a:t>Click to edit Master text styles</a:t>
            </a:r>
          </a:p>
          <a:p>
            <a:pPr lvl="1"/>
            <a:r>
              <a:rPr lang="en-US"/>
              <a:t>Second level</a:t>
            </a:r>
          </a:p>
        </p:txBody>
      </p:sp>
      <p:sp>
        <p:nvSpPr>
          <p:cNvPr id="16" name="Picture Placeholder 9">
            <a:extLst>
              <a:ext uri="{FF2B5EF4-FFF2-40B4-BE49-F238E27FC236}">
                <a16:creationId xmlns:a16="http://schemas.microsoft.com/office/drawing/2014/main" id="{14811265-DF9D-7C26-1FDA-F4768A9C9148}"/>
              </a:ext>
            </a:extLst>
          </p:cNvPr>
          <p:cNvSpPr>
            <a:spLocks noGrp="1"/>
          </p:cNvSpPr>
          <p:nvPr>
            <p:ph type="pic" sz="quarter" idx="15" hasCustomPrompt="1"/>
          </p:nvPr>
        </p:nvSpPr>
        <p:spPr>
          <a:xfrm>
            <a:off x="0" y="0"/>
            <a:ext cx="12192000" cy="2852530"/>
          </a:xfrm>
          <a:custGeom>
            <a:avLst/>
            <a:gdLst>
              <a:gd name="connsiteX0" fmla="*/ 0 w 12192000"/>
              <a:gd name="connsiteY0" fmla="*/ 0 h 3683000"/>
              <a:gd name="connsiteX1" fmla="*/ 12192000 w 12192000"/>
              <a:gd name="connsiteY1" fmla="*/ 0 h 3683000"/>
              <a:gd name="connsiteX2" fmla="*/ 12192000 w 12192000"/>
              <a:gd name="connsiteY2" fmla="*/ 3683000 h 3683000"/>
              <a:gd name="connsiteX3" fmla="*/ 0 w 12192000"/>
              <a:gd name="connsiteY3" fmla="*/ 3683000 h 3683000"/>
            </a:gdLst>
            <a:ahLst/>
            <a:cxnLst>
              <a:cxn ang="0">
                <a:pos x="connsiteX0" y="connsiteY0"/>
              </a:cxn>
              <a:cxn ang="0">
                <a:pos x="connsiteX1" y="connsiteY1"/>
              </a:cxn>
              <a:cxn ang="0">
                <a:pos x="connsiteX2" y="connsiteY2"/>
              </a:cxn>
              <a:cxn ang="0">
                <a:pos x="connsiteX3" y="connsiteY3"/>
              </a:cxn>
            </a:cxnLst>
            <a:rect l="l" t="t" r="r" b="b"/>
            <a:pathLst>
              <a:path w="12192000" h="3683000">
                <a:moveTo>
                  <a:pt x="0" y="0"/>
                </a:moveTo>
                <a:lnTo>
                  <a:pt x="12192000" y="0"/>
                </a:lnTo>
                <a:lnTo>
                  <a:pt x="12192000" y="3683000"/>
                </a:lnTo>
                <a:lnTo>
                  <a:pt x="0" y="3683000"/>
                </a:lnTo>
                <a:close/>
              </a:path>
            </a:pathLst>
          </a:custGeom>
          <a:solidFill>
            <a:schemeClr val="bg1">
              <a:lumMod val="95000"/>
            </a:schemeClr>
          </a:solidFill>
        </p:spPr>
        <p:txBody>
          <a:bodyPr wrap="square">
            <a:noAutofit/>
          </a:bodyPr>
          <a:lstStyle>
            <a:lvl1pPr algn="r">
              <a:defRPr/>
            </a:lvl1pPr>
          </a:lstStyle>
          <a:p>
            <a:r>
              <a:rPr lang="en-AU" dirty="0"/>
              <a:t>Click on icon to insert image and send to back</a:t>
            </a:r>
          </a:p>
        </p:txBody>
      </p:sp>
      <p:sp>
        <p:nvSpPr>
          <p:cNvPr id="17" name="Title 32">
            <a:extLst>
              <a:ext uri="{FF2B5EF4-FFF2-40B4-BE49-F238E27FC236}">
                <a16:creationId xmlns:a16="http://schemas.microsoft.com/office/drawing/2014/main" id="{6D732B95-F79C-7F91-3A50-7F5BEB4DBCF1}"/>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AU" dirty="0"/>
          </a:p>
        </p:txBody>
      </p:sp>
      <p:sp>
        <p:nvSpPr>
          <p:cNvPr id="2" name="Picture Placeholder 5">
            <a:extLst>
              <a:ext uri="{FF2B5EF4-FFF2-40B4-BE49-F238E27FC236}">
                <a16:creationId xmlns:a16="http://schemas.microsoft.com/office/drawing/2014/main" id="{A98C2F7E-B0E9-AF2B-0BCB-54B752C0EBFC}"/>
              </a:ext>
            </a:extLst>
          </p:cNvPr>
          <p:cNvSpPr>
            <a:spLocks noGrp="1"/>
          </p:cNvSpPr>
          <p:nvPr>
            <p:ph type="pic" sz="quarter" idx="42"/>
          </p:nvPr>
        </p:nvSpPr>
        <p:spPr>
          <a:xfrm>
            <a:off x="479425" y="3271420"/>
            <a:ext cx="612000" cy="612000"/>
          </a:xfrm>
          <a:prstGeom prst="rect">
            <a:avLst/>
          </a:prstGeom>
        </p:spPr>
        <p:txBody>
          <a:bodyPr/>
          <a:lstStyle>
            <a:lvl1pPr marL="0" indent="0">
              <a:buNone/>
              <a:defRPr sz="800"/>
            </a:lvl1pPr>
          </a:lstStyle>
          <a:p>
            <a:r>
              <a:rPr lang="en-US"/>
              <a:t>Click icon to add picture</a:t>
            </a:r>
            <a:endParaRPr lang="en-GB" dirty="0"/>
          </a:p>
        </p:txBody>
      </p:sp>
      <p:sp>
        <p:nvSpPr>
          <p:cNvPr id="3" name="Picture Placeholder 5">
            <a:extLst>
              <a:ext uri="{FF2B5EF4-FFF2-40B4-BE49-F238E27FC236}">
                <a16:creationId xmlns:a16="http://schemas.microsoft.com/office/drawing/2014/main" id="{E8467C0C-8107-6C63-CDCB-D40338DE2A9D}"/>
              </a:ext>
            </a:extLst>
          </p:cNvPr>
          <p:cNvSpPr>
            <a:spLocks noGrp="1"/>
          </p:cNvSpPr>
          <p:nvPr>
            <p:ph type="pic" sz="quarter" idx="43"/>
          </p:nvPr>
        </p:nvSpPr>
        <p:spPr>
          <a:xfrm>
            <a:off x="4381497" y="3271420"/>
            <a:ext cx="612000" cy="612000"/>
          </a:xfrm>
          <a:prstGeom prst="rect">
            <a:avLst/>
          </a:prstGeom>
        </p:spPr>
        <p:txBody>
          <a:bodyPr/>
          <a:lstStyle>
            <a:lvl1pPr marL="0" indent="0">
              <a:buNone/>
              <a:defRPr sz="800"/>
            </a:lvl1pPr>
          </a:lstStyle>
          <a:p>
            <a:r>
              <a:rPr lang="en-US"/>
              <a:t>Click icon to add picture</a:t>
            </a:r>
            <a:endParaRPr lang="en-GB" dirty="0"/>
          </a:p>
        </p:txBody>
      </p:sp>
      <p:sp>
        <p:nvSpPr>
          <p:cNvPr id="4" name="Picture Placeholder 5">
            <a:extLst>
              <a:ext uri="{FF2B5EF4-FFF2-40B4-BE49-F238E27FC236}">
                <a16:creationId xmlns:a16="http://schemas.microsoft.com/office/drawing/2014/main" id="{2096AB77-438F-96E8-A694-903344C9A4DB}"/>
              </a:ext>
            </a:extLst>
          </p:cNvPr>
          <p:cNvSpPr>
            <a:spLocks noGrp="1"/>
          </p:cNvSpPr>
          <p:nvPr>
            <p:ph type="pic" sz="quarter" idx="44"/>
          </p:nvPr>
        </p:nvSpPr>
        <p:spPr>
          <a:xfrm>
            <a:off x="8226838" y="3271420"/>
            <a:ext cx="612000" cy="612000"/>
          </a:xfrm>
          <a:prstGeom prst="rect">
            <a:avLst/>
          </a:prstGeom>
        </p:spPr>
        <p:txBody>
          <a:bodyPr/>
          <a:lstStyle>
            <a:lvl1pPr marL="0" indent="0">
              <a:buNone/>
              <a:defRPr sz="800"/>
            </a:lvl1pPr>
          </a:lstStyle>
          <a:p>
            <a:r>
              <a:rPr lang="en-US"/>
              <a:t>Click icon to add picture</a:t>
            </a:r>
            <a:endParaRPr lang="en-GB" dirty="0"/>
          </a:p>
        </p:txBody>
      </p:sp>
      <p:sp>
        <p:nvSpPr>
          <p:cNvPr id="5" name="Footer Placeholder 4">
            <a:extLst>
              <a:ext uri="{FF2B5EF4-FFF2-40B4-BE49-F238E27FC236}">
                <a16:creationId xmlns:a16="http://schemas.microsoft.com/office/drawing/2014/main" id="{149FB304-48FD-B3C2-F07C-5906A6CFE0C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6" name="Text Placeholder 4">
            <a:extLst>
              <a:ext uri="{FF2B5EF4-FFF2-40B4-BE49-F238E27FC236}">
                <a16:creationId xmlns:a16="http://schemas.microsoft.com/office/drawing/2014/main" id="{04DF9293-6DAA-8AF0-2226-7C81DFE789E8}"/>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pic>
        <p:nvPicPr>
          <p:cNvPr id="7" name="Graphic 6">
            <a:extLst>
              <a:ext uri="{FF2B5EF4-FFF2-40B4-BE49-F238E27FC236}">
                <a16:creationId xmlns:a16="http://schemas.microsoft.com/office/drawing/2014/main" id="{968FC4F1-4B98-7255-5C3B-96A126E5691B}"/>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158981443"/>
      </p:ext>
    </p:extLst>
  </p:cSld>
  <p:clrMapOvr>
    <a:masterClrMapping/>
  </p:clrMapOvr>
  <p:extLst>
    <p:ext uri="{DCECCB84-F9BA-43D5-87BE-67443E8EF086}">
      <p15:sldGuideLst xmlns:p15="http://schemas.microsoft.com/office/powerpoint/2012/main">
        <p15:guide id="5" pos="2389">
          <p15:clr>
            <a:srgbClr val="FBAE40"/>
          </p15:clr>
        </p15:guide>
        <p15:guide id="6" pos="2816">
          <p15:clr>
            <a:srgbClr val="FBAE40"/>
          </p15:clr>
        </p15:guide>
        <p15:guide id="7" pos="4872">
          <p15:clr>
            <a:srgbClr val="FBAE40"/>
          </p15:clr>
        </p15:guide>
        <p15:guide id="8" pos="5292">
          <p15:clr>
            <a:srgbClr val="FBAE40"/>
          </p15:clr>
        </p15:guide>
      </p15:sldGuideLst>
    </p:ext>
  </p:extLst>
</p:sldLayout>
</file>

<file path=ppt/slideLayouts/slideLayout407.xml><?xml version="1.0" encoding="utf-8"?>
<p:sldLayout xmlns:a="http://schemas.openxmlformats.org/drawingml/2006/main" xmlns:r="http://schemas.openxmlformats.org/officeDocument/2006/relationships" xmlns:p="http://schemas.openxmlformats.org/presentationml/2006/main" preserve="1" userDrawn="1">
  <p:cSld name="28_content _horizontal_4_elements_title_whit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5D38BFAA-B20C-8D78-163E-1695453E5DA6}"/>
              </a:ext>
            </a:extLst>
          </p:cNvPr>
          <p:cNvSpPr>
            <a:spLocks noGrp="1"/>
          </p:cNvSpPr>
          <p:nvPr>
            <p:ph type="pic" sz="quarter" idx="15" hasCustomPrompt="1"/>
          </p:nvPr>
        </p:nvSpPr>
        <p:spPr>
          <a:xfrm>
            <a:off x="0" y="0"/>
            <a:ext cx="12192000" cy="2852530"/>
          </a:xfrm>
          <a:custGeom>
            <a:avLst/>
            <a:gdLst>
              <a:gd name="connsiteX0" fmla="*/ 0 w 12192000"/>
              <a:gd name="connsiteY0" fmla="*/ 0 h 3683000"/>
              <a:gd name="connsiteX1" fmla="*/ 12192000 w 12192000"/>
              <a:gd name="connsiteY1" fmla="*/ 0 h 3683000"/>
              <a:gd name="connsiteX2" fmla="*/ 12192000 w 12192000"/>
              <a:gd name="connsiteY2" fmla="*/ 3683000 h 3683000"/>
              <a:gd name="connsiteX3" fmla="*/ 0 w 12192000"/>
              <a:gd name="connsiteY3" fmla="*/ 3683000 h 3683000"/>
            </a:gdLst>
            <a:ahLst/>
            <a:cxnLst>
              <a:cxn ang="0">
                <a:pos x="connsiteX0" y="connsiteY0"/>
              </a:cxn>
              <a:cxn ang="0">
                <a:pos x="connsiteX1" y="connsiteY1"/>
              </a:cxn>
              <a:cxn ang="0">
                <a:pos x="connsiteX2" y="connsiteY2"/>
              </a:cxn>
              <a:cxn ang="0">
                <a:pos x="connsiteX3" y="connsiteY3"/>
              </a:cxn>
            </a:cxnLst>
            <a:rect l="l" t="t" r="r" b="b"/>
            <a:pathLst>
              <a:path w="12192000" h="3683000">
                <a:moveTo>
                  <a:pt x="0" y="0"/>
                </a:moveTo>
                <a:lnTo>
                  <a:pt x="12192000" y="0"/>
                </a:lnTo>
                <a:lnTo>
                  <a:pt x="12192000" y="3683000"/>
                </a:lnTo>
                <a:lnTo>
                  <a:pt x="0" y="3683000"/>
                </a:lnTo>
                <a:close/>
              </a:path>
            </a:pathLst>
          </a:custGeom>
          <a:solidFill>
            <a:schemeClr val="bg1">
              <a:lumMod val="95000"/>
            </a:schemeClr>
          </a:solidFill>
        </p:spPr>
        <p:txBody>
          <a:bodyPr wrap="square">
            <a:noAutofit/>
          </a:bodyPr>
          <a:lstStyle>
            <a:lvl1pPr algn="r">
              <a:defRPr/>
            </a:lvl1pPr>
          </a:lstStyle>
          <a:p>
            <a:r>
              <a:rPr lang="en-AU" dirty="0"/>
              <a:t>Click on icon to insert image and send to back</a:t>
            </a:r>
          </a:p>
        </p:txBody>
      </p:sp>
      <p:sp>
        <p:nvSpPr>
          <p:cNvPr id="33" name="Title 32">
            <a:extLst>
              <a:ext uri="{FF2B5EF4-FFF2-40B4-BE49-F238E27FC236}">
                <a16:creationId xmlns:a16="http://schemas.microsoft.com/office/drawing/2014/main" id="{6AEF0995-26CE-99A3-3325-282CAD29B916}"/>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bg1"/>
                </a:solidFill>
              </a:defRPr>
            </a:lvl1pPr>
          </a:lstStyle>
          <a:p>
            <a:r>
              <a:rPr lang="en-US"/>
              <a:t>Click to edit Master title style</a:t>
            </a:r>
            <a:endParaRPr lang="en-AU" dirty="0"/>
          </a:p>
        </p:txBody>
      </p:sp>
      <p:sp>
        <p:nvSpPr>
          <p:cNvPr id="4" name="Slide Number Placeholder 3">
            <a:extLst>
              <a:ext uri="{FF2B5EF4-FFF2-40B4-BE49-F238E27FC236}">
                <a16:creationId xmlns:a16="http://schemas.microsoft.com/office/drawing/2014/main" id="{3BE7BC2F-9BDE-EF28-6583-07B9003B15A3}"/>
              </a:ext>
            </a:extLst>
          </p:cNvPr>
          <p:cNvSpPr>
            <a:spLocks noGrp="1"/>
          </p:cNvSpPr>
          <p:nvPr>
            <p:ph type="sldNum" sz="quarter" idx="28"/>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2" name="Text Placeholder 10">
            <a:extLst>
              <a:ext uri="{FF2B5EF4-FFF2-40B4-BE49-F238E27FC236}">
                <a16:creationId xmlns:a16="http://schemas.microsoft.com/office/drawing/2014/main" id="{323EE0F5-ED38-6609-AEFD-969B1A755ECA}"/>
              </a:ext>
            </a:extLst>
          </p:cNvPr>
          <p:cNvSpPr>
            <a:spLocks noGrp="1"/>
          </p:cNvSpPr>
          <p:nvPr>
            <p:ph type="body" sz="quarter" idx="38"/>
          </p:nvPr>
        </p:nvSpPr>
        <p:spPr>
          <a:xfrm>
            <a:off x="479425" y="4114800"/>
            <a:ext cx="2592000" cy="1762128"/>
          </a:xfrm>
          <a:prstGeom prst="rect">
            <a:avLst/>
          </a:prstGeom>
          <a:noFill/>
        </p:spPr>
        <p:txBody>
          <a:bodyPr lIns="0" tIns="0" rIns="0" bIns="0" anchor="t" anchorCtr="0"/>
          <a:lstStyle>
            <a:lvl1pPr marL="0" indent="0">
              <a:spcAft>
                <a:spcPts val="0"/>
              </a:spcAft>
              <a:buNone/>
              <a:defRPr sz="1800">
                <a:solidFill>
                  <a:schemeClr val="accent2"/>
                </a:solidFill>
              </a:defRPr>
            </a:lvl1pPr>
            <a:lvl2pPr marL="0" indent="0">
              <a:spcAft>
                <a:spcPts val="0"/>
              </a:spcAft>
              <a:buNone/>
              <a:defRPr/>
            </a:lvl2pPr>
          </a:lstStyle>
          <a:p>
            <a:pPr lvl="0"/>
            <a:r>
              <a:rPr lang="en-US"/>
              <a:t>Click to edit Master text styles</a:t>
            </a:r>
          </a:p>
          <a:p>
            <a:pPr lvl="1"/>
            <a:r>
              <a:rPr lang="en-US"/>
              <a:t>Second level</a:t>
            </a:r>
          </a:p>
        </p:txBody>
      </p:sp>
      <p:sp>
        <p:nvSpPr>
          <p:cNvPr id="9" name="Text Placeholder 10">
            <a:extLst>
              <a:ext uri="{FF2B5EF4-FFF2-40B4-BE49-F238E27FC236}">
                <a16:creationId xmlns:a16="http://schemas.microsoft.com/office/drawing/2014/main" id="{E7EE042B-3C24-D878-F301-3F28CEBCA916}"/>
              </a:ext>
            </a:extLst>
          </p:cNvPr>
          <p:cNvSpPr>
            <a:spLocks noGrp="1"/>
          </p:cNvSpPr>
          <p:nvPr>
            <p:ph type="body" sz="quarter" idx="39"/>
          </p:nvPr>
        </p:nvSpPr>
        <p:spPr>
          <a:xfrm>
            <a:off x="3359809" y="4114800"/>
            <a:ext cx="2592000" cy="1762128"/>
          </a:xfrm>
          <a:prstGeom prst="rect">
            <a:avLst/>
          </a:prstGeom>
          <a:noFill/>
        </p:spPr>
        <p:txBody>
          <a:bodyPr lIns="0" tIns="0" rIns="0" bIns="0" anchor="t" anchorCtr="0"/>
          <a:lstStyle>
            <a:lvl1pPr marL="0" indent="0">
              <a:spcAft>
                <a:spcPts val="0"/>
              </a:spcAft>
              <a:buNone/>
              <a:defRPr sz="1800">
                <a:solidFill>
                  <a:schemeClr val="accent3"/>
                </a:solidFill>
              </a:defRPr>
            </a:lvl1pPr>
            <a:lvl2pPr marL="0" indent="0">
              <a:spcAft>
                <a:spcPts val="0"/>
              </a:spcAft>
              <a:buNone/>
              <a:defRPr/>
            </a:lvl2pPr>
          </a:lstStyle>
          <a:p>
            <a:pPr lvl="0"/>
            <a:r>
              <a:rPr lang="en-US"/>
              <a:t>Click to edit Master text styles</a:t>
            </a:r>
          </a:p>
          <a:p>
            <a:pPr lvl="1"/>
            <a:r>
              <a:rPr lang="en-US"/>
              <a:t>Second level</a:t>
            </a:r>
          </a:p>
        </p:txBody>
      </p:sp>
      <p:sp>
        <p:nvSpPr>
          <p:cNvPr id="12" name="Text Placeholder 10">
            <a:extLst>
              <a:ext uri="{FF2B5EF4-FFF2-40B4-BE49-F238E27FC236}">
                <a16:creationId xmlns:a16="http://schemas.microsoft.com/office/drawing/2014/main" id="{F05D9B4D-51D2-67B8-E1D6-8E6096CE0F47}"/>
              </a:ext>
            </a:extLst>
          </p:cNvPr>
          <p:cNvSpPr>
            <a:spLocks noGrp="1"/>
          </p:cNvSpPr>
          <p:nvPr>
            <p:ph type="body" sz="quarter" idx="40"/>
          </p:nvPr>
        </p:nvSpPr>
        <p:spPr>
          <a:xfrm>
            <a:off x="6240104" y="4114800"/>
            <a:ext cx="2592000" cy="1762128"/>
          </a:xfrm>
          <a:prstGeom prst="rect">
            <a:avLst/>
          </a:prstGeom>
          <a:noFill/>
        </p:spPr>
        <p:txBody>
          <a:bodyPr lIns="0" tIns="0" rIns="0" bIns="0" anchor="t" anchorCtr="0"/>
          <a:lstStyle>
            <a:lvl1pPr marL="0" indent="0">
              <a:spcAft>
                <a:spcPts val="0"/>
              </a:spcAft>
              <a:buNone/>
              <a:defRPr sz="1800">
                <a:solidFill>
                  <a:schemeClr val="accent4"/>
                </a:solidFill>
              </a:defRPr>
            </a:lvl1pPr>
            <a:lvl2pPr marL="0" indent="0">
              <a:spcAft>
                <a:spcPts val="0"/>
              </a:spcAft>
              <a:buNone/>
              <a:defRPr/>
            </a:lvl2pPr>
          </a:lstStyle>
          <a:p>
            <a:pPr lvl="0"/>
            <a:r>
              <a:rPr lang="en-US"/>
              <a:t>Click to edit Master text styles</a:t>
            </a:r>
          </a:p>
          <a:p>
            <a:pPr lvl="1"/>
            <a:r>
              <a:rPr lang="en-US"/>
              <a:t>Second level</a:t>
            </a:r>
          </a:p>
        </p:txBody>
      </p:sp>
      <p:sp>
        <p:nvSpPr>
          <p:cNvPr id="13" name="Text Placeholder 10">
            <a:extLst>
              <a:ext uri="{FF2B5EF4-FFF2-40B4-BE49-F238E27FC236}">
                <a16:creationId xmlns:a16="http://schemas.microsoft.com/office/drawing/2014/main" id="{C3B0E7A9-FBB2-6B8A-0E51-63FA12715E7B}"/>
              </a:ext>
            </a:extLst>
          </p:cNvPr>
          <p:cNvSpPr>
            <a:spLocks noGrp="1"/>
          </p:cNvSpPr>
          <p:nvPr>
            <p:ph type="body" sz="quarter" idx="41"/>
          </p:nvPr>
        </p:nvSpPr>
        <p:spPr>
          <a:xfrm>
            <a:off x="9120455" y="4114800"/>
            <a:ext cx="2592000" cy="1762128"/>
          </a:xfrm>
          <a:prstGeom prst="rect">
            <a:avLst/>
          </a:prstGeom>
          <a:noFill/>
        </p:spPr>
        <p:txBody>
          <a:bodyPr lIns="0" tIns="0" rIns="0" bIns="0" anchor="t" anchorCtr="0"/>
          <a:lstStyle>
            <a:lvl1pPr marL="0" indent="0">
              <a:spcAft>
                <a:spcPts val="0"/>
              </a:spcAft>
              <a:buNone/>
              <a:defRPr sz="1800">
                <a:solidFill>
                  <a:schemeClr val="accent5"/>
                </a:solidFill>
              </a:defRPr>
            </a:lvl1pPr>
            <a:lvl2pPr marL="0" indent="0">
              <a:spcAft>
                <a:spcPts val="0"/>
              </a:spcAft>
              <a:buNone/>
              <a:defRPr/>
            </a:lvl2pPr>
          </a:lstStyle>
          <a:p>
            <a:pPr lvl="0"/>
            <a:r>
              <a:rPr lang="en-US"/>
              <a:t>Click to edit Master text styles</a:t>
            </a:r>
          </a:p>
          <a:p>
            <a:pPr lvl="1"/>
            <a:r>
              <a:rPr lang="en-US"/>
              <a:t>Second level</a:t>
            </a:r>
          </a:p>
        </p:txBody>
      </p:sp>
      <p:sp>
        <p:nvSpPr>
          <p:cNvPr id="5" name="Picture Placeholder 5">
            <a:extLst>
              <a:ext uri="{FF2B5EF4-FFF2-40B4-BE49-F238E27FC236}">
                <a16:creationId xmlns:a16="http://schemas.microsoft.com/office/drawing/2014/main" id="{1663C430-52A9-4EC5-1F3A-E0E66AC54E59}"/>
              </a:ext>
            </a:extLst>
          </p:cNvPr>
          <p:cNvSpPr>
            <a:spLocks noGrp="1"/>
          </p:cNvSpPr>
          <p:nvPr>
            <p:ph type="pic" sz="quarter" idx="42"/>
          </p:nvPr>
        </p:nvSpPr>
        <p:spPr>
          <a:xfrm>
            <a:off x="479425" y="3271420"/>
            <a:ext cx="612000" cy="612000"/>
          </a:xfrm>
          <a:prstGeom prst="rect">
            <a:avLst/>
          </a:prstGeom>
        </p:spPr>
        <p:txBody>
          <a:bodyPr/>
          <a:lstStyle>
            <a:lvl1pPr marL="0" indent="0">
              <a:buNone/>
              <a:defRPr sz="800"/>
            </a:lvl1pPr>
          </a:lstStyle>
          <a:p>
            <a:r>
              <a:rPr lang="en-US"/>
              <a:t>Click icon to add picture</a:t>
            </a:r>
            <a:endParaRPr lang="en-GB" dirty="0"/>
          </a:p>
        </p:txBody>
      </p:sp>
      <p:sp>
        <p:nvSpPr>
          <p:cNvPr id="6" name="Picture Placeholder 5">
            <a:extLst>
              <a:ext uri="{FF2B5EF4-FFF2-40B4-BE49-F238E27FC236}">
                <a16:creationId xmlns:a16="http://schemas.microsoft.com/office/drawing/2014/main" id="{3482576E-BFE9-63A0-BFC6-4E2CCEB7C53E}"/>
              </a:ext>
            </a:extLst>
          </p:cNvPr>
          <p:cNvSpPr>
            <a:spLocks noGrp="1"/>
          </p:cNvSpPr>
          <p:nvPr>
            <p:ph type="pic" sz="quarter" idx="43"/>
          </p:nvPr>
        </p:nvSpPr>
        <p:spPr>
          <a:xfrm>
            <a:off x="3359809" y="3271420"/>
            <a:ext cx="612000" cy="612000"/>
          </a:xfrm>
          <a:prstGeom prst="rect">
            <a:avLst/>
          </a:prstGeom>
        </p:spPr>
        <p:txBody>
          <a:bodyPr/>
          <a:lstStyle>
            <a:lvl1pPr marL="0" indent="0">
              <a:buNone/>
              <a:defRPr sz="800"/>
            </a:lvl1pPr>
          </a:lstStyle>
          <a:p>
            <a:r>
              <a:rPr lang="en-US"/>
              <a:t>Click icon to add picture</a:t>
            </a:r>
            <a:endParaRPr lang="en-GB" dirty="0"/>
          </a:p>
        </p:txBody>
      </p:sp>
      <p:sp>
        <p:nvSpPr>
          <p:cNvPr id="7" name="Picture Placeholder 5">
            <a:extLst>
              <a:ext uri="{FF2B5EF4-FFF2-40B4-BE49-F238E27FC236}">
                <a16:creationId xmlns:a16="http://schemas.microsoft.com/office/drawing/2014/main" id="{8F520135-EA5F-5E5F-A9E4-34215A15A71F}"/>
              </a:ext>
            </a:extLst>
          </p:cNvPr>
          <p:cNvSpPr>
            <a:spLocks noGrp="1"/>
          </p:cNvSpPr>
          <p:nvPr>
            <p:ph type="pic" sz="quarter" idx="44"/>
          </p:nvPr>
        </p:nvSpPr>
        <p:spPr>
          <a:xfrm>
            <a:off x="6240104" y="3271420"/>
            <a:ext cx="612000" cy="612000"/>
          </a:xfrm>
          <a:prstGeom prst="rect">
            <a:avLst/>
          </a:prstGeom>
        </p:spPr>
        <p:txBody>
          <a:bodyPr/>
          <a:lstStyle>
            <a:lvl1pPr marL="0" indent="0">
              <a:buNone/>
              <a:defRPr sz="800"/>
            </a:lvl1pPr>
          </a:lstStyle>
          <a:p>
            <a:r>
              <a:rPr lang="en-US"/>
              <a:t>Click icon to add picture</a:t>
            </a:r>
            <a:endParaRPr lang="en-GB" dirty="0"/>
          </a:p>
        </p:txBody>
      </p:sp>
      <p:sp>
        <p:nvSpPr>
          <p:cNvPr id="11" name="Picture Placeholder 5">
            <a:extLst>
              <a:ext uri="{FF2B5EF4-FFF2-40B4-BE49-F238E27FC236}">
                <a16:creationId xmlns:a16="http://schemas.microsoft.com/office/drawing/2014/main" id="{F28E2292-926F-FD08-8C2B-F7A967D0CB9F}"/>
              </a:ext>
            </a:extLst>
          </p:cNvPr>
          <p:cNvSpPr>
            <a:spLocks noGrp="1"/>
          </p:cNvSpPr>
          <p:nvPr>
            <p:ph type="pic" sz="quarter" idx="49"/>
          </p:nvPr>
        </p:nvSpPr>
        <p:spPr>
          <a:xfrm>
            <a:off x="9120455" y="3271420"/>
            <a:ext cx="612000" cy="612000"/>
          </a:xfrm>
          <a:prstGeom prst="rect">
            <a:avLst/>
          </a:prstGeom>
        </p:spPr>
        <p:txBody>
          <a:bodyPr/>
          <a:lstStyle>
            <a:lvl1pPr marL="0" indent="0">
              <a:buNone/>
              <a:defRPr sz="800"/>
            </a:lvl1pPr>
          </a:lstStyle>
          <a:p>
            <a:r>
              <a:rPr lang="en-US"/>
              <a:t>Click icon to add picture</a:t>
            </a:r>
            <a:endParaRPr lang="en-GB" dirty="0"/>
          </a:p>
        </p:txBody>
      </p:sp>
      <p:sp>
        <p:nvSpPr>
          <p:cNvPr id="8" name="Footer Placeholder 4">
            <a:extLst>
              <a:ext uri="{FF2B5EF4-FFF2-40B4-BE49-F238E27FC236}">
                <a16:creationId xmlns:a16="http://schemas.microsoft.com/office/drawing/2014/main" id="{21378F9B-1DB2-CF6E-EAD8-448AF8F5CC0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3" name="Text Placeholder 4">
            <a:extLst>
              <a:ext uri="{FF2B5EF4-FFF2-40B4-BE49-F238E27FC236}">
                <a16:creationId xmlns:a16="http://schemas.microsoft.com/office/drawing/2014/main" id="{E804CFEF-3CA0-5B85-0AD8-B9261E1B473A}"/>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pic>
        <p:nvPicPr>
          <p:cNvPr id="14" name="Graphic 13">
            <a:extLst>
              <a:ext uri="{FF2B5EF4-FFF2-40B4-BE49-F238E27FC236}">
                <a16:creationId xmlns:a16="http://schemas.microsoft.com/office/drawing/2014/main" id="{ABCFEABC-313E-5ADF-2063-13D74045E59E}"/>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2856633454"/>
      </p:ext>
    </p:extLst>
  </p:cSld>
  <p:clrMapOvr>
    <a:masterClrMapping/>
  </p:clrMapOvr>
  <p:extLst>
    <p:ext uri="{DCECCB84-F9BA-43D5-87BE-67443E8EF086}">
      <p15:sldGuideLst xmlns:p15="http://schemas.microsoft.com/office/powerpoint/2012/main">
        <p15:guide id="7" pos="1935">
          <p15:clr>
            <a:srgbClr val="FBAE40"/>
          </p15:clr>
        </p15:guide>
        <p15:guide id="8" pos="2116">
          <p15:clr>
            <a:srgbClr val="FBAE40"/>
          </p15:clr>
        </p15:guide>
        <p15:guide id="9" pos="3752">
          <p15:clr>
            <a:srgbClr val="FBAE40"/>
          </p15:clr>
        </p15:guide>
        <p15:guide id="10" pos="3936">
          <p15:clr>
            <a:srgbClr val="FBAE40"/>
          </p15:clr>
        </p15:guide>
        <p15:guide id="11" pos="5564">
          <p15:clr>
            <a:srgbClr val="FBAE40"/>
          </p15:clr>
        </p15:guide>
        <p15:guide id="12" pos="5745">
          <p15:clr>
            <a:srgbClr val="FBAE40"/>
          </p15:clr>
        </p15:guide>
      </p15:sldGuideLst>
    </p:ext>
  </p:extLst>
</p:sldLayout>
</file>

<file path=ppt/slideLayouts/slideLayout408.xml><?xml version="1.0" encoding="utf-8"?>
<p:sldLayout xmlns:a="http://schemas.openxmlformats.org/drawingml/2006/main" xmlns:r="http://schemas.openxmlformats.org/officeDocument/2006/relationships" xmlns:p="http://schemas.openxmlformats.org/presentationml/2006/main" preserve="1" userDrawn="1">
  <p:cSld name="28_content _horizontal_4_elements_title_black">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5D38BFAA-B20C-8D78-163E-1695453E5DA6}"/>
              </a:ext>
            </a:extLst>
          </p:cNvPr>
          <p:cNvSpPr>
            <a:spLocks noGrp="1"/>
          </p:cNvSpPr>
          <p:nvPr>
            <p:ph type="pic" sz="quarter" idx="15" hasCustomPrompt="1"/>
          </p:nvPr>
        </p:nvSpPr>
        <p:spPr>
          <a:xfrm>
            <a:off x="0" y="0"/>
            <a:ext cx="12192000" cy="2852530"/>
          </a:xfrm>
          <a:custGeom>
            <a:avLst/>
            <a:gdLst>
              <a:gd name="connsiteX0" fmla="*/ 0 w 12192000"/>
              <a:gd name="connsiteY0" fmla="*/ 0 h 3683000"/>
              <a:gd name="connsiteX1" fmla="*/ 12192000 w 12192000"/>
              <a:gd name="connsiteY1" fmla="*/ 0 h 3683000"/>
              <a:gd name="connsiteX2" fmla="*/ 12192000 w 12192000"/>
              <a:gd name="connsiteY2" fmla="*/ 3683000 h 3683000"/>
              <a:gd name="connsiteX3" fmla="*/ 0 w 12192000"/>
              <a:gd name="connsiteY3" fmla="*/ 3683000 h 3683000"/>
            </a:gdLst>
            <a:ahLst/>
            <a:cxnLst>
              <a:cxn ang="0">
                <a:pos x="connsiteX0" y="connsiteY0"/>
              </a:cxn>
              <a:cxn ang="0">
                <a:pos x="connsiteX1" y="connsiteY1"/>
              </a:cxn>
              <a:cxn ang="0">
                <a:pos x="connsiteX2" y="connsiteY2"/>
              </a:cxn>
              <a:cxn ang="0">
                <a:pos x="connsiteX3" y="connsiteY3"/>
              </a:cxn>
            </a:cxnLst>
            <a:rect l="l" t="t" r="r" b="b"/>
            <a:pathLst>
              <a:path w="12192000" h="3683000">
                <a:moveTo>
                  <a:pt x="0" y="0"/>
                </a:moveTo>
                <a:lnTo>
                  <a:pt x="12192000" y="0"/>
                </a:lnTo>
                <a:lnTo>
                  <a:pt x="12192000" y="3683000"/>
                </a:lnTo>
                <a:lnTo>
                  <a:pt x="0" y="3683000"/>
                </a:lnTo>
                <a:close/>
              </a:path>
            </a:pathLst>
          </a:custGeom>
          <a:solidFill>
            <a:schemeClr val="bg1">
              <a:lumMod val="95000"/>
            </a:schemeClr>
          </a:solidFill>
        </p:spPr>
        <p:txBody>
          <a:bodyPr wrap="square">
            <a:noAutofit/>
          </a:bodyPr>
          <a:lstStyle>
            <a:lvl1pPr algn="r">
              <a:defRPr/>
            </a:lvl1pPr>
          </a:lstStyle>
          <a:p>
            <a:r>
              <a:rPr lang="en-AU" dirty="0"/>
              <a:t>Click on icon to insert image and send to back</a:t>
            </a:r>
          </a:p>
        </p:txBody>
      </p:sp>
      <p:sp>
        <p:nvSpPr>
          <p:cNvPr id="33" name="Title 32">
            <a:extLst>
              <a:ext uri="{FF2B5EF4-FFF2-40B4-BE49-F238E27FC236}">
                <a16:creationId xmlns:a16="http://schemas.microsoft.com/office/drawing/2014/main" id="{6AEF0995-26CE-99A3-3325-282CAD29B916}"/>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AU" dirty="0"/>
          </a:p>
        </p:txBody>
      </p:sp>
      <p:sp>
        <p:nvSpPr>
          <p:cNvPr id="4" name="Slide Number Placeholder 3">
            <a:extLst>
              <a:ext uri="{FF2B5EF4-FFF2-40B4-BE49-F238E27FC236}">
                <a16:creationId xmlns:a16="http://schemas.microsoft.com/office/drawing/2014/main" id="{3BE7BC2F-9BDE-EF28-6583-07B9003B15A3}"/>
              </a:ext>
            </a:extLst>
          </p:cNvPr>
          <p:cNvSpPr>
            <a:spLocks noGrp="1"/>
          </p:cNvSpPr>
          <p:nvPr>
            <p:ph type="sldNum" sz="quarter" idx="28"/>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2" name="Text Placeholder 10">
            <a:extLst>
              <a:ext uri="{FF2B5EF4-FFF2-40B4-BE49-F238E27FC236}">
                <a16:creationId xmlns:a16="http://schemas.microsoft.com/office/drawing/2014/main" id="{323EE0F5-ED38-6609-AEFD-969B1A755ECA}"/>
              </a:ext>
            </a:extLst>
          </p:cNvPr>
          <p:cNvSpPr>
            <a:spLocks noGrp="1"/>
          </p:cNvSpPr>
          <p:nvPr>
            <p:ph type="body" sz="quarter" idx="38"/>
          </p:nvPr>
        </p:nvSpPr>
        <p:spPr>
          <a:xfrm>
            <a:off x="479425" y="4114800"/>
            <a:ext cx="2592000" cy="1762128"/>
          </a:xfrm>
          <a:prstGeom prst="rect">
            <a:avLst/>
          </a:prstGeom>
          <a:noFill/>
        </p:spPr>
        <p:txBody>
          <a:bodyPr lIns="0" tIns="0" rIns="0" bIns="0" anchor="t" anchorCtr="0"/>
          <a:lstStyle>
            <a:lvl1pPr marL="0" indent="0">
              <a:spcAft>
                <a:spcPts val="0"/>
              </a:spcAft>
              <a:buNone/>
              <a:defRPr sz="1800">
                <a:solidFill>
                  <a:schemeClr val="accent2"/>
                </a:solidFill>
              </a:defRPr>
            </a:lvl1pPr>
            <a:lvl2pPr marL="0" indent="0">
              <a:spcAft>
                <a:spcPts val="0"/>
              </a:spcAft>
              <a:buNone/>
              <a:defRPr/>
            </a:lvl2pPr>
          </a:lstStyle>
          <a:p>
            <a:pPr lvl="0"/>
            <a:r>
              <a:rPr lang="en-US"/>
              <a:t>Click to edit Master text styles</a:t>
            </a:r>
          </a:p>
          <a:p>
            <a:pPr lvl="1"/>
            <a:r>
              <a:rPr lang="en-US"/>
              <a:t>Second level</a:t>
            </a:r>
          </a:p>
        </p:txBody>
      </p:sp>
      <p:sp>
        <p:nvSpPr>
          <p:cNvPr id="9" name="Text Placeholder 10">
            <a:extLst>
              <a:ext uri="{FF2B5EF4-FFF2-40B4-BE49-F238E27FC236}">
                <a16:creationId xmlns:a16="http://schemas.microsoft.com/office/drawing/2014/main" id="{E7EE042B-3C24-D878-F301-3F28CEBCA916}"/>
              </a:ext>
            </a:extLst>
          </p:cNvPr>
          <p:cNvSpPr>
            <a:spLocks noGrp="1"/>
          </p:cNvSpPr>
          <p:nvPr>
            <p:ph type="body" sz="quarter" idx="39"/>
          </p:nvPr>
        </p:nvSpPr>
        <p:spPr>
          <a:xfrm>
            <a:off x="3359809" y="4114800"/>
            <a:ext cx="2592000" cy="1762128"/>
          </a:xfrm>
          <a:prstGeom prst="rect">
            <a:avLst/>
          </a:prstGeom>
          <a:noFill/>
        </p:spPr>
        <p:txBody>
          <a:bodyPr lIns="0" tIns="0" rIns="0" bIns="0" anchor="t" anchorCtr="0"/>
          <a:lstStyle>
            <a:lvl1pPr marL="0" indent="0">
              <a:spcAft>
                <a:spcPts val="0"/>
              </a:spcAft>
              <a:buNone/>
              <a:defRPr sz="1800">
                <a:solidFill>
                  <a:schemeClr val="accent3"/>
                </a:solidFill>
              </a:defRPr>
            </a:lvl1pPr>
            <a:lvl2pPr marL="0" indent="0">
              <a:spcAft>
                <a:spcPts val="0"/>
              </a:spcAft>
              <a:buNone/>
              <a:defRPr/>
            </a:lvl2pPr>
          </a:lstStyle>
          <a:p>
            <a:pPr lvl="0"/>
            <a:r>
              <a:rPr lang="en-US"/>
              <a:t>Click to edit Master text styles</a:t>
            </a:r>
          </a:p>
          <a:p>
            <a:pPr lvl="1"/>
            <a:r>
              <a:rPr lang="en-US"/>
              <a:t>Second level</a:t>
            </a:r>
          </a:p>
        </p:txBody>
      </p:sp>
      <p:sp>
        <p:nvSpPr>
          <p:cNvPr id="12" name="Text Placeholder 10">
            <a:extLst>
              <a:ext uri="{FF2B5EF4-FFF2-40B4-BE49-F238E27FC236}">
                <a16:creationId xmlns:a16="http://schemas.microsoft.com/office/drawing/2014/main" id="{F05D9B4D-51D2-67B8-E1D6-8E6096CE0F47}"/>
              </a:ext>
            </a:extLst>
          </p:cNvPr>
          <p:cNvSpPr>
            <a:spLocks noGrp="1"/>
          </p:cNvSpPr>
          <p:nvPr>
            <p:ph type="body" sz="quarter" idx="40"/>
          </p:nvPr>
        </p:nvSpPr>
        <p:spPr>
          <a:xfrm>
            <a:off x="6240104" y="4114800"/>
            <a:ext cx="2592000" cy="1762128"/>
          </a:xfrm>
          <a:prstGeom prst="rect">
            <a:avLst/>
          </a:prstGeom>
          <a:noFill/>
        </p:spPr>
        <p:txBody>
          <a:bodyPr lIns="0" tIns="0" rIns="0" bIns="0" anchor="t" anchorCtr="0"/>
          <a:lstStyle>
            <a:lvl1pPr marL="0" indent="0">
              <a:spcAft>
                <a:spcPts val="0"/>
              </a:spcAft>
              <a:buNone/>
              <a:defRPr sz="1800">
                <a:solidFill>
                  <a:schemeClr val="accent4"/>
                </a:solidFill>
              </a:defRPr>
            </a:lvl1pPr>
            <a:lvl2pPr marL="0" indent="0">
              <a:spcAft>
                <a:spcPts val="0"/>
              </a:spcAft>
              <a:buNone/>
              <a:defRPr/>
            </a:lvl2pPr>
          </a:lstStyle>
          <a:p>
            <a:pPr lvl="0"/>
            <a:r>
              <a:rPr lang="en-US"/>
              <a:t>Click to edit Master text styles</a:t>
            </a:r>
          </a:p>
          <a:p>
            <a:pPr lvl="1"/>
            <a:r>
              <a:rPr lang="en-US"/>
              <a:t>Second level</a:t>
            </a:r>
          </a:p>
        </p:txBody>
      </p:sp>
      <p:sp>
        <p:nvSpPr>
          <p:cNvPr id="13" name="Text Placeholder 10">
            <a:extLst>
              <a:ext uri="{FF2B5EF4-FFF2-40B4-BE49-F238E27FC236}">
                <a16:creationId xmlns:a16="http://schemas.microsoft.com/office/drawing/2014/main" id="{C3B0E7A9-FBB2-6B8A-0E51-63FA12715E7B}"/>
              </a:ext>
            </a:extLst>
          </p:cNvPr>
          <p:cNvSpPr>
            <a:spLocks noGrp="1"/>
          </p:cNvSpPr>
          <p:nvPr>
            <p:ph type="body" sz="quarter" idx="41"/>
          </p:nvPr>
        </p:nvSpPr>
        <p:spPr>
          <a:xfrm>
            <a:off x="9120455" y="4114800"/>
            <a:ext cx="2592000" cy="1762128"/>
          </a:xfrm>
          <a:prstGeom prst="rect">
            <a:avLst/>
          </a:prstGeom>
          <a:noFill/>
        </p:spPr>
        <p:txBody>
          <a:bodyPr lIns="0" tIns="0" rIns="0" bIns="0" anchor="t" anchorCtr="0"/>
          <a:lstStyle>
            <a:lvl1pPr marL="0" indent="0">
              <a:spcAft>
                <a:spcPts val="0"/>
              </a:spcAft>
              <a:buNone/>
              <a:defRPr sz="1800">
                <a:solidFill>
                  <a:schemeClr val="accent5"/>
                </a:solidFill>
              </a:defRPr>
            </a:lvl1pPr>
            <a:lvl2pPr marL="0" indent="0">
              <a:spcAft>
                <a:spcPts val="0"/>
              </a:spcAft>
              <a:buNone/>
              <a:defRPr/>
            </a:lvl2pPr>
          </a:lstStyle>
          <a:p>
            <a:pPr lvl="0"/>
            <a:r>
              <a:rPr lang="en-US"/>
              <a:t>Click to edit Master text styles</a:t>
            </a:r>
          </a:p>
          <a:p>
            <a:pPr lvl="1"/>
            <a:r>
              <a:rPr lang="en-US"/>
              <a:t>Second level</a:t>
            </a:r>
          </a:p>
        </p:txBody>
      </p:sp>
      <p:sp>
        <p:nvSpPr>
          <p:cNvPr id="5" name="Picture Placeholder 5">
            <a:extLst>
              <a:ext uri="{FF2B5EF4-FFF2-40B4-BE49-F238E27FC236}">
                <a16:creationId xmlns:a16="http://schemas.microsoft.com/office/drawing/2014/main" id="{1663C430-52A9-4EC5-1F3A-E0E66AC54E59}"/>
              </a:ext>
            </a:extLst>
          </p:cNvPr>
          <p:cNvSpPr>
            <a:spLocks noGrp="1"/>
          </p:cNvSpPr>
          <p:nvPr>
            <p:ph type="pic" sz="quarter" idx="42"/>
          </p:nvPr>
        </p:nvSpPr>
        <p:spPr>
          <a:xfrm>
            <a:off x="479425" y="3271420"/>
            <a:ext cx="612000" cy="612000"/>
          </a:xfrm>
          <a:prstGeom prst="rect">
            <a:avLst/>
          </a:prstGeom>
        </p:spPr>
        <p:txBody>
          <a:bodyPr/>
          <a:lstStyle>
            <a:lvl1pPr marL="0" indent="0">
              <a:buNone/>
              <a:defRPr sz="800"/>
            </a:lvl1pPr>
          </a:lstStyle>
          <a:p>
            <a:r>
              <a:rPr lang="en-US"/>
              <a:t>Click icon to add picture</a:t>
            </a:r>
            <a:endParaRPr lang="en-GB" dirty="0"/>
          </a:p>
        </p:txBody>
      </p:sp>
      <p:sp>
        <p:nvSpPr>
          <p:cNvPr id="6" name="Picture Placeholder 5">
            <a:extLst>
              <a:ext uri="{FF2B5EF4-FFF2-40B4-BE49-F238E27FC236}">
                <a16:creationId xmlns:a16="http://schemas.microsoft.com/office/drawing/2014/main" id="{3482576E-BFE9-63A0-BFC6-4E2CCEB7C53E}"/>
              </a:ext>
            </a:extLst>
          </p:cNvPr>
          <p:cNvSpPr>
            <a:spLocks noGrp="1"/>
          </p:cNvSpPr>
          <p:nvPr>
            <p:ph type="pic" sz="quarter" idx="43"/>
          </p:nvPr>
        </p:nvSpPr>
        <p:spPr>
          <a:xfrm>
            <a:off x="3359809" y="3271420"/>
            <a:ext cx="612000" cy="612000"/>
          </a:xfrm>
          <a:prstGeom prst="rect">
            <a:avLst/>
          </a:prstGeom>
        </p:spPr>
        <p:txBody>
          <a:bodyPr/>
          <a:lstStyle>
            <a:lvl1pPr marL="0" indent="0">
              <a:buNone/>
              <a:defRPr sz="800"/>
            </a:lvl1pPr>
          </a:lstStyle>
          <a:p>
            <a:r>
              <a:rPr lang="en-US"/>
              <a:t>Click icon to add picture</a:t>
            </a:r>
            <a:endParaRPr lang="en-GB" dirty="0"/>
          </a:p>
        </p:txBody>
      </p:sp>
      <p:sp>
        <p:nvSpPr>
          <p:cNvPr id="7" name="Picture Placeholder 5">
            <a:extLst>
              <a:ext uri="{FF2B5EF4-FFF2-40B4-BE49-F238E27FC236}">
                <a16:creationId xmlns:a16="http://schemas.microsoft.com/office/drawing/2014/main" id="{8F520135-EA5F-5E5F-A9E4-34215A15A71F}"/>
              </a:ext>
            </a:extLst>
          </p:cNvPr>
          <p:cNvSpPr>
            <a:spLocks noGrp="1"/>
          </p:cNvSpPr>
          <p:nvPr>
            <p:ph type="pic" sz="quarter" idx="44"/>
          </p:nvPr>
        </p:nvSpPr>
        <p:spPr>
          <a:xfrm>
            <a:off x="6240104" y="3271420"/>
            <a:ext cx="612000" cy="612000"/>
          </a:xfrm>
          <a:prstGeom prst="rect">
            <a:avLst/>
          </a:prstGeom>
        </p:spPr>
        <p:txBody>
          <a:bodyPr/>
          <a:lstStyle>
            <a:lvl1pPr marL="0" indent="0">
              <a:buNone/>
              <a:defRPr sz="800"/>
            </a:lvl1pPr>
          </a:lstStyle>
          <a:p>
            <a:r>
              <a:rPr lang="en-US"/>
              <a:t>Click icon to add picture</a:t>
            </a:r>
            <a:endParaRPr lang="en-GB" dirty="0"/>
          </a:p>
        </p:txBody>
      </p:sp>
      <p:sp>
        <p:nvSpPr>
          <p:cNvPr id="11" name="Picture Placeholder 5">
            <a:extLst>
              <a:ext uri="{FF2B5EF4-FFF2-40B4-BE49-F238E27FC236}">
                <a16:creationId xmlns:a16="http://schemas.microsoft.com/office/drawing/2014/main" id="{F28E2292-926F-FD08-8C2B-F7A967D0CB9F}"/>
              </a:ext>
            </a:extLst>
          </p:cNvPr>
          <p:cNvSpPr>
            <a:spLocks noGrp="1"/>
          </p:cNvSpPr>
          <p:nvPr>
            <p:ph type="pic" sz="quarter" idx="49"/>
          </p:nvPr>
        </p:nvSpPr>
        <p:spPr>
          <a:xfrm>
            <a:off x="9120455" y="3271420"/>
            <a:ext cx="612000" cy="612000"/>
          </a:xfrm>
          <a:prstGeom prst="rect">
            <a:avLst/>
          </a:prstGeom>
        </p:spPr>
        <p:txBody>
          <a:bodyPr/>
          <a:lstStyle>
            <a:lvl1pPr marL="0" indent="0">
              <a:buNone/>
              <a:defRPr sz="800"/>
            </a:lvl1pPr>
          </a:lstStyle>
          <a:p>
            <a:r>
              <a:rPr lang="en-US"/>
              <a:t>Click icon to add picture</a:t>
            </a:r>
            <a:endParaRPr lang="en-GB" dirty="0"/>
          </a:p>
        </p:txBody>
      </p:sp>
      <p:sp>
        <p:nvSpPr>
          <p:cNvPr id="8" name="Footer Placeholder 4">
            <a:extLst>
              <a:ext uri="{FF2B5EF4-FFF2-40B4-BE49-F238E27FC236}">
                <a16:creationId xmlns:a16="http://schemas.microsoft.com/office/drawing/2014/main" id="{21378F9B-1DB2-CF6E-EAD8-448AF8F5CC0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3" name="Text Placeholder 4">
            <a:extLst>
              <a:ext uri="{FF2B5EF4-FFF2-40B4-BE49-F238E27FC236}">
                <a16:creationId xmlns:a16="http://schemas.microsoft.com/office/drawing/2014/main" id="{6758EC63-258A-77C1-B89A-9A7EC98581EE}"/>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pic>
        <p:nvPicPr>
          <p:cNvPr id="14" name="Graphic 13">
            <a:extLst>
              <a:ext uri="{FF2B5EF4-FFF2-40B4-BE49-F238E27FC236}">
                <a16:creationId xmlns:a16="http://schemas.microsoft.com/office/drawing/2014/main" id="{1140A777-8A54-C087-5DB7-917DDD3A4287}"/>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580772586"/>
      </p:ext>
    </p:extLst>
  </p:cSld>
  <p:clrMapOvr>
    <a:masterClrMapping/>
  </p:clrMapOvr>
  <p:extLst>
    <p:ext uri="{DCECCB84-F9BA-43D5-87BE-67443E8EF086}">
      <p15:sldGuideLst xmlns:p15="http://schemas.microsoft.com/office/powerpoint/2012/main">
        <p15:guide id="7" pos="1935">
          <p15:clr>
            <a:srgbClr val="FBAE40"/>
          </p15:clr>
        </p15:guide>
        <p15:guide id="8" pos="2116">
          <p15:clr>
            <a:srgbClr val="FBAE40"/>
          </p15:clr>
        </p15:guide>
        <p15:guide id="9" pos="3752">
          <p15:clr>
            <a:srgbClr val="FBAE40"/>
          </p15:clr>
        </p15:guide>
        <p15:guide id="10" pos="3936">
          <p15:clr>
            <a:srgbClr val="FBAE40"/>
          </p15:clr>
        </p15:guide>
        <p15:guide id="11" pos="5564">
          <p15:clr>
            <a:srgbClr val="FBAE40"/>
          </p15:clr>
        </p15:guide>
        <p15:guide id="12" pos="5745">
          <p15:clr>
            <a:srgbClr val="FBAE40"/>
          </p15:clr>
        </p15:guide>
      </p15:sldGuideLst>
    </p:ext>
  </p:extLst>
</p:sldLayout>
</file>

<file path=ppt/slideLayouts/slideLayout409.xml><?xml version="1.0" encoding="utf-8"?>
<p:sldLayout xmlns:a="http://schemas.openxmlformats.org/drawingml/2006/main" xmlns:r="http://schemas.openxmlformats.org/officeDocument/2006/relationships" xmlns:p="http://schemas.openxmlformats.org/presentationml/2006/main" preserve="1" userDrawn="1">
  <p:cSld name="29_content _4_element_coll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CC497-8C5B-42EA-ACBD-4C1A71D6C0C7}"/>
              </a:ext>
            </a:extLst>
          </p:cNvPr>
          <p:cNvSpPr>
            <a:spLocks noGrp="1"/>
          </p:cNvSpPr>
          <p:nvPr>
            <p:ph type="title"/>
          </p:nvPr>
        </p:nvSpPr>
        <p:spPr>
          <a:xfrm>
            <a:off x="472440" y="476250"/>
            <a:ext cx="11189335" cy="746695"/>
          </a:xfrm>
          <a:prstGeom prst="rect">
            <a:avLst/>
          </a:prstGeom>
        </p:spPr>
        <p:txBody>
          <a:bodyPr lIns="0" tIns="0" rIns="0" bIns="0"/>
          <a:lstStyle/>
          <a:p>
            <a:r>
              <a:rPr lang="en-US"/>
              <a:t>Click to edit Master title style</a:t>
            </a:r>
            <a:endParaRPr lang="en-AU" dirty="0"/>
          </a:p>
        </p:txBody>
      </p:sp>
      <p:sp>
        <p:nvSpPr>
          <p:cNvPr id="8" name="Picture Placeholder 3">
            <a:extLst>
              <a:ext uri="{FF2B5EF4-FFF2-40B4-BE49-F238E27FC236}">
                <a16:creationId xmlns:a16="http://schemas.microsoft.com/office/drawing/2014/main" id="{76879E1A-01F4-4C68-99E0-66948BE75074}"/>
              </a:ext>
            </a:extLst>
          </p:cNvPr>
          <p:cNvSpPr>
            <a:spLocks noGrp="1"/>
          </p:cNvSpPr>
          <p:nvPr>
            <p:ph type="pic" sz="quarter" idx="18" hasCustomPrompt="1"/>
          </p:nvPr>
        </p:nvSpPr>
        <p:spPr>
          <a:xfrm>
            <a:off x="483700" y="2097089"/>
            <a:ext cx="2592000" cy="2479738"/>
          </a:xfrm>
          <a:prstGeom prst="rect">
            <a:avLst/>
          </a:prstGeom>
          <a:solidFill>
            <a:schemeClr val="bg1">
              <a:lumMod val="95000"/>
            </a:schemeClr>
          </a:solidFill>
        </p:spPr>
        <p:txBody>
          <a:bodyPr anchor="ctr"/>
          <a:lstStyle>
            <a:lvl1pPr marL="0" indent="0" algn="ctr">
              <a:buNone/>
              <a:defRPr>
                <a:solidFill>
                  <a:schemeClr val="accent1"/>
                </a:solidFill>
              </a:defRPr>
            </a:lvl1pPr>
          </a:lstStyle>
          <a:p>
            <a:r>
              <a:rPr lang="en-AU" dirty="0"/>
              <a:t>image</a:t>
            </a:r>
          </a:p>
        </p:txBody>
      </p:sp>
      <p:sp>
        <p:nvSpPr>
          <p:cNvPr id="9" name="Picture Placeholder 3">
            <a:extLst>
              <a:ext uri="{FF2B5EF4-FFF2-40B4-BE49-F238E27FC236}">
                <a16:creationId xmlns:a16="http://schemas.microsoft.com/office/drawing/2014/main" id="{530CBA8C-CE2D-4E72-A0B0-C6DF286503F5}"/>
              </a:ext>
            </a:extLst>
          </p:cNvPr>
          <p:cNvSpPr>
            <a:spLocks noGrp="1"/>
          </p:cNvSpPr>
          <p:nvPr>
            <p:ph type="pic" sz="quarter" idx="22" hasCustomPrompt="1"/>
          </p:nvPr>
        </p:nvSpPr>
        <p:spPr>
          <a:xfrm>
            <a:off x="3359808" y="3413062"/>
            <a:ext cx="2592000" cy="2479738"/>
          </a:xfrm>
          <a:prstGeom prst="rect">
            <a:avLst/>
          </a:prstGeom>
          <a:solidFill>
            <a:schemeClr val="bg1">
              <a:lumMod val="95000"/>
            </a:schemeClr>
          </a:solidFill>
        </p:spPr>
        <p:txBody>
          <a:bodyPr anchor="ctr"/>
          <a:lstStyle>
            <a:lvl1pPr marL="0" indent="0" algn="ctr">
              <a:buNone/>
              <a:defRPr>
                <a:solidFill>
                  <a:schemeClr val="accent1"/>
                </a:solidFill>
              </a:defRPr>
            </a:lvl1pPr>
          </a:lstStyle>
          <a:p>
            <a:r>
              <a:rPr lang="en-AU" dirty="0"/>
              <a:t>image</a:t>
            </a:r>
          </a:p>
        </p:txBody>
      </p:sp>
      <p:sp>
        <p:nvSpPr>
          <p:cNvPr id="10" name="Picture Placeholder 3">
            <a:extLst>
              <a:ext uri="{FF2B5EF4-FFF2-40B4-BE49-F238E27FC236}">
                <a16:creationId xmlns:a16="http://schemas.microsoft.com/office/drawing/2014/main" id="{70EF95D0-315E-4B85-98A3-B5E68A7BEB81}"/>
              </a:ext>
            </a:extLst>
          </p:cNvPr>
          <p:cNvSpPr>
            <a:spLocks noGrp="1"/>
          </p:cNvSpPr>
          <p:nvPr>
            <p:ph type="pic" sz="quarter" idx="24" hasCustomPrompt="1"/>
          </p:nvPr>
        </p:nvSpPr>
        <p:spPr>
          <a:xfrm>
            <a:off x="6241616" y="2097089"/>
            <a:ext cx="2592000" cy="2479738"/>
          </a:xfrm>
          <a:prstGeom prst="rect">
            <a:avLst/>
          </a:prstGeom>
          <a:solidFill>
            <a:schemeClr val="bg1">
              <a:lumMod val="95000"/>
            </a:schemeClr>
          </a:solidFill>
        </p:spPr>
        <p:txBody>
          <a:bodyPr anchor="ctr"/>
          <a:lstStyle>
            <a:lvl1pPr marL="0" indent="0" algn="ctr">
              <a:buNone/>
              <a:defRPr>
                <a:solidFill>
                  <a:schemeClr val="accent1"/>
                </a:solidFill>
              </a:defRPr>
            </a:lvl1pPr>
          </a:lstStyle>
          <a:p>
            <a:r>
              <a:rPr lang="en-AU" dirty="0"/>
              <a:t>image</a:t>
            </a:r>
          </a:p>
        </p:txBody>
      </p:sp>
      <p:sp>
        <p:nvSpPr>
          <p:cNvPr id="11" name="Picture Placeholder 3">
            <a:extLst>
              <a:ext uri="{FF2B5EF4-FFF2-40B4-BE49-F238E27FC236}">
                <a16:creationId xmlns:a16="http://schemas.microsoft.com/office/drawing/2014/main" id="{5DD21A6A-074D-4CB0-A3FD-88124639F2FC}"/>
              </a:ext>
            </a:extLst>
          </p:cNvPr>
          <p:cNvSpPr>
            <a:spLocks noGrp="1"/>
          </p:cNvSpPr>
          <p:nvPr>
            <p:ph type="pic" sz="quarter" idx="26" hasCustomPrompt="1"/>
          </p:nvPr>
        </p:nvSpPr>
        <p:spPr>
          <a:xfrm>
            <a:off x="9120575" y="3413062"/>
            <a:ext cx="2592000" cy="2479738"/>
          </a:xfrm>
          <a:prstGeom prst="rect">
            <a:avLst/>
          </a:prstGeom>
          <a:solidFill>
            <a:schemeClr val="bg1">
              <a:lumMod val="95000"/>
            </a:schemeClr>
          </a:solidFill>
        </p:spPr>
        <p:txBody>
          <a:bodyPr anchor="ctr"/>
          <a:lstStyle>
            <a:lvl1pPr marL="0" indent="0" algn="ctr">
              <a:buNone/>
              <a:defRPr>
                <a:solidFill>
                  <a:schemeClr val="accent1"/>
                </a:solidFill>
              </a:defRPr>
            </a:lvl1pPr>
          </a:lstStyle>
          <a:p>
            <a:r>
              <a:rPr lang="en-AU" dirty="0"/>
              <a:t>image</a:t>
            </a:r>
          </a:p>
        </p:txBody>
      </p:sp>
      <p:sp>
        <p:nvSpPr>
          <p:cNvPr id="4" name="Slide Number Placeholder 3">
            <a:extLst>
              <a:ext uri="{FF2B5EF4-FFF2-40B4-BE49-F238E27FC236}">
                <a16:creationId xmlns:a16="http://schemas.microsoft.com/office/drawing/2014/main" id="{92C85A66-D23B-A8CF-DC3A-EB7DB35A0ECB}"/>
              </a:ext>
            </a:extLst>
          </p:cNvPr>
          <p:cNvSpPr>
            <a:spLocks noGrp="1"/>
          </p:cNvSpPr>
          <p:nvPr>
            <p:ph type="sldNum" sz="quarter" idx="67"/>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5" name="Footer Placeholder 4">
            <a:extLst>
              <a:ext uri="{FF2B5EF4-FFF2-40B4-BE49-F238E27FC236}">
                <a16:creationId xmlns:a16="http://schemas.microsoft.com/office/drawing/2014/main" id="{9F5A1E5E-8C68-9A23-1AA0-D5FA164C83E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6" name="Text Placeholder 3">
            <a:extLst>
              <a:ext uri="{FF2B5EF4-FFF2-40B4-BE49-F238E27FC236}">
                <a16:creationId xmlns:a16="http://schemas.microsoft.com/office/drawing/2014/main" id="{283A04C0-ABBD-80CB-59FA-A2129B85B458}"/>
              </a:ext>
            </a:extLst>
          </p:cNvPr>
          <p:cNvSpPr>
            <a:spLocks noGrp="1"/>
          </p:cNvSpPr>
          <p:nvPr>
            <p:ph type="body" sz="quarter" idx="17"/>
          </p:nvPr>
        </p:nvSpPr>
        <p:spPr>
          <a:xfrm>
            <a:off x="480575" y="4690254"/>
            <a:ext cx="2595125" cy="1202546"/>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Text Placeholder 3">
            <a:extLst>
              <a:ext uri="{FF2B5EF4-FFF2-40B4-BE49-F238E27FC236}">
                <a16:creationId xmlns:a16="http://schemas.microsoft.com/office/drawing/2014/main" id="{7F6E8FFC-243A-1E8F-2796-3B1AEC62F828}"/>
              </a:ext>
            </a:extLst>
          </p:cNvPr>
          <p:cNvSpPr>
            <a:spLocks noGrp="1"/>
          </p:cNvSpPr>
          <p:nvPr>
            <p:ph type="body" sz="quarter" idx="70"/>
          </p:nvPr>
        </p:nvSpPr>
        <p:spPr>
          <a:xfrm>
            <a:off x="3356025" y="2097088"/>
            <a:ext cx="2595125" cy="1202546"/>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Text Placeholder 3">
            <a:extLst>
              <a:ext uri="{FF2B5EF4-FFF2-40B4-BE49-F238E27FC236}">
                <a16:creationId xmlns:a16="http://schemas.microsoft.com/office/drawing/2014/main" id="{1C1BC27E-EE77-0FBB-33FB-A29A09D60BBF}"/>
              </a:ext>
            </a:extLst>
          </p:cNvPr>
          <p:cNvSpPr>
            <a:spLocks noGrp="1"/>
          </p:cNvSpPr>
          <p:nvPr>
            <p:ph type="body" sz="quarter" idx="71"/>
          </p:nvPr>
        </p:nvSpPr>
        <p:spPr>
          <a:xfrm>
            <a:off x="6241842" y="4690254"/>
            <a:ext cx="2595125" cy="1202546"/>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E68348DA-603B-BF8E-67ED-008539E23F6A}"/>
              </a:ext>
            </a:extLst>
          </p:cNvPr>
          <p:cNvSpPr>
            <a:spLocks noGrp="1"/>
          </p:cNvSpPr>
          <p:nvPr>
            <p:ph type="body" sz="quarter" idx="72"/>
          </p:nvPr>
        </p:nvSpPr>
        <p:spPr>
          <a:xfrm>
            <a:off x="9120575" y="2097088"/>
            <a:ext cx="2595125" cy="1202546"/>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3" name="Rectangle 2">
            <a:extLst>
              <a:ext uri="{FF2B5EF4-FFF2-40B4-BE49-F238E27FC236}">
                <a16:creationId xmlns:a16="http://schemas.microsoft.com/office/drawing/2014/main" id="{B4C82C19-DE6E-3055-006D-B5F2CA0AFA37}"/>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Graphic 12">
            <a:extLst>
              <a:ext uri="{FF2B5EF4-FFF2-40B4-BE49-F238E27FC236}">
                <a16:creationId xmlns:a16="http://schemas.microsoft.com/office/drawing/2014/main" id="{D62A97BD-A52E-1E4E-F61F-B3B46598DF63}"/>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4271966036"/>
      </p:ext>
    </p:extLst>
  </p:cSld>
  <p:clrMapOvr>
    <a:masterClrMapping/>
  </p:clrMapOvr>
  <p:extLst>
    <p:ext uri="{DCECCB84-F9BA-43D5-87BE-67443E8EF086}">
      <p15:sldGuideLst xmlns:p15="http://schemas.microsoft.com/office/powerpoint/2012/main">
        <p15:guide id="7" pos="1958">
          <p15:clr>
            <a:srgbClr val="FBAE40"/>
          </p15:clr>
        </p15:guide>
        <p15:guide id="8" pos="2116">
          <p15:clr>
            <a:srgbClr val="FBAE40"/>
          </p15:clr>
        </p15:guide>
        <p15:guide id="9" pos="3760">
          <p15:clr>
            <a:srgbClr val="FBAE40"/>
          </p15:clr>
        </p15:guide>
        <p15:guide id="10" pos="3928">
          <p15:clr>
            <a:srgbClr val="FBAE40"/>
          </p15:clr>
        </p15:guide>
        <p15:guide id="11" pos="5564">
          <p15:clr>
            <a:srgbClr val="FBAE40"/>
          </p15:clr>
        </p15:guide>
        <p15:guide id="12" pos="5745">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7_content_subtitle_double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a:p>
        </p:txBody>
      </p:sp>
      <p:sp>
        <p:nvSpPr>
          <p:cNvPr id="4" name="Footer Placeholder 4">
            <a:extLst>
              <a:ext uri="{FF2B5EF4-FFF2-40B4-BE49-F238E27FC236}">
                <a16:creationId xmlns:a16="http://schemas.microsoft.com/office/drawing/2014/main" id="{9848465D-F6FA-B242-2B57-7E8BF5D78938}"/>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a:p>
        </p:txBody>
      </p:sp>
      <p:sp>
        <p:nvSpPr>
          <p:cNvPr id="6" name="Title 6">
            <a:extLst>
              <a:ext uri="{FF2B5EF4-FFF2-40B4-BE49-F238E27FC236}">
                <a16:creationId xmlns:a16="http://schemas.microsoft.com/office/drawing/2014/main" id="{CEDDA73A-2563-44CB-A8A8-58E53CCE3792}"/>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7" name="Content Placeholder 2">
            <a:extLst>
              <a:ext uri="{FF2B5EF4-FFF2-40B4-BE49-F238E27FC236}">
                <a16:creationId xmlns:a16="http://schemas.microsoft.com/office/drawing/2014/main" id="{D5C8F43F-CAF1-A482-50E0-EF96F5E71367}"/>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tx2"/>
                </a:solidFill>
                <a:latin typeface="+mn-lt"/>
              </a:defRPr>
            </a:lvl1pPr>
          </a:lstStyle>
          <a:p>
            <a:pPr lvl="0"/>
            <a:r>
              <a:rPr lang="en-US"/>
              <a:t>Subheading Goes Here</a:t>
            </a:r>
            <a:endParaRPr lang="en-AU"/>
          </a:p>
        </p:txBody>
      </p:sp>
      <p:sp>
        <p:nvSpPr>
          <p:cNvPr id="3" name="Text Placeholder 3">
            <a:extLst>
              <a:ext uri="{FF2B5EF4-FFF2-40B4-BE49-F238E27FC236}">
                <a16:creationId xmlns:a16="http://schemas.microsoft.com/office/drawing/2014/main" id="{8F669D4D-8545-E7C8-DAC7-29EDDE959FAB}"/>
              </a:ext>
            </a:extLst>
          </p:cNvPr>
          <p:cNvSpPr>
            <a:spLocks noGrp="1"/>
          </p:cNvSpPr>
          <p:nvPr>
            <p:ph type="body" sz="quarter" idx="15"/>
          </p:nvPr>
        </p:nvSpPr>
        <p:spPr>
          <a:xfrm>
            <a:off x="480575" y="2097086"/>
            <a:ext cx="5294750"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3">
            <a:extLst>
              <a:ext uri="{FF2B5EF4-FFF2-40B4-BE49-F238E27FC236}">
                <a16:creationId xmlns:a16="http://schemas.microsoft.com/office/drawing/2014/main" id="{8726EDC7-207C-455E-C663-6CB81D6B8D19}"/>
              </a:ext>
            </a:extLst>
          </p:cNvPr>
          <p:cNvSpPr>
            <a:spLocks noGrp="1"/>
          </p:cNvSpPr>
          <p:nvPr>
            <p:ph type="body" sz="quarter" idx="16"/>
          </p:nvPr>
        </p:nvSpPr>
        <p:spPr>
          <a:xfrm>
            <a:off x="6416677" y="2097086"/>
            <a:ext cx="5294750"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8" name="Graphic 7">
            <a:extLst>
              <a:ext uri="{FF2B5EF4-FFF2-40B4-BE49-F238E27FC236}">
                <a16:creationId xmlns:a16="http://schemas.microsoft.com/office/drawing/2014/main" id="{350EB7B9-33CC-A48E-A83D-CA1D52285D30}"/>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9" name="Rectangle 8">
            <a:extLst>
              <a:ext uri="{FF2B5EF4-FFF2-40B4-BE49-F238E27FC236}">
                <a16:creationId xmlns:a16="http://schemas.microsoft.com/office/drawing/2014/main" id="{E950CDC8-B59F-FF15-49A9-033A823D4368}"/>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67624439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410.xml><?xml version="1.0" encoding="utf-8"?>
<p:sldLayout xmlns:a="http://schemas.openxmlformats.org/drawingml/2006/main" xmlns:r="http://schemas.openxmlformats.org/officeDocument/2006/relationships" xmlns:p="http://schemas.openxmlformats.org/presentationml/2006/main" preserve="1" userDrawn="1">
  <p:cSld name="30_content _factoids">
    <p:bg>
      <p:bgPr>
        <a:solidFill>
          <a:schemeClr val="tx1"/>
        </a:solidFill>
        <a:effectLst/>
      </p:bgPr>
    </p:bg>
    <p:spTree>
      <p:nvGrpSpPr>
        <p:cNvPr id="1" name=""/>
        <p:cNvGrpSpPr/>
        <p:nvPr/>
      </p:nvGrpSpPr>
      <p:grpSpPr>
        <a:xfrm>
          <a:off x="0" y="0"/>
          <a:ext cx="0" cy="0"/>
          <a:chOff x="0" y="0"/>
          <a:chExt cx="0" cy="0"/>
        </a:xfrm>
      </p:grpSpPr>
      <p:sp>
        <p:nvSpPr>
          <p:cNvPr id="5" name="Picture Placeholder 13">
            <a:extLst>
              <a:ext uri="{FF2B5EF4-FFF2-40B4-BE49-F238E27FC236}">
                <a16:creationId xmlns:a16="http://schemas.microsoft.com/office/drawing/2014/main" id="{954C90F5-C9BC-48CA-B77A-ACA7AEBD07BA}"/>
              </a:ext>
            </a:extLst>
          </p:cNvPr>
          <p:cNvSpPr>
            <a:spLocks noGrp="1"/>
          </p:cNvSpPr>
          <p:nvPr>
            <p:ph type="pic" sz="quarter" idx="54" hasCustomPrompt="1"/>
          </p:nvPr>
        </p:nvSpPr>
        <p:spPr>
          <a:xfrm>
            <a:off x="6418629" y="1918790"/>
            <a:ext cx="2700838" cy="2700000"/>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a:defRPr lang="en-AU" sz="1800" dirty="0">
                <a:solidFill>
                  <a:schemeClr val="tx1">
                    <a:alpha val="0"/>
                  </a:schemeClr>
                </a:solidFill>
                <a:latin typeface="+mn-lt"/>
                <a:cs typeface="+mn-cs"/>
              </a:defRPr>
            </a:lvl1pPr>
          </a:lstStyle>
          <a:p>
            <a:pPr lvl="0" algn="ctr"/>
            <a:r>
              <a:rPr lang="en-AU" dirty="0"/>
              <a:t>Image placeholder</a:t>
            </a:r>
          </a:p>
        </p:txBody>
      </p:sp>
      <p:sp>
        <p:nvSpPr>
          <p:cNvPr id="8" name="Content Placeholder 58">
            <a:extLst>
              <a:ext uri="{FF2B5EF4-FFF2-40B4-BE49-F238E27FC236}">
                <a16:creationId xmlns:a16="http://schemas.microsoft.com/office/drawing/2014/main" id="{355945AA-164A-4F0C-8563-99900CB69B7A}"/>
              </a:ext>
            </a:extLst>
          </p:cNvPr>
          <p:cNvSpPr>
            <a:spLocks noGrp="1"/>
          </p:cNvSpPr>
          <p:nvPr>
            <p:ph sz="quarter" idx="78" hasCustomPrompt="1"/>
          </p:nvPr>
        </p:nvSpPr>
        <p:spPr>
          <a:xfrm>
            <a:off x="7203900" y="2382319"/>
            <a:ext cx="1130298" cy="678480"/>
          </a:xfrm>
          <a:prstGeom prst="rect">
            <a:avLst/>
          </a:prstGeom>
        </p:spPr>
        <p:txBody>
          <a:bodyPr anchor="ctr"/>
          <a:lstStyle>
            <a:lvl1pPr marL="0" indent="0" algn="ctr">
              <a:buNone/>
              <a:defRPr sz="3200" b="1">
                <a:solidFill>
                  <a:schemeClr val="bg1"/>
                </a:solidFill>
                <a:latin typeface="+mn-lt"/>
              </a:defRPr>
            </a:lvl1pPr>
          </a:lstStyle>
          <a:p>
            <a:pPr lvl="0"/>
            <a:r>
              <a:rPr lang="en-AU" dirty="0"/>
              <a:t>99%</a:t>
            </a:r>
          </a:p>
        </p:txBody>
      </p:sp>
      <p:sp>
        <p:nvSpPr>
          <p:cNvPr id="10" name="Text Placeholder 58">
            <a:extLst>
              <a:ext uri="{FF2B5EF4-FFF2-40B4-BE49-F238E27FC236}">
                <a16:creationId xmlns:a16="http://schemas.microsoft.com/office/drawing/2014/main" id="{47743944-8EE0-4915-8C37-6F1A933F6199}"/>
              </a:ext>
            </a:extLst>
          </p:cNvPr>
          <p:cNvSpPr>
            <a:spLocks noGrp="1"/>
          </p:cNvSpPr>
          <p:nvPr>
            <p:ph type="body" sz="quarter" idx="80"/>
          </p:nvPr>
        </p:nvSpPr>
        <p:spPr>
          <a:xfrm>
            <a:off x="6697437" y="3200198"/>
            <a:ext cx="2143222" cy="738952"/>
          </a:xfrm>
          <a:prstGeom prst="rect">
            <a:avLst/>
          </a:prstGeom>
        </p:spPr>
        <p:txBody>
          <a:bodyPr anchor="t"/>
          <a:lstStyle>
            <a:lvl1pPr marL="0" indent="0" algn="ctr">
              <a:spcAft>
                <a:spcPts val="0"/>
              </a:spcAft>
              <a:buNone/>
              <a:defRPr sz="1400" b="1">
                <a:solidFill>
                  <a:schemeClr val="bg1"/>
                </a:solidFill>
                <a:latin typeface="+mn-lt"/>
              </a:defRPr>
            </a:lvl1pPr>
            <a:lvl2pPr marL="0" indent="0" algn="ctr">
              <a:spcAft>
                <a:spcPts val="0"/>
              </a:spcAft>
              <a:buNone/>
              <a:defRPr sz="1200" b="0">
                <a:solidFill>
                  <a:schemeClr val="bg1"/>
                </a:solidFill>
                <a:latin typeface="+mn-lt"/>
              </a:defRPr>
            </a:lvl2pPr>
            <a:lvl3pPr marL="0" indent="0">
              <a:buNone/>
              <a:defRPr/>
            </a:lvl3pPr>
          </a:lstStyle>
          <a:p>
            <a:pPr lvl="0"/>
            <a:r>
              <a:rPr lang="en-US"/>
              <a:t>Click to edit Master text styles</a:t>
            </a:r>
          </a:p>
          <a:p>
            <a:pPr lvl="1"/>
            <a:r>
              <a:rPr lang="en-US"/>
              <a:t>Second level</a:t>
            </a:r>
          </a:p>
        </p:txBody>
      </p:sp>
      <p:sp>
        <p:nvSpPr>
          <p:cNvPr id="6" name="Picture Placeholder 13">
            <a:extLst>
              <a:ext uri="{FF2B5EF4-FFF2-40B4-BE49-F238E27FC236}">
                <a16:creationId xmlns:a16="http://schemas.microsoft.com/office/drawing/2014/main" id="{63CC16D4-E7FD-480C-8179-F4C78FB2D717}"/>
              </a:ext>
            </a:extLst>
          </p:cNvPr>
          <p:cNvSpPr>
            <a:spLocks noGrp="1"/>
          </p:cNvSpPr>
          <p:nvPr>
            <p:ph type="pic" sz="quarter" idx="55" hasCustomPrompt="1"/>
          </p:nvPr>
        </p:nvSpPr>
        <p:spPr>
          <a:xfrm>
            <a:off x="8641724" y="4004320"/>
            <a:ext cx="2098954" cy="2028856"/>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a:defRPr lang="en-AU" sz="1800" dirty="0">
                <a:solidFill>
                  <a:schemeClr val="tx1">
                    <a:alpha val="0"/>
                  </a:schemeClr>
                </a:solidFill>
                <a:latin typeface="+mn-lt"/>
                <a:cs typeface="+mn-cs"/>
              </a:defRPr>
            </a:lvl1pPr>
          </a:lstStyle>
          <a:p>
            <a:pPr lvl="0" algn="ctr"/>
            <a:r>
              <a:rPr lang="en-AU" dirty="0"/>
              <a:t>Image placeholder</a:t>
            </a:r>
          </a:p>
        </p:txBody>
      </p:sp>
      <p:sp>
        <p:nvSpPr>
          <p:cNvPr id="9" name="Content Placeholder 58">
            <a:extLst>
              <a:ext uri="{FF2B5EF4-FFF2-40B4-BE49-F238E27FC236}">
                <a16:creationId xmlns:a16="http://schemas.microsoft.com/office/drawing/2014/main" id="{68416E2B-D32F-4F96-BA7F-7F845269C448}"/>
              </a:ext>
            </a:extLst>
          </p:cNvPr>
          <p:cNvSpPr>
            <a:spLocks noGrp="1"/>
          </p:cNvSpPr>
          <p:nvPr>
            <p:ph sz="quarter" idx="79" hasCustomPrompt="1"/>
          </p:nvPr>
        </p:nvSpPr>
        <p:spPr>
          <a:xfrm>
            <a:off x="9208134" y="4237798"/>
            <a:ext cx="966136" cy="579940"/>
          </a:xfrm>
          <a:prstGeom prst="rect">
            <a:avLst/>
          </a:prstGeom>
        </p:spPr>
        <p:txBody>
          <a:bodyPr anchor="ctr"/>
          <a:lstStyle>
            <a:lvl1pPr marL="0" indent="0" algn="ctr">
              <a:buNone/>
              <a:defRPr sz="3200" b="1">
                <a:solidFill>
                  <a:schemeClr val="bg1"/>
                </a:solidFill>
                <a:latin typeface="+mn-lt"/>
              </a:defRPr>
            </a:lvl1pPr>
          </a:lstStyle>
          <a:p>
            <a:pPr lvl="0"/>
            <a:r>
              <a:rPr lang="en-AU" dirty="0"/>
              <a:t>55%</a:t>
            </a:r>
          </a:p>
        </p:txBody>
      </p:sp>
      <p:sp>
        <p:nvSpPr>
          <p:cNvPr id="11" name="Text Placeholder 58">
            <a:extLst>
              <a:ext uri="{FF2B5EF4-FFF2-40B4-BE49-F238E27FC236}">
                <a16:creationId xmlns:a16="http://schemas.microsoft.com/office/drawing/2014/main" id="{877C08CD-3FE0-4A80-84FB-D9088A4AC1DB}"/>
              </a:ext>
            </a:extLst>
          </p:cNvPr>
          <p:cNvSpPr>
            <a:spLocks noGrp="1"/>
          </p:cNvSpPr>
          <p:nvPr>
            <p:ph type="body" sz="quarter" idx="81"/>
          </p:nvPr>
        </p:nvSpPr>
        <p:spPr>
          <a:xfrm>
            <a:off x="8775229" y="4955997"/>
            <a:ext cx="1831944" cy="639720"/>
          </a:xfrm>
          <a:prstGeom prst="rect">
            <a:avLst/>
          </a:prstGeom>
        </p:spPr>
        <p:txBody>
          <a:bodyPr anchor="t"/>
          <a:lstStyle>
            <a:lvl1pPr marL="0" indent="0" algn="ctr">
              <a:spcAft>
                <a:spcPts val="0"/>
              </a:spcAft>
              <a:buNone/>
              <a:defRPr sz="1400" b="1">
                <a:solidFill>
                  <a:schemeClr val="bg1"/>
                </a:solidFill>
                <a:latin typeface="+mn-lt"/>
              </a:defRPr>
            </a:lvl1pPr>
            <a:lvl2pPr marL="0" indent="0" algn="ctr">
              <a:spcAft>
                <a:spcPts val="0"/>
              </a:spcAft>
              <a:buNone/>
              <a:defRPr sz="1200" b="0">
                <a:solidFill>
                  <a:schemeClr val="bg1"/>
                </a:solidFill>
                <a:latin typeface="+mn-lt"/>
              </a:defRPr>
            </a:lvl2pPr>
            <a:lvl3pPr marL="0" indent="0">
              <a:buNone/>
              <a:defRPr/>
            </a:lvl3pPr>
          </a:lstStyle>
          <a:p>
            <a:pPr lvl="0"/>
            <a:r>
              <a:rPr lang="en-US"/>
              <a:t>Click to edit Master text styles</a:t>
            </a:r>
          </a:p>
          <a:p>
            <a:pPr lvl="1"/>
            <a:r>
              <a:rPr lang="en-US"/>
              <a:t>Second level</a:t>
            </a:r>
          </a:p>
        </p:txBody>
      </p:sp>
      <p:sp>
        <p:nvSpPr>
          <p:cNvPr id="4" name="Title 3">
            <a:extLst>
              <a:ext uri="{FF2B5EF4-FFF2-40B4-BE49-F238E27FC236}">
                <a16:creationId xmlns:a16="http://schemas.microsoft.com/office/drawing/2014/main" id="{5286B89D-2C55-BB7D-053A-05AC730ABFCC}"/>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dirty="0"/>
          </a:p>
        </p:txBody>
      </p:sp>
      <p:sp>
        <p:nvSpPr>
          <p:cNvPr id="3" name="Slide Number Placeholder 3">
            <a:extLst>
              <a:ext uri="{FF2B5EF4-FFF2-40B4-BE49-F238E27FC236}">
                <a16:creationId xmlns:a16="http://schemas.microsoft.com/office/drawing/2014/main" id="{7A6FABFB-D00A-3FAC-DBA2-2A7A5D51BD44}"/>
              </a:ext>
            </a:extLst>
          </p:cNvPr>
          <p:cNvSpPr>
            <a:spLocks noGrp="1"/>
          </p:cNvSpPr>
          <p:nvPr>
            <p:ph type="sldNum" sz="quarter" idx="67"/>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7" name="Footer Placeholder 4">
            <a:extLst>
              <a:ext uri="{FF2B5EF4-FFF2-40B4-BE49-F238E27FC236}">
                <a16:creationId xmlns:a16="http://schemas.microsoft.com/office/drawing/2014/main" id="{70D1E36D-5A90-47AA-145B-EF2B4635580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2" name="Text Placeholder 3">
            <a:extLst>
              <a:ext uri="{FF2B5EF4-FFF2-40B4-BE49-F238E27FC236}">
                <a16:creationId xmlns:a16="http://schemas.microsoft.com/office/drawing/2014/main" id="{BE96ABEA-9524-7DE6-A403-65E6ECBCC557}"/>
              </a:ext>
            </a:extLst>
          </p:cNvPr>
          <p:cNvSpPr>
            <a:spLocks noGrp="1"/>
          </p:cNvSpPr>
          <p:nvPr>
            <p:ph type="body" sz="quarter" idx="17"/>
          </p:nvPr>
        </p:nvSpPr>
        <p:spPr>
          <a:xfrm>
            <a:off x="480575" y="2097086"/>
            <a:ext cx="5107425" cy="3795713"/>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Rectangle 11">
            <a:extLst>
              <a:ext uri="{FF2B5EF4-FFF2-40B4-BE49-F238E27FC236}">
                <a16:creationId xmlns:a16="http://schemas.microsoft.com/office/drawing/2014/main" id="{4F2DA0E7-BD21-C784-6AC9-294B76DDB691}"/>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Graphic 12">
            <a:extLst>
              <a:ext uri="{FF2B5EF4-FFF2-40B4-BE49-F238E27FC236}">
                <a16:creationId xmlns:a16="http://schemas.microsoft.com/office/drawing/2014/main" id="{8C0C7047-06EB-C1DB-2CA3-48F0BCEF39DE}"/>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384136305"/>
      </p:ext>
    </p:extLst>
  </p:cSld>
  <p:clrMapOvr>
    <a:overrideClrMapping bg1="lt1" tx1="dk1" bg2="lt2" tx2="dk2" accent1="accent1" accent2="accent2" accent3="accent3" accent4="accent4" accent5="accent5" accent6="accent6" hlink="hlink" folHlink="folHlink"/>
  </p:clrMapOvr>
</p:sldLayout>
</file>

<file path=ppt/slideLayouts/slideLayout411.xml><?xml version="1.0" encoding="utf-8"?>
<p:sldLayout xmlns:a="http://schemas.openxmlformats.org/drawingml/2006/main" xmlns:r="http://schemas.openxmlformats.org/officeDocument/2006/relationships" xmlns:p="http://schemas.openxmlformats.org/presentationml/2006/main" preserve="1" userDrawn="1">
  <p:cSld name="31_content _horizontal_4_elements_logo_black">
    <p:spTree>
      <p:nvGrpSpPr>
        <p:cNvPr id="1" name=""/>
        <p:cNvGrpSpPr/>
        <p:nvPr/>
      </p:nvGrpSpPr>
      <p:grpSpPr>
        <a:xfrm>
          <a:off x="0" y="0"/>
          <a:ext cx="0" cy="0"/>
          <a:chOff x="0" y="0"/>
          <a:chExt cx="0" cy="0"/>
        </a:xfrm>
      </p:grpSpPr>
      <p:sp>
        <p:nvSpPr>
          <p:cNvPr id="4" name="Picture Placeholder 10">
            <a:extLst>
              <a:ext uri="{FF2B5EF4-FFF2-40B4-BE49-F238E27FC236}">
                <a16:creationId xmlns:a16="http://schemas.microsoft.com/office/drawing/2014/main" id="{26AF362E-0C64-5A7B-97BC-7BC191E4FA55}"/>
              </a:ext>
            </a:extLst>
          </p:cNvPr>
          <p:cNvSpPr>
            <a:spLocks noGrp="1"/>
          </p:cNvSpPr>
          <p:nvPr>
            <p:ph type="pic" sz="quarter" idx="54" hasCustomPrompt="1"/>
          </p:nvPr>
        </p:nvSpPr>
        <p:spPr>
          <a:xfrm>
            <a:off x="0" y="3997960"/>
            <a:ext cx="12192001" cy="286004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tx1">
              <a:alpha val="20000"/>
            </a:schemeClr>
          </a:solidFill>
        </p:spPr>
        <p:txBody>
          <a:bodyPr wrap="square" lIns="0" rIns="0" anchor="b" anchorCtr="1">
            <a:noAutofit/>
          </a:bodyPr>
          <a:lstStyle>
            <a:lvl1pPr algn="ctr">
              <a:defRPr/>
            </a:lvl1pPr>
          </a:lstStyle>
          <a:p>
            <a:r>
              <a:rPr lang="en-AU" dirty="0"/>
              <a:t> </a:t>
            </a:r>
          </a:p>
        </p:txBody>
      </p:sp>
      <p:sp>
        <p:nvSpPr>
          <p:cNvPr id="8" name="Picture Placeholder 10">
            <a:extLst>
              <a:ext uri="{FF2B5EF4-FFF2-40B4-BE49-F238E27FC236}">
                <a16:creationId xmlns:a16="http://schemas.microsoft.com/office/drawing/2014/main" id="{8AAE1BA5-EA96-2CA9-0103-C09C7104CFC0}"/>
              </a:ext>
            </a:extLst>
          </p:cNvPr>
          <p:cNvSpPr>
            <a:spLocks noGrp="1"/>
          </p:cNvSpPr>
          <p:nvPr>
            <p:ph type="pic" sz="quarter" idx="34" hasCustomPrompt="1"/>
          </p:nvPr>
        </p:nvSpPr>
        <p:spPr>
          <a:xfrm>
            <a:off x="0" y="3997960"/>
            <a:ext cx="12192001" cy="286004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20" name="Text Placeholder 19">
            <a:extLst>
              <a:ext uri="{FF2B5EF4-FFF2-40B4-BE49-F238E27FC236}">
                <a16:creationId xmlns:a16="http://schemas.microsoft.com/office/drawing/2014/main" id="{340BA62A-590F-4C2C-BBD5-5A53EA82F37E}"/>
              </a:ext>
            </a:extLst>
          </p:cNvPr>
          <p:cNvSpPr>
            <a:spLocks noGrp="1"/>
          </p:cNvSpPr>
          <p:nvPr>
            <p:ph type="body" sz="quarter" idx="19" hasCustomPrompt="1"/>
          </p:nvPr>
        </p:nvSpPr>
        <p:spPr>
          <a:xfrm>
            <a:off x="443681" y="4885705"/>
            <a:ext cx="1915477" cy="1007095"/>
          </a:xfrm>
          <a:prstGeom prst="rect">
            <a:avLst/>
          </a:prstGeom>
        </p:spPr>
        <p:txBody>
          <a:bodyPr/>
          <a:lstStyle>
            <a:lvl1pPr marL="0" indent="0">
              <a:lnSpc>
                <a:spcPct val="100000"/>
              </a:lnSpc>
              <a:spcBef>
                <a:spcPts val="0"/>
              </a:spcBef>
              <a:spcAft>
                <a:spcPts val="0"/>
              </a:spcAft>
              <a:buNone/>
              <a:defRPr lang="en-US" sz="4000" b="1" kern="1200" dirty="0" smtClean="0">
                <a:solidFill>
                  <a:schemeClr val="bg1"/>
                </a:solidFill>
                <a:latin typeface="+mj-lt"/>
                <a:ea typeface="+mn-ea"/>
                <a:cs typeface="+mn-cs"/>
              </a:defRPr>
            </a:lvl1pPr>
            <a:lvl2pPr marL="0" indent="0">
              <a:lnSpc>
                <a:spcPct val="100000"/>
              </a:lnSpc>
              <a:spcBef>
                <a:spcPts val="0"/>
              </a:spcBef>
              <a:spcAft>
                <a:spcPts val="0"/>
              </a:spcAft>
              <a:buNone/>
              <a:defRPr lang="en-US" sz="1400" kern="1200" dirty="0" smtClean="0">
                <a:solidFill>
                  <a:schemeClr val="bg1"/>
                </a:solidFill>
                <a:latin typeface="+mn-lt"/>
                <a:ea typeface="+mn-ea"/>
                <a:cs typeface="+mn-cs"/>
              </a:defRPr>
            </a:lvl2pPr>
          </a:lstStyle>
          <a:p>
            <a:pPr lvl="0"/>
            <a:r>
              <a:rPr lang="en-US" dirty="0"/>
              <a:t>##</a:t>
            </a:r>
          </a:p>
          <a:p>
            <a:pPr lvl="1"/>
            <a:r>
              <a:rPr lang="en-US" dirty="0"/>
              <a:t>Second level</a:t>
            </a:r>
            <a:endParaRPr lang="en-AU" dirty="0"/>
          </a:p>
        </p:txBody>
      </p:sp>
      <p:sp>
        <p:nvSpPr>
          <p:cNvPr id="22" name="Text Placeholder 19">
            <a:extLst>
              <a:ext uri="{FF2B5EF4-FFF2-40B4-BE49-F238E27FC236}">
                <a16:creationId xmlns:a16="http://schemas.microsoft.com/office/drawing/2014/main" id="{4E934AF0-667D-4EFD-9E56-14D14E492C4C}"/>
              </a:ext>
            </a:extLst>
          </p:cNvPr>
          <p:cNvSpPr>
            <a:spLocks noGrp="1"/>
          </p:cNvSpPr>
          <p:nvPr>
            <p:ph type="body" sz="quarter" idx="21" hasCustomPrompt="1"/>
          </p:nvPr>
        </p:nvSpPr>
        <p:spPr>
          <a:xfrm>
            <a:off x="2928331" y="4885705"/>
            <a:ext cx="1915477" cy="1007095"/>
          </a:xfrm>
          <a:prstGeom prst="rect">
            <a:avLst/>
          </a:prstGeom>
        </p:spPr>
        <p:txBody>
          <a:bodyPr/>
          <a:lstStyle>
            <a:lvl1pPr marL="0" indent="0">
              <a:lnSpc>
                <a:spcPct val="100000"/>
              </a:lnSpc>
              <a:spcBef>
                <a:spcPts val="0"/>
              </a:spcBef>
              <a:spcAft>
                <a:spcPts val="0"/>
              </a:spcAft>
              <a:buNone/>
              <a:defRPr lang="en-US" sz="4000" b="1" kern="1200" dirty="0" smtClean="0">
                <a:solidFill>
                  <a:schemeClr val="bg1"/>
                </a:solidFill>
                <a:latin typeface="+mj-lt"/>
                <a:ea typeface="+mn-ea"/>
                <a:cs typeface="+mn-cs"/>
              </a:defRPr>
            </a:lvl1pPr>
            <a:lvl2pPr marL="0" indent="0">
              <a:lnSpc>
                <a:spcPct val="100000"/>
              </a:lnSpc>
              <a:spcBef>
                <a:spcPts val="0"/>
              </a:spcBef>
              <a:spcAft>
                <a:spcPts val="0"/>
              </a:spcAft>
              <a:buNone/>
              <a:defRPr lang="en-US" sz="1400" kern="1200" dirty="0" smtClean="0">
                <a:solidFill>
                  <a:schemeClr val="bg1"/>
                </a:solidFill>
                <a:latin typeface="+mn-lt"/>
                <a:ea typeface="+mn-ea"/>
                <a:cs typeface="+mn-cs"/>
              </a:defRPr>
            </a:lvl2pPr>
          </a:lstStyle>
          <a:p>
            <a:pPr lvl="0"/>
            <a:r>
              <a:rPr lang="en-US" dirty="0"/>
              <a:t>##</a:t>
            </a:r>
          </a:p>
          <a:p>
            <a:pPr lvl="1"/>
            <a:r>
              <a:rPr lang="en-US" dirty="0"/>
              <a:t>Second level</a:t>
            </a:r>
            <a:endParaRPr lang="en-AU" dirty="0"/>
          </a:p>
        </p:txBody>
      </p:sp>
      <p:sp>
        <p:nvSpPr>
          <p:cNvPr id="24" name="Text Placeholder 19">
            <a:extLst>
              <a:ext uri="{FF2B5EF4-FFF2-40B4-BE49-F238E27FC236}">
                <a16:creationId xmlns:a16="http://schemas.microsoft.com/office/drawing/2014/main" id="{8C15FB2A-52D1-4976-B95C-A8335C5CEA69}"/>
              </a:ext>
            </a:extLst>
          </p:cNvPr>
          <p:cNvSpPr>
            <a:spLocks noGrp="1"/>
          </p:cNvSpPr>
          <p:nvPr>
            <p:ph type="body" sz="quarter" idx="23" hasCustomPrompt="1"/>
          </p:nvPr>
        </p:nvSpPr>
        <p:spPr>
          <a:xfrm>
            <a:off x="5383303" y="4885705"/>
            <a:ext cx="1915477" cy="1007095"/>
          </a:xfrm>
          <a:prstGeom prst="rect">
            <a:avLst/>
          </a:prstGeom>
        </p:spPr>
        <p:txBody>
          <a:bodyPr/>
          <a:lstStyle>
            <a:lvl1pPr marL="0" indent="0">
              <a:lnSpc>
                <a:spcPct val="100000"/>
              </a:lnSpc>
              <a:spcBef>
                <a:spcPts val="0"/>
              </a:spcBef>
              <a:spcAft>
                <a:spcPts val="0"/>
              </a:spcAft>
              <a:buNone/>
              <a:defRPr lang="en-US" sz="4000" b="1" kern="1200" dirty="0" smtClean="0">
                <a:solidFill>
                  <a:schemeClr val="bg1"/>
                </a:solidFill>
                <a:latin typeface="+mj-lt"/>
                <a:ea typeface="+mn-ea"/>
                <a:cs typeface="+mn-cs"/>
              </a:defRPr>
            </a:lvl1pPr>
            <a:lvl2pPr marL="0" indent="0">
              <a:lnSpc>
                <a:spcPct val="100000"/>
              </a:lnSpc>
              <a:spcBef>
                <a:spcPts val="0"/>
              </a:spcBef>
              <a:spcAft>
                <a:spcPts val="0"/>
              </a:spcAft>
              <a:buNone/>
              <a:defRPr lang="en-US" sz="1400" kern="1200" dirty="0" smtClean="0">
                <a:solidFill>
                  <a:schemeClr val="bg1"/>
                </a:solidFill>
                <a:latin typeface="+mn-lt"/>
                <a:ea typeface="+mn-ea"/>
                <a:cs typeface="+mn-cs"/>
              </a:defRPr>
            </a:lvl2pPr>
          </a:lstStyle>
          <a:p>
            <a:pPr lvl="0"/>
            <a:r>
              <a:rPr lang="en-US" dirty="0"/>
              <a:t>##</a:t>
            </a:r>
          </a:p>
          <a:p>
            <a:pPr lvl="1"/>
            <a:r>
              <a:rPr lang="en-US" dirty="0"/>
              <a:t>Second level</a:t>
            </a:r>
            <a:endParaRPr lang="en-AU" dirty="0"/>
          </a:p>
        </p:txBody>
      </p:sp>
      <p:sp>
        <p:nvSpPr>
          <p:cNvPr id="31" name="Text Placeholder 19">
            <a:extLst>
              <a:ext uri="{FF2B5EF4-FFF2-40B4-BE49-F238E27FC236}">
                <a16:creationId xmlns:a16="http://schemas.microsoft.com/office/drawing/2014/main" id="{E10F307D-AA6D-4390-AFBD-EA5C9846CD80}"/>
              </a:ext>
            </a:extLst>
          </p:cNvPr>
          <p:cNvSpPr>
            <a:spLocks noGrp="1"/>
          </p:cNvSpPr>
          <p:nvPr>
            <p:ph type="body" sz="quarter" idx="31" hasCustomPrompt="1"/>
          </p:nvPr>
        </p:nvSpPr>
        <p:spPr>
          <a:xfrm>
            <a:off x="7897631" y="4885705"/>
            <a:ext cx="1915477" cy="1007095"/>
          </a:xfrm>
          <a:prstGeom prst="rect">
            <a:avLst/>
          </a:prstGeom>
        </p:spPr>
        <p:txBody>
          <a:bodyPr/>
          <a:lstStyle>
            <a:lvl1pPr marL="0" indent="0">
              <a:lnSpc>
                <a:spcPct val="100000"/>
              </a:lnSpc>
              <a:spcBef>
                <a:spcPts val="0"/>
              </a:spcBef>
              <a:spcAft>
                <a:spcPts val="0"/>
              </a:spcAft>
              <a:buNone/>
              <a:defRPr lang="en-US" sz="4000" b="1" kern="1200" dirty="0" smtClean="0">
                <a:solidFill>
                  <a:schemeClr val="bg1"/>
                </a:solidFill>
                <a:latin typeface="+mj-lt"/>
                <a:ea typeface="+mn-ea"/>
                <a:cs typeface="+mn-cs"/>
              </a:defRPr>
            </a:lvl1pPr>
            <a:lvl2pPr marL="0" indent="0">
              <a:lnSpc>
                <a:spcPct val="100000"/>
              </a:lnSpc>
              <a:spcBef>
                <a:spcPts val="0"/>
              </a:spcBef>
              <a:spcAft>
                <a:spcPts val="0"/>
              </a:spcAft>
              <a:buNone/>
              <a:defRPr lang="en-US" sz="1400" kern="1200" dirty="0" smtClean="0">
                <a:solidFill>
                  <a:schemeClr val="bg1"/>
                </a:solidFill>
                <a:latin typeface="+mn-lt"/>
                <a:ea typeface="+mn-ea"/>
                <a:cs typeface="+mn-cs"/>
              </a:defRPr>
            </a:lvl2pPr>
          </a:lstStyle>
          <a:p>
            <a:pPr lvl="0"/>
            <a:r>
              <a:rPr lang="en-US" dirty="0"/>
              <a:t>##</a:t>
            </a:r>
          </a:p>
          <a:p>
            <a:pPr lvl="1"/>
            <a:r>
              <a:rPr lang="en-US" dirty="0"/>
              <a:t>Second level</a:t>
            </a:r>
            <a:endParaRPr lang="en-AU" dirty="0"/>
          </a:p>
        </p:txBody>
      </p:sp>
      <p:sp>
        <p:nvSpPr>
          <p:cNvPr id="5" name="Slide Number Placeholder 4">
            <a:extLst>
              <a:ext uri="{FF2B5EF4-FFF2-40B4-BE49-F238E27FC236}">
                <a16:creationId xmlns:a16="http://schemas.microsoft.com/office/drawing/2014/main" id="{63CE5F13-5902-5B22-8E1F-7EE207133FF7}"/>
              </a:ext>
            </a:extLst>
          </p:cNvPr>
          <p:cNvSpPr>
            <a:spLocks noGrp="1"/>
          </p:cNvSpPr>
          <p:nvPr>
            <p:ph type="sldNum" sz="quarter" idx="53"/>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dirty="0"/>
          </a:p>
        </p:txBody>
      </p:sp>
      <p:sp>
        <p:nvSpPr>
          <p:cNvPr id="7" name="Picture Placeholder 5">
            <a:extLst>
              <a:ext uri="{FF2B5EF4-FFF2-40B4-BE49-F238E27FC236}">
                <a16:creationId xmlns:a16="http://schemas.microsoft.com/office/drawing/2014/main" id="{9506383C-06C7-1EFF-E3B2-8949B6AB75D2}"/>
              </a:ext>
            </a:extLst>
          </p:cNvPr>
          <p:cNvSpPr>
            <a:spLocks noGrp="1"/>
          </p:cNvSpPr>
          <p:nvPr>
            <p:ph type="pic" sz="quarter" idx="42"/>
          </p:nvPr>
        </p:nvSpPr>
        <p:spPr>
          <a:xfrm>
            <a:off x="443681" y="4159991"/>
            <a:ext cx="504000" cy="504000"/>
          </a:xfrm>
          <a:prstGeom prst="rect">
            <a:avLst/>
          </a:prstGeom>
        </p:spPr>
        <p:txBody>
          <a:bodyPr/>
          <a:lstStyle>
            <a:lvl1pPr>
              <a:defRPr sz="800"/>
            </a:lvl1pPr>
          </a:lstStyle>
          <a:p>
            <a:r>
              <a:rPr lang="en-US"/>
              <a:t>Click icon to add picture</a:t>
            </a:r>
            <a:endParaRPr lang="en-GB" dirty="0"/>
          </a:p>
        </p:txBody>
      </p:sp>
      <p:sp>
        <p:nvSpPr>
          <p:cNvPr id="10" name="Picture Placeholder 5">
            <a:extLst>
              <a:ext uri="{FF2B5EF4-FFF2-40B4-BE49-F238E27FC236}">
                <a16:creationId xmlns:a16="http://schemas.microsoft.com/office/drawing/2014/main" id="{3E4A84B4-6B0B-20E7-7467-DDAB41C66C31}"/>
              </a:ext>
            </a:extLst>
          </p:cNvPr>
          <p:cNvSpPr>
            <a:spLocks noGrp="1"/>
          </p:cNvSpPr>
          <p:nvPr>
            <p:ph type="pic" sz="quarter" idx="43"/>
          </p:nvPr>
        </p:nvSpPr>
        <p:spPr>
          <a:xfrm>
            <a:off x="5383303" y="4159991"/>
            <a:ext cx="504000" cy="504000"/>
          </a:xfrm>
          <a:prstGeom prst="rect">
            <a:avLst/>
          </a:prstGeom>
        </p:spPr>
        <p:txBody>
          <a:bodyPr/>
          <a:lstStyle>
            <a:lvl1pPr>
              <a:defRPr sz="800"/>
            </a:lvl1pPr>
          </a:lstStyle>
          <a:p>
            <a:r>
              <a:rPr lang="en-US"/>
              <a:t>Click icon to add picture</a:t>
            </a:r>
            <a:endParaRPr lang="en-GB" dirty="0"/>
          </a:p>
        </p:txBody>
      </p:sp>
      <p:sp>
        <p:nvSpPr>
          <p:cNvPr id="11" name="Picture Placeholder 5">
            <a:extLst>
              <a:ext uri="{FF2B5EF4-FFF2-40B4-BE49-F238E27FC236}">
                <a16:creationId xmlns:a16="http://schemas.microsoft.com/office/drawing/2014/main" id="{A4C9A676-EA0F-A171-70A7-0F2D566CD817}"/>
              </a:ext>
            </a:extLst>
          </p:cNvPr>
          <p:cNvSpPr>
            <a:spLocks noGrp="1"/>
          </p:cNvSpPr>
          <p:nvPr>
            <p:ph type="pic" sz="quarter" idx="44"/>
          </p:nvPr>
        </p:nvSpPr>
        <p:spPr>
          <a:xfrm>
            <a:off x="7897631" y="4159991"/>
            <a:ext cx="504000" cy="504000"/>
          </a:xfrm>
          <a:prstGeom prst="rect">
            <a:avLst/>
          </a:prstGeom>
        </p:spPr>
        <p:txBody>
          <a:bodyPr/>
          <a:lstStyle>
            <a:lvl1pPr>
              <a:defRPr sz="800"/>
            </a:lvl1pPr>
          </a:lstStyle>
          <a:p>
            <a:r>
              <a:rPr lang="en-US"/>
              <a:t>Click icon to add picture</a:t>
            </a:r>
            <a:endParaRPr lang="en-GB" dirty="0"/>
          </a:p>
        </p:txBody>
      </p:sp>
      <p:sp>
        <p:nvSpPr>
          <p:cNvPr id="12" name="Picture Placeholder 5">
            <a:extLst>
              <a:ext uri="{FF2B5EF4-FFF2-40B4-BE49-F238E27FC236}">
                <a16:creationId xmlns:a16="http://schemas.microsoft.com/office/drawing/2014/main" id="{965109F7-7C31-6127-4C3B-D6A476D04EB3}"/>
              </a:ext>
            </a:extLst>
          </p:cNvPr>
          <p:cNvSpPr>
            <a:spLocks noGrp="1"/>
          </p:cNvSpPr>
          <p:nvPr>
            <p:ph type="pic" sz="quarter" idx="55"/>
          </p:nvPr>
        </p:nvSpPr>
        <p:spPr>
          <a:xfrm>
            <a:off x="2928331" y="4159991"/>
            <a:ext cx="504000" cy="504000"/>
          </a:xfrm>
          <a:prstGeom prst="rect">
            <a:avLst/>
          </a:prstGeom>
        </p:spPr>
        <p:txBody>
          <a:bodyPr/>
          <a:lstStyle>
            <a:lvl1pPr>
              <a:defRPr sz="800"/>
            </a:lvl1pPr>
          </a:lstStyle>
          <a:p>
            <a:r>
              <a:rPr lang="en-US"/>
              <a:t>Click icon to add picture</a:t>
            </a:r>
            <a:endParaRPr lang="en-GB" dirty="0"/>
          </a:p>
        </p:txBody>
      </p:sp>
      <p:sp>
        <p:nvSpPr>
          <p:cNvPr id="13" name="Footer Placeholder 4">
            <a:extLst>
              <a:ext uri="{FF2B5EF4-FFF2-40B4-BE49-F238E27FC236}">
                <a16:creationId xmlns:a16="http://schemas.microsoft.com/office/drawing/2014/main" id="{B0D3F8FC-957D-8D9C-D30D-CE34BBE87F2F}"/>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dirty="0"/>
          </a:p>
        </p:txBody>
      </p:sp>
      <p:sp>
        <p:nvSpPr>
          <p:cNvPr id="3" name="Title 3">
            <a:extLst>
              <a:ext uri="{FF2B5EF4-FFF2-40B4-BE49-F238E27FC236}">
                <a16:creationId xmlns:a16="http://schemas.microsoft.com/office/drawing/2014/main" id="{F781FC24-B706-25FF-E42D-9FD95F34020E}"/>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dirty="0"/>
          </a:p>
        </p:txBody>
      </p:sp>
      <p:sp>
        <p:nvSpPr>
          <p:cNvPr id="2" name="Text Placeholder 3">
            <a:extLst>
              <a:ext uri="{FF2B5EF4-FFF2-40B4-BE49-F238E27FC236}">
                <a16:creationId xmlns:a16="http://schemas.microsoft.com/office/drawing/2014/main" id="{68EC848A-9F82-DFAC-9642-7323BC3A87A6}"/>
              </a:ext>
            </a:extLst>
          </p:cNvPr>
          <p:cNvSpPr>
            <a:spLocks noGrp="1"/>
          </p:cNvSpPr>
          <p:nvPr>
            <p:ph type="body" sz="quarter" idx="17"/>
          </p:nvPr>
        </p:nvSpPr>
        <p:spPr>
          <a:xfrm>
            <a:off x="480575" y="2097087"/>
            <a:ext cx="11228824" cy="167916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logo_black">
            <a:extLst>
              <a:ext uri="{FF2B5EF4-FFF2-40B4-BE49-F238E27FC236}">
                <a16:creationId xmlns:a16="http://schemas.microsoft.com/office/drawing/2014/main" id="{5E4FC764-938A-907A-6EA3-18CE52AA3A40}"/>
              </a:ext>
            </a:extLst>
          </p:cNvPr>
          <p:cNvSpPr>
            <a:spLocks noGrp="1"/>
          </p:cNvSpPr>
          <p:nvPr>
            <p:ph type="body" sz="quarter" idx="56"/>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6" name="Rectangle 5">
            <a:extLst>
              <a:ext uri="{FF2B5EF4-FFF2-40B4-BE49-F238E27FC236}">
                <a16:creationId xmlns:a16="http://schemas.microsoft.com/office/drawing/2014/main" id="{5D05E9BA-8CE7-FFE0-22F2-9D7A8BE90C91}"/>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530591116"/>
      </p:ext>
    </p:extLst>
  </p:cSld>
  <p:clrMapOvr>
    <a:masterClrMapping/>
  </p:clrMapOvr>
</p:sldLayout>
</file>

<file path=ppt/slideLayouts/slideLayout412.xml><?xml version="1.0" encoding="utf-8"?>
<p:sldLayout xmlns:a="http://schemas.openxmlformats.org/drawingml/2006/main" xmlns:r="http://schemas.openxmlformats.org/officeDocument/2006/relationships" xmlns:p="http://schemas.openxmlformats.org/presentationml/2006/main" preserve="1" userDrawn="1">
  <p:cSld name="31_content _horizontal_4_elements_logo_white">
    <p:spTree>
      <p:nvGrpSpPr>
        <p:cNvPr id="1" name=""/>
        <p:cNvGrpSpPr/>
        <p:nvPr/>
      </p:nvGrpSpPr>
      <p:grpSpPr>
        <a:xfrm>
          <a:off x="0" y="0"/>
          <a:ext cx="0" cy="0"/>
          <a:chOff x="0" y="0"/>
          <a:chExt cx="0" cy="0"/>
        </a:xfrm>
      </p:grpSpPr>
      <p:sp>
        <p:nvSpPr>
          <p:cNvPr id="8" name="Picture Placeholder 10">
            <a:extLst>
              <a:ext uri="{FF2B5EF4-FFF2-40B4-BE49-F238E27FC236}">
                <a16:creationId xmlns:a16="http://schemas.microsoft.com/office/drawing/2014/main" id="{8AAE1BA5-EA96-2CA9-0103-C09C7104CFC0}"/>
              </a:ext>
            </a:extLst>
          </p:cNvPr>
          <p:cNvSpPr>
            <a:spLocks noGrp="1"/>
          </p:cNvSpPr>
          <p:nvPr>
            <p:ph type="pic" sz="quarter" idx="34" hasCustomPrompt="1"/>
          </p:nvPr>
        </p:nvSpPr>
        <p:spPr>
          <a:xfrm>
            <a:off x="0" y="3997960"/>
            <a:ext cx="12192001" cy="286004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5" name="Slide Number Placeholder 4">
            <a:extLst>
              <a:ext uri="{FF2B5EF4-FFF2-40B4-BE49-F238E27FC236}">
                <a16:creationId xmlns:a16="http://schemas.microsoft.com/office/drawing/2014/main" id="{63CE5F13-5902-5B22-8E1F-7EE207133FF7}"/>
              </a:ext>
            </a:extLst>
          </p:cNvPr>
          <p:cNvSpPr>
            <a:spLocks noGrp="1"/>
          </p:cNvSpPr>
          <p:nvPr>
            <p:ph type="sldNum" sz="quarter" idx="53"/>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dirty="0"/>
          </a:p>
        </p:txBody>
      </p:sp>
      <p:sp>
        <p:nvSpPr>
          <p:cNvPr id="4" name="Footer Placeholder 4">
            <a:extLst>
              <a:ext uri="{FF2B5EF4-FFF2-40B4-BE49-F238E27FC236}">
                <a16:creationId xmlns:a16="http://schemas.microsoft.com/office/drawing/2014/main" id="{C391192F-0C63-3B0C-92BF-3FB97FCD304B}"/>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dirty="0"/>
          </a:p>
        </p:txBody>
      </p:sp>
      <p:sp>
        <p:nvSpPr>
          <p:cNvPr id="3" name="Title 3">
            <a:extLst>
              <a:ext uri="{FF2B5EF4-FFF2-40B4-BE49-F238E27FC236}">
                <a16:creationId xmlns:a16="http://schemas.microsoft.com/office/drawing/2014/main" id="{C3D34A27-97C7-10C1-5C67-59F142CD698D}"/>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dirty="0"/>
          </a:p>
        </p:txBody>
      </p:sp>
      <p:sp>
        <p:nvSpPr>
          <p:cNvPr id="2" name="Text Placeholder 3">
            <a:extLst>
              <a:ext uri="{FF2B5EF4-FFF2-40B4-BE49-F238E27FC236}">
                <a16:creationId xmlns:a16="http://schemas.microsoft.com/office/drawing/2014/main" id="{8E39E484-2261-1364-6E06-34A1E625A0B6}"/>
              </a:ext>
            </a:extLst>
          </p:cNvPr>
          <p:cNvSpPr>
            <a:spLocks noGrp="1"/>
          </p:cNvSpPr>
          <p:nvPr>
            <p:ph type="body" sz="quarter" idx="17"/>
          </p:nvPr>
        </p:nvSpPr>
        <p:spPr>
          <a:xfrm>
            <a:off x="480576" y="2097087"/>
            <a:ext cx="3310850" cy="167926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Text Placeholder 3">
            <a:extLst>
              <a:ext uri="{FF2B5EF4-FFF2-40B4-BE49-F238E27FC236}">
                <a16:creationId xmlns:a16="http://schemas.microsoft.com/office/drawing/2014/main" id="{035B474E-FF78-83C2-B691-8317E2987CBF}"/>
              </a:ext>
            </a:extLst>
          </p:cNvPr>
          <p:cNvSpPr>
            <a:spLocks noGrp="1"/>
          </p:cNvSpPr>
          <p:nvPr>
            <p:ph type="body" sz="quarter" idx="57"/>
          </p:nvPr>
        </p:nvSpPr>
        <p:spPr>
          <a:xfrm>
            <a:off x="4439840" y="2097087"/>
            <a:ext cx="3310850" cy="167926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Text Placeholder 3">
            <a:extLst>
              <a:ext uri="{FF2B5EF4-FFF2-40B4-BE49-F238E27FC236}">
                <a16:creationId xmlns:a16="http://schemas.microsoft.com/office/drawing/2014/main" id="{3E28BD06-B511-185D-CC38-A6F25F602FE2}"/>
              </a:ext>
            </a:extLst>
          </p:cNvPr>
          <p:cNvSpPr>
            <a:spLocks noGrp="1"/>
          </p:cNvSpPr>
          <p:nvPr>
            <p:ph type="body" sz="quarter" idx="58"/>
          </p:nvPr>
        </p:nvSpPr>
        <p:spPr>
          <a:xfrm>
            <a:off x="8388071" y="2097087"/>
            <a:ext cx="3310850" cy="167926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logo_white">
            <a:extLst>
              <a:ext uri="{FF2B5EF4-FFF2-40B4-BE49-F238E27FC236}">
                <a16:creationId xmlns:a16="http://schemas.microsoft.com/office/drawing/2014/main" id="{0B20CB57-D6DE-60E6-5BC9-7480DD12DC46}"/>
              </a:ext>
            </a:extLst>
          </p:cNvPr>
          <p:cNvSpPr>
            <a:spLocks noGrp="1"/>
          </p:cNvSpPr>
          <p:nvPr>
            <p:ph type="body" sz="quarter" idx="44"/>
          </p:nvPr>
        </p:nvSpPr>
        <p:spPr>
          <a:xfrm>
            <a:off x="10902037" y="6167330"/>
            <a:ext cx="828000" cy="291600"/>
          </a:xfrm>
          <a:prstGeom prst="rect">
            <a:avLst/>
          </a:prstGeom>
          <a: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6" name="Rectangle 5">
            <a:extLst>
              <a:ext uri="{FF2B5EF4-FFF2-40B4-BE49-F238E27FC236}">
                <a16:creationId xmlns:a16="http://schemas.microsoft.com/office/drawing/2014/main" id="{4898070B-13B8-35AE-C6F6-D13EB56112C9}"/>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931677852"/>
      </p:ext>
    </p:extLst>
  </p:cSld>
  <p:clrMapOvr>
    <a:masterClrMapping/>
  </p:clrMapOvr>
</p:sldLayout>
</file>

<file path=ppt/slideLayouts/slideLayout413.xml><?xml version="1.0" encoding="utf-8"?>
<p:sldLayout xmlns:a="http://schemas.openxmlformats.org/drawingml/2006/main" xmlns:r="http://schemas.openxmlformats.org/officeDocument/2006/relationships" xmlns:p="http://schemas.openxmlformats.org/presentationml/2006/main" preserve="1" userDrawn="1">
  <p:cSld name="32_speaker_3">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AA4CF962-EF4B-7935-DBC7-D5BF55036010}"/>
              </a:ext>
            </a:extLst>
          </p:cNvPr>
          <p:cNvSpPr>
            <a:spLocks noGrp="1"/>
          </p:cNvSpPr>
          <p:nvPr>
            <p:ph type="pic" sz="quarter" idx="43"/>
          </p:nvPr>
        </p:nvSpPr>
        <p:spPr>
          <a:xfrm>
            <a:off x="479425" y="1812608"/>
            <a:ext cx="1440000" cy="1440000"/>
          </a:xfrm>
          <a:prstGeom prst="ellipse">
            <a:avLst/>
          </a:prstGeom>
          <a:solidFill>
            <a:schemeClr val="bg1">
              <a:lumMod val="85000"/>
            </a:schemeClr>
          </a:solidFill>
        </p:spPr>
        <p:txBody>
          <a:bodyPr wrap="square" anchor="ctr" anchorCtr="1">
            <a:noAutofit/>
          </a:bodyPr>
          <a:lstStyle>
            <a:lvl1pPr marL="0" indent="0">
              <a:buNone/>
              <a:defRPr/>
            </a:lvl1pPr>
          </a:lstStyle>
          <a:p>
            <a:r>
              <a:rPr lang="en-US"/>
              <a:t>Click icon to add picture</a:t>
            </a:r>
            <a:endParaRPr lang="en-AU" dirty="0"/>
          </a:p>
        </p:txBody>
      </p:sp>
      <p:sp>
        <p:nvSpPr>
          <p:cNvPr id="11" name="Picture Placeholder 10">
            <a:extLst>
              <a:ext uri="{FF2B5EF4-FFF2-40B4-BE49-F238E27FC236}">
                <a16:creationId xmlns:a16="http://schemas.microsoft.com/office/drawing/2014/main" id="{068C090C-06EA-B09D-C552-B2DCDCF6A11F}"/>
              </a:ext>
            </a:extLst>
          </p:cNvPr>
          <p:cNvSpPr>
            <a:spLocks noGrp="1"/>
          </p:cNvSpPr>
          <p:nvPr>
            <p:ph type="pic" sz="quarter" idx="44"/>
          </p:nvPr>
        </p:nvSpPr>
        <p:spPr>
          <a:xfrm>
            <a:off x="4394795" y="1812608"/>
            <a:ext cx="1440000" cy="1440000"/>
          </a:xfrm>
          <a:prstGeom prst="ellipse">
            <a:avLst/>
          </a:prstGeom>
          <a:solidFill>
            <a:schemeClr val="bg1">
              <a:lumMod val="85000"/>
            </a:schemeClr>
          </a:solidFill>
        </p:spPr>
        <p:txBody>
          <a:bodyPr wrap="square" anchor="ctr" anchorCtr="1">
            <a:noAutofit/>
          </a:bodyPr>
          <a:lstStyle>
            <a:lvl1pPr marL="0" indent="0">
              <a:buNone/>
              <a:defRPr/>
            </a:lvl1pPr>
          </a:lstStyle>
          <a:p>
            <a:r>
              <a:rPr lang="en-US"/>
              <a:t>Click icon to add picture</a:t>
            </a:r>
            <a:endParaRPr lang="en-AU" dirty="0"/>
          </a:p>
        </p:txBody>
      </p:sp>
      <p:sp>
        <p:nvSpPr>
          <p:cNvPr id="12" name="Picture Placeholder 11">
            <a:extLst>
              <a:ext uri="{FF2B5EF4-FFF2-40B4-BE49-F238E27FC236}">
                <a16:creationId xmlns:a16="http://schemas.microsoft.com/office/drawing/2014/main" id="{C4D78195-4C67-76F1-A75E-D0F87A64BF31}"/>
              </a:ext>
            </a:extLst>
          </p:cNvPr>
          <p:cNvSpPr>
            <a:spLocks noGrp="1"/>
          </p:cNvSpPr>
          <p:nvPr>
            <p:ph type="pic" sz="quarter" idx="45"/>
          </p:nvPr>
        </p:nvSpPr>
        <p:spPr>
          <a:xfrm>
            <a:off x="8279700" y="1812608"/>
            <a:ext cx="1440000" cy="1440000"/>
          </a:xfrm>
          <a:prstGeom prst="ellipse">
            <a:avLst/>
          </a:prstGeom>
          <a:solidFill>
            <a:schemeClr val="bg1">
              <a:lumMod val="85000"/>
            </a:schemeClr>
          </a:solidFill>
        </p:spPr>
        <p:txBody>
          <a:bodyPr wrap="square" anchor="ctr" anchorCtr="1">
            <a:noAutofit/>
          </a:bodyPr>
          <a:lstStyle>
            <a:lvl1pPr marL="0" indent="0">
              <a:buNone/>
              <a:defRPr/>
            </a:lvl1pPr>
          </a:lstStyle>
          <a:p>
            <a:r>
              <a:rPr lang="en-US"/>
              <a:t>Click icon to add picture</a:t>
            </a:r>
            <a:endParaRPr lang="en-AU" dirty="0"/>
          </a:p>
        </p:txBody>
      </p:sp>
      <p:sp>
        <p:nvSpPr>
          <p:cNvPr id="3" name="Slide Number Placeholder 2">
            <a:extLst>
              <a:ext uri="{FF2B5EF4-FFF2-40B4-BE49-F238E27FC236}">
                <a16:creationId xmlns:a16="http://schemas.microsoft.com/office/drawing/2014/main" id="{4978B75F-8596-C551-9150-335E50FD9FF6}"/>
              </a:ext>
            </a:extLst>
          </p:cNvPr>
          <p:cNvSpPr>
            <a:spLocks noGrp="1"/>
          </p:cNvSpPr>
          <p:nvPr>
            <p:ph type="sldNum" sz="quarter" idx="46"/>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13" name="Text Placeholder 7">
            <a:extLst>
              <a:ext uri="{FF2B5EF4-FFF2-40B4-BE49-F238E27FC236}">
                <a16:creationId xmlns:a16="http://schemas.microsoft.com/office/drawing/2014/main" id="{EC3546C6-FF97-A9DD-45B0-E21F7C99A104}"/>
              </a:ext>
            </a:extLst>
          </p:cNvPr>
          <p:cNvSpPr>
            <a:spLocks noGrp="1"/>
          </p:cNvSpPr>
          <p:nvPr>
            <p:ph type="body" sz="quarter" idx="49" hasCustomPrompt="1"/>
          </p:nvPr>
        </p:nvSpPr>
        <p:spPr>
          <a:xfrm>
            <a:off x="1928813" y="2781935"/>
            <a:ext cx="1876425" cy="438150"/>
          </a:xfrm>
          <a:prstGeom prst="rect">
            <a:avLst/>
          </a:prstGeom>
        </p:spPr>
        <p:txBody>
          <a:bodyPr lIns="0" tIns="0" rIns="0" bIns="0" anchor="b" anchorCtr="0"/>
          <a:lstStyle>
            <a:lvl1pPr marL="0" indent="0">
              <a:spcAft>
                <a:spcPts val="0"/>
              </a:spcAft>
              <a:buNone/>
              <a:defRPr sz="1400" b="1">
                <a:solidFill>
                  <a:schemeClr val="bg1"/>
                </a:solidFill>
                <a:latin typeface="+mn-lt"/>
                <a:cs typeface="Arial" panose="020B0604020202020204" pitchFamily="34" charset="0"/>
              </a:defRPr>
            </a:lvl1pPr>
            <a:lvl2pPr marL="0" indent="0">
              <a:spcAft>
                <a:spcPts val="0"/>
              </a:spcAft>
              <a:buNone/>
              <a:defRPr sz="1400" b="1">
                <a:solidFill>
                  <a:schemeClr val="bg1"/>
                </a:solidFill>
                <a:latin typeface="+mn-lt"/>
              </a:defRPr>
            </a:lvl2pPr>
          </a:lstStyle>
          <a:p>
            <a:pPr lvl="0"/>
            <a:r>
              <a:rPr lang="en-US" dirty="0"/>
              <a:t>Name Surname</a:t>
            </a:r>
          </a:p>
          <a:p>
            <a:pPr lvl="1"/>
            <a:r>
              <a:rPr lang="en-US" dirty="0"/>
              <a:t>Position</a:t>
            </a:r>
            <a:endParaRPr lang="en-AU" dirty="0"/>
          </a:p>
        </p:txBody>
      </p:sp>
      <p:sp>
        <p:nvSpPr>
          <p:cNvPr id="5" name="Text Placeholder 7">
            <a:extLst>
              <a:ext uri="{FF2B5EF4-FFF2-40B4-BE49-F238E27FC236}">
                <a16:creationId xmlns:a16="http://schemas.microsoft.com/office/drawing/2014/main" id="{0E4AEDDC-73BD-3E43-6648-CE97BD51E8B5}"/>
              </a:ext>
            </a:extLst>
          </p:cNvPr>
          <p:cNvSpPr>
            <a:spLocks noGrp="1"/>
          </p:cNvSpPr>
          <p:nvPr>
            <p:ph type="body" sz="quarter" idx="50" hasCustomPrompt="1"/>
          </p:nvPr>
        </p:nvSpPr>
        <p:spPr>
          <a:xfrm>
            <a:off x="5890285" y="2781935"/>
            <a:ext cx="1876425" cy="438150"/>
          </a:xfrm>
          <a:prstGeom prst="rect">
            <a:avLst/>
          </a:prstGeom>
        </p:spPr>
        <p:txBody>
          <a:bodyPr lIns="0" tIns="0" rIns="0" bIns="0" anchor="b" anchorCtr="0"/>
          <a:lstStyle>
            <a:lvl1pPr marL="0" indent="0">
              <a:spcAft>
                <a:spcPts val="0"/>
              </a:spcAft>
              <a:buNone/>
              <a:defRPr sz="1400" b="1">
                <a:solidFill>
                  <a:schemeClr val="bg1"/>
                </a:solidFill>
                <a:latin typeface="+mn-lt"/>
                <a:cs typeface="Arial" panose="020B0604020202020204" pitchFamily="34" charset="0"/>
              </a:defRPr>
            </a:lvl1pPr>
            <a:lvl2pPr marL="0" indent="0">
              <a:spcAft>
                <a:spcPts val="0"/>
              </a:spcAft>
              <a:buNone/>
              <a:defRPr sz="1400" b="1">
                <a:solidFill>
                  <a:schemeClr val="bg1"/>
                </a:solidFill>
                <a:latin typeface="+mn-lt"/>
              </a:defRPr>
            </a:lvl2pPr>
          </a:lstStyle>
          <a:p>
            <a:pPr lvl="0"/>
            <a:r>
              <a:rPr lang="en-US" dirty="0"/>
              <a:t>Name Surname</a:t>
            </a:r>
          </a:p>
          <a:p>
            <a:pPr lvl="1"/>
            <a:r>
              <a:rPr lang="en-US" dirty="0"/>
              <a:t>Position</a:t>
            </a:r>
            <a:endParaRPr lang="en-AU" dirty="0"/>
          </a:p>
        </p:txBody>
      </p:sp>
      <p:sp>
        <p:nvSpPr>
          <p:cNvPr id="6" name="Text Placeholder 7">
            <a:extLst>
              <a:ext uri="{FF2B5EF4-FFF2-40B4-BE49-F238E27FC236}">
                <a16:creationId xmlns:a16="http://schemas.microsoft.com/office/drawing/2014/main" id="{F3977470-8E46-61D8-B78B-4956491B32F6}"/>
              </a:ext>
            </a:extLst>
          </p:cNvPr>
          <p:cNvSpPr>
            <a:spLocks noGrp="1"/>
          </p:cNvSpPr>
          <p:nvPr>
            <p:ph type="body" sz="quarter" idx="51" hasCustomPrompt="1"/>
          </p:nvPr>
        </p:nvSpPr>
        <p:spPr>
          <a:xfrm>
            <a:off x="9836150" y="2781935"/>
            <a:ext cx="1876425" cy="438150"/>
          </a:xfrm>
          <a:prstGeom prst="rect">
            <a:avLst/>
          </a:prstGeom>
        </p:spPr>
        <p:txBody>
          <a:bodyPr lIns="0" tIns="0" rIns="0" bIns="0" anchor="b" anchorCtr="0"/>
          <a:lstStyle>
            <a:lvl1pPr marL="0" indent="0">
              <a:spcAft>
                <a:spcPts val="0"/>
              </a:spcAft>
              <a:buNone/>
              <a:defRPr sz="1400" b="1">
                <a:solidFill>
                  <a:schemeClr val="bg1"/>
                </a:solidFill>
                <a:latin typeface="+mn-lt"/>
                <a:cs typeface="Arial" panose="020B0604020202020204" pitchFamily="34" charset="0"/>
              </a:defRPr>
            </a:lvl1pPr>
            <a:lvl2pPr marL="0" indent="0">
              <a:spcAft>
                <a:spcPts val="0"/>
              </a:spcAft>
              <a:buNone/>
              <a:defRPr sz="1400" b="1">
                <a:solidFill>
                  <a:schemeClr val="bg1"/>
                </a:solidFill>
                <a:latin typeface="+mn-lt"/>
              </a:defRPr>
            </a:lvl2pPr>
          </a:lstStyle>
          <a:p>
            <a:pPr lvl="0"/>
            <a:r>
              <a:rPr lang="en-US" dirty="0"/>
              <a:t>Name Surname</a:t>
            </a:r>
          </a:p>
          <a:p>
            <a:pPr lvl="1"/>
            <a:r>
              <a:rPr lang="en-US" dirty="0"/>
              <a:t>Position</a:t>
            </a:r>
            <a:endParaRPr lang="en-AU" dirty="0"/>
          </a:p>
        </p:txBody>
      </p:sp>
      <p:sp>
        <p:nvSpPr>
          <p:cNvPr id="7" name="Footer Placeholder 4">
            <a:extLst>
              <a:ext uri="{FF2B5EF4-FFF2-40B4-BE49-F238E27FC236}">
                <a16:creationId xmlns:a16="http://schemas.microsoft.com/office/drawing/2014/main" id="{F45D439A-08C9-D742-4047-31170CE30D80}"/>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4" name="Title 3">
            <a:extLst>
              <a:ext uri="{FF2B5EF4-FFF2-40B4-BE49-F238E27FC236}">
                <a16:creationId xmlns:a16="http://schemas.microsoft.com/office/drawing/2014/main" id="{5978BE05-82B3-36F4-A9CD-5AFDC116C38D}"/>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dirty="0"/>
          </a:p>
        </p:txBody>
      </p:sp>
      <p:sp>
        <p:nvSpPr>
          <p:cNvPr id="2" name="Text Placeholder 3">
            <a:extLst>
              <a:ext uri="{FF2B5EF4-FFF2-40B4-BE49-F238E27FC236}">
                <a16:creationId xmlns:a16="http://schemas.microsoft.com/office/drawing/2014/main" id="{23063521-884D-0F02-A327-EDF181387AAA}"/>
              </a:ext>
            </a:extLst>
          </p:cNvPr>
          <p:cNvSpPr>
            <a:spLocks noGrp="1"/>
          </p:cNvSpPr>
          <p:nvPr>
            <p:ph type="body" sz="quarter" idx="17"/>
          </p:nvPr>
        </p:nvSpPr>
        <p:spPr>
          <a:xfrm>
            <a:off x="480576" y="3530277"/>
            <a:ext cx="2929695" cy="2362521"/>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Text Placeholder 3">
            <a:extLst>
              <a:ext uri="{FF2B5EF4-FFF2-40B4-BE49-F238E27FC236}">
                <a16:creationId xmlns:a16="http://schemas.microsoft.com/office/drawing/2014/main" id="{0985BF3E-64D9-5308-96F5-08DBC78C3604}"/>
              </a:ext>
            </a:extLst>
          </p:cNvPr>
          <p:cNvSpPr>
            <a:spLocks noGrp="1"/>
          </p:cNvSpPr>
          <p:nvPr>
            <p:ph type="body" sz="quarter" idx="57"/>
          </p:nvPr>
        </p:nvSpPr>
        <p:spPr>
          <a:xfrm>
            <a:off x="4439840" y="3530277"/>
            <a:ext cx="2929695" cy="2362521"/>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Text Placeholder 3">
            <a:extLst>
              <a:ext uri="{FF2B5EF4-FFF2-40B4-BE49-F238E27FC236}">
                <a16:creationId xmlns:a16="http://schemas.microsoft.com/office/drawing/2014/main" id="{030D9D8C-BDB1-6F65-2CAD-75E15CEDBC8D}"/>
              </a:ext>
            </a:extLst>
          </p:cNvPr>
          <p:cNvSpPr>
            <a:spLocks noGrp="1"/>
          </p:cNvSpPr>
          <p:nvPr>
            <p:ph type="body" sz="quarter" idx="58"/>
          </p:nvPr>
        </p:nvSpPr>
        <p:spPr>
          <a:xfrm>
            <a:off x="8388071" y="3530277"/>
            <a:ext cx="2929695" cy="2362521"/>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Rectangle 13">
            <a:extLst>
              <a:ext uri="{FF2B5EF4-FFF2-40B4-BE49-F238E27FC236}">
                <a16:creationId xmlns:a16="http://schemas.microsoft.com/office/drawing/2014/main" id="{E179F1D4-CEB3-5CBE-F525-E05E8871DA23}"/>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5" name="Graphic 14">
            <a:extLst>
              <a:ext uri="{FF2B5EF4-FFF2-40B4-BE49-F238E27FC236}">
                <a16:creationId xmlns:a16="http://schemas.microsoft.com/office/drawing/2014/main" id="{D23E6C7C-AC33-4A05-9B95-E42532A31B98}"/>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2773719232"/>
      </p:ext>
    </p:extLst>
  </p:cSld>
  <p:clrMapOvr>
    <a:masterClrMapping/>
  </p:clrMapOvr>
</p:sldLayout>
</file>

<file path=ppt/slideLayouts/slideLayout414.xml><?xml version="1.0" encoding="utf-8"?>
<p:sldLayout xmlns:a="http://schemas.openxmlformats.org/drawingml/2006/main" xmlns:r="http://schemas.openxmlformats.org/officeDocument/2006/relationships" xmlns:p="http://schemas.openxmlformats.org/presentationml/2006/main" preserve="1" userDrawn="1">
  <p:cSld name="32_speaker_4">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6E3EF60-66D7-8E7C-6B17-15875880217C}"/>
              </a:ext>
            </a:extLst>
          </p:cNvPr>
          <p:cNvSpPr>
            <a:spLocks noGrp="1"/>
          </p:cNvSpPr>
          <p:nvPr>
            <p:ph type="pic" sz="quarter" idx="55"/>
          </p:nvPr>
        </p:nvSpPr>
        <p:spPr>
          <a:xfrm>
            <a:off x="479424" y="1570674"/>
            <a:ext cx="1440000" cy="1440000"/>
          </a:xfrm>
          <a:prstGeom prst="ellipse">
            <a:avLst/>
          </a:prstGeom>
          <a:solidFill>
            <a:schemeClr val="bg1">
              <a:lumMod val="85000"/>
            </a:schemeClr>
          </a:solidFill>
        </p:spPr>
        <p:txBody>
          <a:bodyPr wrap="square" anchor="ctr" anchorCtr="1">
            <a:noAutofit/>
          </a:bodyPr>
          <a:lstStyle>
            <a:lvl1pPr marL="0" indent="0">
              <a:buNone/>
              <a:defRPr/>
            </a:lvl1pPr>
          </a:lstStyle>
          <a:p>
            <a:r>
              <a:rPr lang="en-US"/>
              <a:t>Click icon to add picture</a:t>
            </a:r>
            <a:endParaRPr lang="en-AU" dirty="0"/>
          </a:p>
        </p:txBody>
      </p:sp>
      <p:sp>
        <p:nvSpPr>
          <p:cNvPr id="5" name="Picture Placeholder 4">
            <a:extLst>
              <a:ext uri="{FF2B5EF4-FFF2-40B4-BE49-F238E27FC236}">
                <a16:creationId xmlns:a16="http://schemas.microsoft.com/office/drawing/2014/main" id="{3575652B-BC7C-3AC5-8D62-CF63BC4F22D8}"/>
              </a:ext>
            </a:extLst>
          </p:cNvPr>
          <p:cNvSpPr>
            <a:spLocks noGrp="1"/>
          </p:cNvSpPr>
          <p:nvPr>
            <p:ph type="pic" sz="quarter" idx="56"/>
          </p:nvPr>
        </p:nvSpPr>
        <p:spPr>
          <a:xfrm>
            <a:off x="3381427" y="1570674"/>
            <a:ext cx="1440000" cy="1440000"/>
          </a:xfrm>
          <a:prstGeom prst="ellipse">
            <a:avLst/>
          </a:prstGeom>
          <a:solidFill>
            <a:schemeClr val="bg1">
              <a:lumMod val="85000"/>
            </a:schemeClr>
          </a:solidFill>
        </p:spPr>
        <p:txBody>
          <a:bodyPr wrap="square" anchor="ctr" anchorCtr="1">
            <a:noAutofit/>
          </a:bodyPr>
          <a:lstStyle>
            <a:lvl1pPr marL="0" indent="0">
              <a:buNone/>
              <a:defRPr/>
            </a:lvl1pPr>
          </a:lstStyle>
          <a:p>
            <a:r>
              <a:rPr lang="en-US"/>
              <a:t>Click icon to add picture</a:t>
            </a:r>
            <a:endParaRPr lang="en-AU" dirty="0"/>
          </a:p>
        </p:txBody>
      </p:sp>
      <p:sp>
        <p:nvSpPr>
          <p:cNvPr id="6" name="Picture Placeholder 5">
            <a:extLst>
              <a:ext uri="{FF2B5EF4-FFF2-40B4-BE49-F238E27FC236}">
                <a16:creationId xmlns:a16="http://schemas.microsoft.com/office/drawing/2014/main" id="{D0957C38-E5F3-17FB-5AD0-B122A8C6F5AC}"/>
              </a:ext>
            </a:extLst>
          </p:cNvPr>
          <p:cNvSpPr>
            <a:spLocks noGrp="1"/>
          </p:cNvSpPr>
          <p:nvPr>
            <p:ph type="pic" sz="quarter" idx="57"/>
          </p:nvPr>
        </p:nvSpPr>
        <p:spPr>
          <a:xfrm>
            <a:off x="6283430" y="1570674"/>
            <a:ext cx="1440000" cy="1440000"/>
          </a:xfrm>
          <a:prstGeom prst="ellipse">
            <a:avLst/>
          </a:prstGeom>
          <a:solidFill>
            <a:schemeClr val="bg1">
              <a:lumMod val="85000"/>
            </a:schemeClr>
          </a:solidFill>
        </p:spPr>
        <p:txBody>
          <a:bodyPr wrap="square" anchor="ctr" anchorCtr="1">
            <a:noAutofit/>
          </a:bodyPr>
          <a:lstStyle>
            <a:lvl1pPr marL="0" indent="0">
              <a:buNone/>
              <a:defRPr/>
            </a:lvl1pPr>
          </a:lstStyle>
          <a:p>
            <a:r>
              <a:rPr lang="en-US"/>
              <a:t>Click icon to add picture</a:t>
            </a:r>
            <a:endParaRPr lang="en-AU" dirty="0"/>
          </a:p>
        </p:txBody>
      </p:sp>
      <p:sp>
        <p:nvSpPr>
          <p:cNvPr id="7" name="Picture Placeholder 6">
            <a:extLst>
              <a:ext uri="{FF2B5EF4-FFF2-40B4-BE49-F238E27FC236}">
                <a16:creationId xmlns:a16="http://schemas.microsoft.com/office/drawing/2014/main" id="{54F82259-E36E-D1B0-6A0A-C0899E3F2C61}"/>
              </a:ext>
            </a:extLst>
          </p:cNvPr>
          <p:cNvSpPr>
            <a:spLocks noGrp="1"/>
          </p:cNvSpPr>
          <p:nvPr>
            <p:ph type="pic" sz="quarter" idx="58"/>
          </p:nvPr>
        </p:nvSpPr>
        <p:spPr>
          <a:xfrm>
            <a:off x="9185433" y="1570674"/>
            <a:ext cx="1440000" cy="1440000"/>
          </a:xfrm>
          <a:prstGeom prst="ellipse">
            <a:avLst/>
          </a:prstGeom>
          <a:solidFill>
            <a:schemeClr val="bg1">
              <a:lumMod val="85000"/>
            </a:schemeClr>
          </a:solidFill>
        </p:spPr>
        <p:txBody>
          <a:bodyPr wrap="square" anchor="ctr" anchorCtr="1">
            <a:noAutofit/>
          </a:bodyPr>
          <a:lstStyle>
            <a:lvl1pPr marL="0" indent="0">
              <a:buNone/>
              <a:defRPr/>
            </a:lvl1pPr>
          </a:lstStyle>
          <a:p>
            <a:r>
              <a:rPr lang="en-US"/>
              <a:t>Click icon to add picture</a:t>
            </a:r>
            <a:endParaRPr lang="en-AU" dirty="0"/>
          </a:p>
        </p:txBody>
      </p:sp>
      <p:sp>
        <p:nvSpPr>
          <p:cNvPr id="8" name="Slide Number Placeholder 7">
            <a:extLst>
              <a:ext uri="{FF2B5EF4-FFF2-40B4-BE49-F238E27FC236}">
                <a16:creationId xmlns:a16="http://schemas.microsoft.com/office/drawing/2014/main" id="{265A11B8-1055-540F-EC0D-B4B7401969C0}"/>
              </a:ext>
            </a:extLst>
          </p:cNvPr>
          <p:cNvSpPr>
            <a:spLocks noGrp="1"/>
          </p:cNvSpPr>
          <p:nvPr>
            <p:ph type="sldNum" sz="quarter" idx="59"/>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9" name="Text Placeholder 7">
            <a:extLst>
              <a:ext uri="{FF2B5EF4-FFF2-40B4-BE49-F238E27FC236}">
                <a16:creationId xmlns:a16="http://schemas.microsoft.com/office/drawing/2014/main" id="{B3256FB0-86D9-B7ED-5818-3E3C4EB09578}"/>
              </a:ext>
            </a:extLst>
          </p:cNvPr>
          <p:cNvSpPr>
            <a:spLocks noGrp="1"/>
          </p:cNvSpPr>
          <p:nvPr>
            <p:ph type="body" sz="quarter" idx="60" hasCustomPrompt="1"/>
          </p:nvPr>
        </p:nvSpPr>
        <p:spPr>
          <a:xfrm>
            <a:off x="479425" y="3152775"/>
            <a:ext cx="2456815" cy="438150"/>
          </a:xfrm>
          <a:prstGeom prst="rect">
            <a:avLst/>
          </a:prstGeom>
        </p:spPr>
        <p:txBody>
          <a:bodyPr lIns="0" tIns="0" rIns="0" bIns="0" anchor="b" anchorCtr="0"/>
          <a:lstStyle>
            <a:lvl1pPr marL="0" indent="0">
              <a:spcAft>
                <a:spcPts val="0"/>
              </a:spcAft>
              <a:buNone/>
              <a:defRPr sz="1400" b="1">
                <a:solidFill>
                  <a:schemeClr val="bg1"/>
                </a:solidFill>
                <a:latin typeface="+mn-lt"/>
                <a:cs typeface="Arial" panose="020B0604020202020204" pitchFamily="34" charset="0"/>
              </a:defRPr>
            </a:lvl1pPr>
            <a:lvl2pPr marL="0" indent="0">
              <a:spcAft>
                <a:spcPts val="0"/>
              </a:spcAft>
              <a:buNone/>
              <a:defRPr sz="1400" b="1">
                <a:solidFill>
                  <a:schemeClr val="bg1"/>
                </a:solidFill>
                <a:latin typeface="+mn-lt"/>
              </a:defRPr>
            </a:lvl2pPr>
          </a:lstStyle>
          <a:p>
            <a:pPr lvl="0"/>
            <a:r>
              <a:rPr lang="en-US" dirty="0"/>
              <a:t>Name Surname</a:t>
            </a:r>
          </a:p>
          <a:p>
            <a:pPr lvl="1"/>
            <a:r>
              <a:rPr lang="en-US" dirty="0"/>
              <a:t>Position</a:t>
            </a:r>
            <a:endParaRPr lang="en-AU" dirty="0"/>
          </a:p>
        </p:txBody>
      </p:sp>
      <p:sp>
        <p:nvSpPr>
          <p:cNvPr id="10" name="Text Placeholder 7">
            <a:extLst>
              <a:ext uri="{FF2B5EF4-FFF2-40B4-BE49-F238E27FC236}">
                <a16:creationId xmlns:a16="http://schemas.microsoft.com/office/drawing/2014/main" id="{E0A118BD-44EF-CC85-4811-0BDC1F239F41}"/>
              </a:ext>
            </a:extLst>
          </p:cNvPr>
          <p:cNvSpPr>
            <a:spLocks noGrp="1"/>
          </p:cNvSpPr>
          <p:nvPr>
            <p:ph type="body" sz="quarter" idx="61" hasCustomPrompt="1"/>
          </p:nvPr>
        </p:nvSpPr>
        <p:spPr>
          <a:xfrm>
            <a:off x="3409315" y="3152775"/>
            <a:ext cx="2456815" cy="438150"/>
          </a:xfrm>
          <a:prstGeom prst="rect">
            <a:avLst/>
          </a:prstGeom>
        </p:spPr>
        <p:txBody>
          <a:bodyPr lIns="0" tIns="0" rIns="0" bIns="0" anchor="b" anchorCtr="0"/>
          <a:lstStyle>
            <a:lvl1pPr marL="0" indent="0">
              <a:spcAft>
                <a:spcPts val="0"/>
              </a:spcAft>
              <a:buNone/>
              <a:defRPr sz="1400" b="1">
                <a:solidFill>
                  <a:schemeClr val="bg1"/>
                </a:solidFill>
                <a:latin typeface="+mn-lt"/>
                <a:cs typeface="Arial" panose="020B0604020202020204" pitchFamily="34" charset="0"/>
              </a:defRPr>
            </a:lvl1pPr>
            <a:lvl2pPr marL="0" indent="0">
              <a:spcAft>
                <a:spcPts val="0"/>
              </a:spcAft>
              <a:buNone/>
              <a:defRPr sz="1400" b="1">
                <a:solidFill>
                  <a:schemeClr val="bg1"/>
                </a:solidFill>
                <a:latin typeface="+mn-lt"/>
              </a:defRPr>
            </a:lvl2pPr>
          </a:lstStyle>
          <a:p>
            <a:pPr lvl="0"/>
            <a:r>
              <a:rPr lang="en-US" dirty="0"/>
              <a:t>Name Surname</a:t>
            </a:r>
          </a:p>
          <a:p>
            <a:pPr lvl="1"/>
            <a:r>
              <a:rPr lang="en-US" dirty="0"/>
              <a:t>Position</a:t>
            </a:r>
            <a:endParaRPr lang="en-AU" dirty="0"/>
          </a:p>
        </p:txBody>
      </p:sp>
      <p:sp>
        <p:nvSpPr>
          <p:cNvPr id="11" name="Text Placeholder 7">
            <a:extLst>
              <a:ext uri="{FF2B5EF4-FFF2-40B4-BE49-F238E27FC236}">
                <a16:creationId xmlns:a16="http://schemas.microsoft.com/office/drawing/2014/main" id="{00E966BE-CCBA-0360-4F91-21E6B76D2A35}"/>
              </a:ext>
            </a:extLst>
          </p:cNvPr>
          <p:cNvSpPr>
            <a:spLocks noGrp="1"/>
          </p:cNvSpPr>
          <p:nvPr>
            <p:ph type="body" sz="quarter" idx="62" hasCustomPrompt="1"/>
          </p:nvPr>
        </p:nvSpPr>
        <p:spPr>
          <a:xfrm>
            <a:off x="6339205" y="3152775"/>
            <a:ext cx="2456815" cy="438150"/>
          </a:xfrm>
          <a:prstGeom prst="rect">
            <a:avLst/>
          </a:prstGeom>
        </p:spPr>
        <p:txBody>
          <a:bodyPr lIns="0" tIns="0" rIns="0" bIns="0" anchor="b" anchorCtr="0"/>
          <a:lstStyle>
            <a:lvl1pPr marL="0" indent="0">
              <a:spcAft>
                <a:spcPts val="0"/>
              </a:spcAft>
              <a:buNone/>
              <a:defRPr sz="1400" b="1">
                <a:solidFill>
                  <a:schemeClr val="bg1"/>
                </a:solidFill>
                <a:latin typeface="+mn-lt"/>
                <a:cs typeface="Arial" panose="020B0604020202020204" pitchFamily="34" charset="0"/>
              </a:defRPr>
            </a:lvl1pPr>
            <a:lvl2pPr marL="0" indent="0">
              <a:spcAft>
                <a:spcPts val="0"/>
              </a:spcAft>
              <a:buNone/>
              <a:defRPr sz="1400" b="1">
                <a:solidFill>
                  <a:schemeClr val="bg1"/>
                </a:solidFill>
                <a:latin typeface="+mn-lt"/>
              </a:defRPr>
            </a:lvl2pPr>
          </a:lstStyle>
          <a:p>
            <a:pPr lvl="0"/>
            <a:r>
              <a:rPr lang="en-US" dirty="0"/>
              <a:t>Name Surname</a:t>
            </a:r>
          </a:p>
          <a:p>
            <a:pPr lvl="1"/>
            <a:r>
              <a:rPr lang="en-US" dirty="0"/>
              <a:t>Position</a:t>
            </a:r>
            <a:endParaRPr lang="en-AU" dirty="0"/>
          </a:p>
        </p:txBody>
      </p:sp>
      <p:sp>
        <p:nvSpPr>
          <p:cNvPr id="12" name="Text Placeholder 7">
            <a:extLst>
              <a:ext uri="{FF2B5EF4-FFF2-40B4-BE49-F238E27FC236}">
                <a16:creationId xmlns:a16="http://schemas.microsoft.com/office/drawing/2014/main" id="{FADBE32A-6C66-18E4-DB2A-39C2AE5B7C1A}"/>
              </a:ext>
            </a:extLst>
          </p:cNvPr>
          <p:cNvSpPr>
            <a:spLocks noGrp="1"/>
          </p:cNvSpPr>
          <p:nvPr>
            <p:ph type="body" sz="quarter" idx="63" hasCustomPrompt="1"/>
          </p:nvPr>
        </p:nvSpPr>
        <p:spPr>
          <a:xfrm>
            <a:off x="9269095" y="3152775"/>
            <a:ext cx="2456815" cy="438150"/>
          </a:xfrm>
          <a:prstGeom prst="rect">
            <a:avLst/>
          </a:prstGeom>
        </p:spPr>
        <p:txBody>
          <a:bodyPr lIns="0" tIns="0" rIns="0" bIns="0" anchor="b" anchorCtr="0"/>
          <a:lstStyle>
            <a:lvl1pPr marL="0" indent="0">
              <a:spcAft>
                <a:spcPts val="0"/>
              </a:spcAft>
              <a:buNone/>
              <a:defRPr sz="1400" b="1">
                <a:solidFill>
                  <a:schemeClr val="bg1"/>
                </a:solidFill>
                <a:latin typeface="+mn-lt"/>
                <a:cs typeface="Arial" panose="020B0604020202020204" pitchFamily="34" charset="0"/>
              </a:defRPr>
            </a:lvl1pPr>
            <a:lvl2pPr marL="0" indent="0">
              <a:spcAft>
                <a:spcPts val="0"/>
              </a:spcAft>
              <a:buNone/>
              <a:defRPr sz="1400" b="1">
                <a:solidFill>
                  <a:schemeClr val="bg1"/>
                </a:solidFill>
                <a:latin typeface="+mn-lt"/>
              </a:defRPr>
            </a:lvl2pPr>
          </a:lstStyle>
          <a:p>
            <a:pPr lvl="0"/>
            <a:r>
              <a:rPr lang="en-US" dirty="0"/>
              <a:t>Name Surname</a:t>
            </a:r>
          </a:p>
          <a:p>
            <a:pPr lvl="1"/>
            <a:r>
              <a:rPr lang="en-US" dirty="0"/>
              <a:t>Position</a:t>
            </a:r>
            <a:endParaRPr lang="en-AU" dirty="0"/>
          </a:p>
        </p:txBody>
      </p:sp>
      <p:sp>
        <p:nvSpPr>
          <p:cNvPr id="13" name="Footer Placeholder 4">
            <a:extLst>
              <a:ext uri="{FF2B5EF4-FFF2-40B4-BE49-F238E27FC236}">
                <a16:creationId xmlns:a16="http://schemas.microsoft.com/office/drawing/2014/main" id="{137EB4DC-78A3-EFD2-F64B-FCFA887F2139}"/>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4" name="Title 3">
            <a:extLst>
              <a:ext uri="{FF2B5EF4-FFF2-40B4-BE49-F238E27FC236}">
                <a16:creationId xmlns:a16="http://schemas.microsoft.com/office/drawing/2014/main" id="{ED4C3793-E6C3-8FE0-EE66-9ACE6E2C3EC2}"/>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dirty="0"/>
          </a:p>
        </p:txBody>
      </p:sp>
      <p:sp>
        <p:nvSpPr>
          <p:cNvPr id="2" name="Text Placeholder 3">
            <a:extLst>
              <a:ext uri="{FF2B5EF4-FFF2-40B4-BE49-F238E27FC236}">
                <a16:creationId xmlns:a16="http://schemas.microsoft.com/office/drawing/2014/main" id="{64FAEDA5-5DE6-8BFB-BC91-BABDDC261BD5}"/>
              </a:ext>
            </a:extLst>
          </p:cNvPr>
          <p:cNvSpPr>
            <a:spLocks noGrp="1"/>
          </p:cNvSpPr>
          <p:nvPr>
            <p:ph type="body" sz="quarter" idx="17"/>
          </p:nvPr>
        </p:nvSpPr>
        <p:spPr>
          <a:xfrm>
            <a:off x="480576" y="3709037"/>
            <a:ext cx="2442329" cy="2183764"/>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41A69CD3-7AFC-7DF2-E6D0-CD7AEB1A98BA}"/>
              </a:ext>
            </a:extLst>
          </p:cNvPr>
          <p:cNvSpPr>
            <a:spLocks noGrp="1"/>
          </p:cNvSpPr>
          <p:nvPr>
            <p:ph type="body" sz="quarter" idx="65"/>
          </p:nvPr>
        </p:nvSpPr>
        <p:spPr>
          <a:xfrm>
            <a:off x="3410466" y="3709037"/>
            <a:ext cx="2442329" cy="2183764"/>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Text Placeholder 3">
            <a:extLst>
              <a:ext uri="{FF2B5EF4-FFF2-40B4-BE49-F238E27FC236}">
                <a16:creationId xmlns:a16="http://schemas.microsoft.com/office/drawing/2014/main" id="{FB5D0A3A-3F4C-C400-489E-1A3B2FD51729}"/>
              </a:ext>
            </a:extLst>
          </p:cNvPr>
          <p:cNvSpPr>
            <a:spLocks noGrp="1"/>
          </p:cNvSpPr>
          <p:nvPr>
            <p:ph type="body" sz="quarter" idx="67"/>
          </p:nvPr>
        </p:nvSpPr>
        <p:spPr>
          <a:xfrm>
            <a:off x="6339205" y="3709037"/>
            <a:ext cx="2442329" cy="2183764"/>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9" name="Text Placeholder 3">
            <a:extLst>
              <a:ext uri="{FF2B5EF4-FFF2-40B4-BE49-F238E27FC236}">
                <a16:creationId xmlns:a16="http://schemas.microsoft.com/office/drawing/2014/main" id="{E1E10FE4-76F2-CADD-A468-908F92FFCB9F}"/>
              </a:ext>
            </a:extLst>
          </p:cNvPr>
          <p:cNvSpPr>
            <a:spLocks noGrp="1"/>
          </p:cNvSpPr>
          <p:nvPr>
            <p:ph type="body" sz="quarter" idx="69"/>
          </p:nvPr>
        </p:nvSpPr>
        <p:spPr>
          <a:xfrm>
            <a:off x="9267944" y="3709037"/>
            <a:ext cx="2442329" cy="2183764"/>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Rectangle 13">
            <a:extLst>
              <a:ext uri="{FF2B5EF4-FFF2-40B4-BE49-F238E27FC236}">
                <a16:creationId xmlns:a16="http://schemas.microsoft.com/office/drawing/2014/main" id="{99EEE4F5-5A80-4DE0-0A31-BB4550209D20}"/>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a:extLst>
              <a:ext uri="{FF2B5EF4-FFF2-40B4-BE49-F238E27FC236}">
                <a16:creationId xmlns:a16="http://schemas.microsoft.com/office/drawing/2014/main" id="{23AE4627-AFB8-F6B5-3F98-A7FEDAAB5820}"/>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447566970"/>
      </p:ext>
    </p:extLst>
  </p:cSld>
  <p:clrMapOvr>
    <a:masterClrMapping/>
  </p:clrMapOvr>
</p:sldLayout>
</file>

<file path=ppt/slideLayouts/slideLayout415.xml><?xml version="1.0" encoding="utf-8"?>
<p:sldLayout xmlns:a="http://schemas.openxmlformats.org/drawingml/2006/main" xmlns:r="http://schemas.openxmlformats.org/officeDocument/2006/relationships" xmlns:p="http://schemas.openxmlformats.org/presentationml/2006/main" preserve="1" userDrawn="1">
  <p:cSld name="33_takeaways">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dirty="0"/>
          </a:p>
        </p:txBody>
      </p:sp>
      <p:sp>
        <p:nvSpPr>
          <p:cNvPr id="19" name="Content Placeholder 89">
            <a:extLst>
              <a:ext uri="{FF2B5EF4-FFF2-40B4-BE49-F238E27FC236}">
                <a16:creationId xmlns:a16="http://schemas.microsoft.com/office/drawing/2014/main" id="{CE105CEB-5C59-BE35-37CC-93952A71A1DF}"/>
              </a:ext>
            </a:extLst>
          </p:cNvPr>
          <p:cNvSpPr>
            <a:spLocks noGrp="1"/>
          </p:cNvSpPr>
          <p:nvPr userDrawn="1">
            <p:ph sz="quarter" idx="54"/>
          </p:nvPr>
        </p:nvSpPr>
        <p:spPr>
          <a:xfrm>
            <a:off x="479425" y="2609287"/>
            <a:ext cx="3589200" cy="140400"/>
          </a:xfrm>
          <a:prstGeom prst="rect">
            <a:avLst/>
          </a:prstGeom>
          <a:solidFill>
            <a:schemeClr val="bg1"/>
          </a:solidFill>
        </p:spPr>
        <p:txBody>
          <a:bodyPr/>
          <a:lstStyle>
            <a:lvl1pPr marL="0" indent="0">
              <a:buNone/>
              <a:defRPr>
                <a:noFill/>
              </a:defRPr>
            </a:lvl1pPr>
          </a:lstStyle>
          <a:p>
            <a:pPr lvl="0"/>
            <a:r>
              <a:rPr lang="en-US"/>
              <a:t>Click to edit Master text styles</a:t>
            </a:r>
          </a:p>
        </p:txBody>
      </p:sp>
      <p:sp>
        <p:nvSpPr>
          <p:cNvPr id="20" name="Content Placeholder 89">
            <a:extLst>
              <a:ext uri="{FF2B5EF4-FFF2-40B4-BE49-F238E27FC236}">
                <a16:creationId xmlns:a16="http://schemas.microsoft.com/office/drawing/2014/main" id="{3F083E6A-394F-2F11-9ADC-9353D3CCF977}"/>
              </a:ext>
            </a:extLst>
          </p:cNvPr>
          <p:cNvSpPr>
            <a:spLocks noGrp="1"/>
          </p:cNvSpPr>
          <p:nvPr userDrawn="1">
            <p:ph sz="quarter" idx="55"/>
          </p:nvPr>
        </p:nvSpPr>
        <p:spPr>
          <a:xfrm>
            <a:off x="4301399" y="2609287"/>
            <a:ext cx="3589200" cy="140400"/>
          </a:xfrm>
          <a:prstGeom prst="rect">
            <a:avLst/>
          </a:prstGeom>
          <a:solidFill>
            <a:schemeClr val="bg1"/>
          </a:solidFill>
        </p:spPr>
        <p:txBody>
          <a:bodyPr/>
          <a:lstStyle>
            <a:lvl1pPr marL="0" indent="0">
              <a:buNone/>
              <a:defRPr>
                <a:noFill/>
              </a:defRPr>
            </a:lvl1pPr>
          </a:lstStyle>
          <a:p>
            <a:pPr lvl="0"/>
            <a:r>
              <a:rPr lang="en-US"/>
              <a:t>Click to edit Master text styles</a:t>
            </a:r>
          </a:p>
        </p:txBody>
      </p:sp>
      <p:sp>
        <p:nvSpPr>
          <p:cNvPr id="21" name="Content Placeholder 89">
            <a:extLst>
              <a:ext uri="{FF2B5EF4-FFF2-40B4-BE49-F238E27FC236}">
                <a16:creationId xmlns:a16="http://schemas.microsoft.com/office/drawing/2014/main" id="{3B4197A3-366D-56D2-A23F-C2738CC76C1B}"/>
              </a:ext>
            </a:extLst>
          </p:cNvPr>
          <p:cNvSpPr>
            <a:spLocks noGrp="1"/>
          </p:cNvSpPr>
          <p:nvPr userDrawn="1">
            <p:ph sz="quarter" idx="56" hasCustomPrompt="1"/>
          </p:nvPr>
        </p:nvSpPr>
        <p:spPr>
          <a:xfrm>
            <a:off x="8123375" y="2609287"/>
            <a:ext cx="3589200" cy="140400"/>
          </a:xfrm>
          <a:prstGeom prst="rect">
            <a:avLst/>
          </a:prstGeom>
          <a:solidFill>
            <a:schemeClr val="bg1"/>
          </a:solidFill>
        </p:spPr>
        <p:txBody>
          <a:bodyPr/>
          <a:lstStyle>
            <a:lvl1pPr marL="0" indent="0">
              <a:buNone/>
              <a:defRPr>
                <a:noFill/>
              </a:defRPr>
            </a:lvl1pPr>
          </a:lstStyle>
          <a:p>
            <a:pPr lvl="0"/>
            <a:r>
              <a:rPr lang="en-US" dirty="0"/>
              <a:t>lick to edit Master text styles</a:t>
            </a:r>
          </a:p>
        </p:txBody>
      </p:sp>
      <p:sp>
        <p:nvSpPr>
          <p:cNvPr id="22" name="Content Placeholder 11">
            <a:extLst>
              <a:ext uri="{FF2B5EF4-FFF2-40B4-BE49-F238E27FC236}">
                <a16:creationId xmlns:a16="http://schemas.microsoft.com/office/drawing/2014/main" id="{F61B57C4-DA76-F895-EA19-A197CDFCEFD1}"/>
              </a:ext>
            </a:extLst>
          </p:cNvPr>
          <p:cNvSpPr>
            <a:spLocks noGrp="1"/>
          </p:cNvSpPr>
          <p:nvPr userDrawn="1">
            <p:ph sz="quarter" idx="20" hasCustomPrompt="1"/>
          </p:nvPr>
        </p:nvSpPr>
        <p:spPr>
          <a:xfrm>
            <a:off x="479425" y="2849650"/>
            <a:ext cx="1855561" cy="497707"/>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lIns="0" tIns="0" rIns="0" bIns="0">
            <a:noAutofit/>
          </a:bodyPr>
          <a:lstStyle>
            <a:lvl1pPr marL="0" indent="0">
              <a:buNone/>
              <a:defRPr sz="1800" b="1">
                <a:solidFill>
                  <a:schemeClr val="accent2"/>
                </a:solidFill>
              </a:defRPr>
            </a:lvl1pPr>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a:t>
            </a:r>
          </a:p>
        </p:txBody>
      </p:sp>
      <p:sp>
        <p:nvSpPr>
          <p:cNvPr id="23" name="Content Placeholder 11">
            <a:extLst>
              <a:ext uri="{FF2B5EF4-FFF2-40B4-BE49-F238E27FC236}">
                <a16:creationId xmlns:a16="http://schemas.microsoft.com/office/drawing/2014/main" id="{CBB83583-57C5-260D-D24C-6372E51B0BB7}"/>
              </a:ext>
            </a:extLst>
          </p:cNvPr>
          <p:cNvSpPr>
            <a:spLocks noGrp="1"/>
          </p:cNvSpPr>
          <p:nvPr userDrawn="1">
            <p:ph sz="quarter" idx="57" hasCustomPrompt="1"/>
          </p:nvPr>
        </p:nvSpPr>
        <p:spPr>
          <a:xfrm>
            <a:off x="4301401" y="2849650"/>
            <a:ext cx="1855561" cy="497707"/>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lIns="0" tIns="0" rIns="0" bIns="0">
            <a:noAutofit/>
          </a:bodyPr>
          <a:lstStyle>
            <a:lvl1pPr marL="0" indent="0">
              <a:buNone/>
              <a:defRPr sz="1800" b="1">
                <a:solidFill>
                  <a:schemeClr val="accent2"/>
                </a:solidFill>
              </a:defRPr>
            </a:lvl1pPr>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a:t>
            </a:r>
          </a:p>
        </p:txBody>
      </p:sp>
      <p:sp>
        <p:nvSpPr>
          <p:cNvPr id="24" name="Content Placeholder 11">
            <a:extLst>
              <a:ext uri="{FF2B5EF4-FFF2-40B4-BE49-F238E27FC236}">
                <a16:creationId xmlns:a16="http://schemas.microsoft.com/office/drawing/2014/main" id="{41D22D39-D14C-ACFA-CC56-51DFF4A514B6}"/>
              </a:ext>
            </a:extLst>
          </p:cNvPr>
          <p:cNvSpPr>
            <a:spLocks noGrp="1"/>
          </p:cNvSpPr>
          <p:nvPr userDrawn="1">
            <p:ph sz="quarter" idx="58" hasCustomPrompt="1"/>
          </p:nvPr>
        </p:nvSpPr>
        <p:spPr>
          <a:xfrm>
            <a:off x="8123375" y="2849650"/>
            <a:ext cx="1855561" cy="497707"/>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lIns="0" tIns="0" rIns="0" bIns="0">
            <a:noAutofit/>
          </a:bodyPr>
          <a:lstStyle>
            <a:lvl1pPr marL="0" indent="0">
              <a:buNone/>
              <a:defRPr sz="1800" b="1">
                <a:solidFill>
                  <a:schemeClr val="accent2"/>
                </a:solidFill>
              </a:defRPr>
            </a:lvl1pPr>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dirty="0"/>
              <a:t>##</a:t>
            </a:r>
          </a:p>
        </p:txBody>
      </p:sp>
      <p:sp>
        <p:nvSpPr>
          <p:cNvPr id="26" name="Text Placeholder 25">
            <a:extLst>
              <a:ext uri="{FF2B5EF4-FFF2-40B4-BE49-F238E27FC236}">
                <a16:creationId xmlns:a16="http://schemas.microsoft.com/office/drawing/2014/main" id="{F0BBD79E-B4EF-F797-C676-3BC92C59F3E4}"/>
              </a:ext>
            </a:extLst>
          </p:cNvPr>
          <p:cNvSpPr>
            <a:spLocks noGrp="1"/>
          </p:cNvSpPr>
          <p:nvPr userDrawn="1">
            <p:ph type="body" sz="quarter" idx="59"/>
          </p:nvPr>
        </p:nvSpPr>
        <p:spPr>
          <a:xfrm>
            <a:off x="479425" y="3522692"/>
            <a:ext cx="3499301" cy="2322937"/>
          </a:xfrm>
          <a:prstGeom prst="rect">
            <a:avLst/>
          </a:prstGeom>
        </p:spPr>
        <p:txBody>
          <a:bodyPr lIns="0" tIns="0" rIns="0" bIns="0"/>
          <a:lstStyle>
            <a:lvl1pPr marL="0" indent="0">
              <a:buNone/>
              <a:defRPr sz="2000"/>
            </a:lvl1pPr>
          </a:lstStyle>
          <a:p>
            <a:pPr lvl="0"/>
            <a:r>
              <a:rPr lang="en-US"/>
              <a:t>Click to edit Master text styles</a:t>
            </a:r>
          </a:p>
        </p:txBody>
      </p:sp>
      <p:sp>
        <p:nvSpPr>
          <p:cNvPr id="27" name="Text Placeholder 25">
            <a:extLst>
              <a:ext uri="{FF2B5EF4-FFF2-40B4-BE49-F238E27FC236}">
                <a16:creationId xmlns:a16="http://schemas.microsoft.com/office/drawing/2014/main" id="{4EEE285A-B6D5-5172-A8C5-AB9C4EF21A8F}"/>
              </a:ext>
            </a:extLst>
          </p:cNvPr>
          <p:cNvSpPr>
            <a:spLocks noGrp="1"/>
          </p:cNvSpPr>
          <p:nvPr userDrawn="1">
            <p:ph type="body" sz="quarter" idx="60"/>
          </p:nvPr>
        </p:nvSpPr>
        <p:spPr>
          <a:xfrm>
            <a:off x="4301401" y="3522692"/>
            <a:ext cx="3499301" cy="2322937"/>
          </a:xfrm>
          <a:prstGeom prst="rect">
            <a:avLst/>
          </a:prstGeom>
        </p:spPr>
        <p:txBody>
          <a:bodyPr lIns="0" tIns="0" rIns="0" bIns="0"/>
          <a:lstStyle>
            <a:lvl1pPr marL="0" indent="0">
              <a:buNone/>
              <a:defRPr sz="2000"/>
            </a:lvl1pPr>
          </a:lstStyle>
          <a:p>
            <a:pPr lvl="0"/>
            <a:r>
              <a:rPr lang="en-US"/>
              <a:t>Click to edit Master text styles</a:t>
            </a:r>
          </a:p>
        </p:txBody>
      </p:sp>
      <p:sp>
        <p:nvSpPr>
          <p:cNvPr id="29" name="Text Placeholder 25">
            <a:extLst>
              <a:ext uri="{FF2B5EF4-FFF2-40B4-BE49-F238E27FC236}">
                <a16:creationId xmlns:a16="http://schemas.microsoft.com/office/drawing/2014/main" id="{7BF5FB76-98C4-F44D-D34F-7AD17A4FF36D}"/>
              </a:ext>
            </a:extLst>
          </p:cNvPr>
          <p:cNvSpPr>
            <a:spLocks noGrp="1"/>
          </p:cNvSpPr>
          <p:nvPr userDrawn="1">
            <p:ph type="body" sz="quarter" idx="61"/>
          </p:nvPr>
        </p:nvSpPr>
        <p:spPr>
          <a:xfrm>
            <a:off x="8123375" y="3522692"/>
            <a:ext cx="3589198" cy="2322937"/>
          </a:xfrm>
          <a:prstGeom prst="rect">
            <a:avLst/>
          </a:prstGeom>
        </p:spPr>
        <p:txBody>
          <a:bodyPr lIns="0" tIns="0" rIns="0" bIns="0"/>
          <a:lstStyle>
            <a:lvl1pPr>
              <a:defRPr sz="2000"/>
            </a:lvl1pPr>
          </a:lstStyle>
          <a:p>
            <a:pPr lvl="0"/>
            <a:r>
              <a:rPr lang="en-US"/>
              <a:t>Click to edit Master text styles</a:t>
            </a:r>
          </a:p>
        </p:txBody>
      </p:sp>
      <p:sp>
        <p:nvSpPr>
          <p:cNvPr id="30" name="Content Placeholder 89">
            <a:extLst>
              <a:ext uri="{FF2B5EF4-FFF2-40B4-BE49-F238E27FC236}">
                <a16:creationId xmlns:a16="http://schemas.microsoft.com/office/drawing/2014/main" id="{1974933D-E249-CF87-4D7F-460523602B18}"/>
              </a:ext>
            </a:extLst>
          </p:cNvPr>
          <p:cNvSpPr>
            <a:spLocks noGrp="1"/>
          </p:cNvSpPr>
          <p:nvPr>
            <p:ph sz="quarter" idx="62" hasCustomPrompt="1"/>
          </p:nvPr>
        </p:nvSpPr>
        <p:spPr>
          <a:xfrm>
            <a:off x="4181412" y="2609287"/>
            <a:ext cx="7200" cy="3236400"/>
          </a:xfrm>
          <a:prstGeom prst="rect">
            <a:avLst/>
          </a:prstGeom>
          <a:solidFill>
            <a:schemeClr val="tx1"/>
          </a:solidFill>
          <a:ln>
            <a:solidFill>
              <a:schemeClr val="bg1"/>
            </a:solidFill>
          </a:ln>
        </p:spPr>
        <p:txBody>
          <a:bodyPr/>
          <a:lstStyle>
            <a:lvl1pPr marL="0" indent="0">
              <a:buNone/>
              <a:defRPr>
                <a:noFill/>
              </a:defRPr>
            </a:lvl1pPr>
          </a:lstStyle>
          <a:p>
            <a:pPr lvl="0"/>
            <a:r>
              <a:rPr lang="en-US" dirty="0"/>
              <a:t>edit Master text styles</a:t>
            </a:r>
          </a:p>
        </p:txBody>
      </p:sp>
      <p:sp>
        <p:nvSpPr>
          <p:cNvPr id="31" name="Content Placeholder 89">
            <a:extLst>
              <a:ext uri="{FF2B5EF4-FFF2-40B4-BE49-F238E27FC236}">
                <a16:creationId xmlns:a16="http://schemas.microsoft.com/office/drawing/2014/main" id="{91660A77-4B6D-9B76-41F8-73FD63E2B13B}"/>
              </a:ext>
            </a:extLst>
          </p:cNvPr>
          <p:cNvSpPr>
            <a:spLocks noGrp="1"/>
          </p:cNvSpPr>
          <p:nvPr>
            <p:ph sz="quarter" idx="63"/>
          </p:nvPr>
        </p:nvSpPr>
        <p:spPr>
          <a:xfrm>
            <a:off x="8003386" y="2609287"/>
            <a:ext cx="7200" cy="3236400"/>
          </a:xfrm>
          <a:prstGeom prst="rect">
            <a:avLst/>
          </a:prstGeom>
          <a:solidFill>
            <a:schemeClr val="tx1"/>
          </a:solidFill>
          <a:ln>
            <a:solidFill>
              <a:schemeClr val="bg1"/>
            </a:solidFill>
          </a:ln>
        </p:spPr>
        <p:txBody>
          <a:bodyPr/>
          <a:lstStyle>
            <a:lvl1pPr marL="0" indent="0">
              <a:buNone/>
              <a:defRPr>
                <a:noFill/>
              </a:defRPr>
            </a:lvl1pPr>
          </a:lstStyle>
          <a:p>
            <a:pPr lvl="0"/>
            <a:r>
              <a:rPr lang="en-US"/>
              <a:t>Click to edit Master text styles</a:t>
            </a:r>
          </a:p>
        </p:txBody>
      </p:sp>
      <p:sp>
        <p:nvSpPr>
          <p:cNvPr id="3" name="Footer Placeholder 4">
            <a:extLst>
              <a:ext uri="{FF2B5EF4-FFF2-40B4-BE49-F238E27FC236}">
                <a16:creationId xmlns:a16="http://schemas.microsoft.com/office/drawing/2014/main" id="{EA0F1775-A767-20CD-CC6F-AB450D1D6919}"/>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dirty="0"/>
          </a:p>
        </p:txBody>
      </p:sp>
      <p:sp>
        <p:nvSpPr>
          <p:cNvPr id="4" name="Content Placeholder 2">
            <a:extLst>
              <a:ext uri="{FF2B5EF4-FFF2-40B4-BE49-F238E27FC236}">
                <a16:creationId xmlns:a16="http://schemas.microsoft.com/office/drawing/2014/main" id="{44D423E5-1E8E-B62E-D4C5-38827102FEC6}"/>
              </a:ext>
            </a:extLst>
          </p:cNvPr>
          <p:cNvSpPr>
            <a:spLocks noGrp="1"/>
          </p:cNvSpPr>
          <p:nvPr>
            <p:ph idx="13" hasCustomPrompt="1"/>
          </p:nvPr>
        </p:nvSpPr>
        <p:spPr>
          <a:xfrm>
            <a:off x="479424" y="1356831"/>
            <a:ext cx="11233151" cy="297717"/>
          </a:xfrm>
          <a:prstGeom prst="rect">
            <a:avLst/>
          </a:prstGeom>
        </p:spPr>
        <p:txBody>
          <a:bodyPr lIns="0" tIns="0" rIns="0" bIns="0"/>
          <a:lstStyle>
            <a:lvl1pPr marL="0" indent="0">
              <a:buNone/>
              <a:defRPr sz="1800">
                <a:solidFill>
                  <a:schemeClr val="accent2"/>
                </a:solidFill>
                <a:latin typeface="+mn-lt"/>
              </a:defRPr>
            </a:lvl1pPr>
          </a:lstStyle>
          <a:p>
            <a:pPr lvl="0"/>
            <a:r>
              <a:rPr lang="en-US" dirty="0"/>
              <a:t>Subheading Goes Here</a:t>
            </a:r>
            <a:endParaRPr lang="en-AU" dirty="0"/>
          </a:p>
        </p:txBody>
      </p:sp>
      <p:sp>
        <p:nvSpPr>
          <p:cNvPr id="5" name="Title 6">
            <a:extLst>
              <a:ext uri="{FF2B5EF4-FFF2-40B4-BE49-F238E27FC236}">
                <a16:creationId xmlns:a16="http://schemas.microsoft.com/office/drawing/2014/main" id="{2878982E-7FAE-3E81-A4E4-FBA13C8E0DB6}"/>
              </a:ext>
            </a:extLst>
          </p:cNvPr>
          <p:cNvSpPr>
            <a:spLocks noGrp="1"/>
          </p:cNvSpPr>
          <p:nvPr>
            <p:ph type="title"/>
          </p:nvPr>
        </p:nvSpPr>
        <p:spPr>
          <a:xfrm>
            <a:off x="479424" y="476250"/>
            <a:ext cx="11233151" cy="746695"/>
          </a:xfrm>
          <a:prstGeom prst="rect">
            <a:avLst/>
          </a:prstGeom>
        </p:spPr>
        <p:txBody>
          <a:bodyPr lIns="0" tIns="0" rIns="0" bIns="0"/>
          <a:lstStyle/>
          <a:p>
            <a:r>
              <a:rPr lang="en-US"/>
              <a:t>Click to edit Master title style</a:t>
            </a:r>
            <a:endParaRPr lang="en-GB" dirty="0"/>
          </a:p>
        </p:txBody>
      </p:sp>
      <p:sp>
        <p:nvSpPr>
          <p:cNvPr id="6" name="Rectangle 5">
            <a:extLst>
              <a:ext uri="{FF2B5EF4-FFF2-40B4-BE49-F238E27FC236}">
                <a16:creationId xmlns:a16="http://schemas.microsoft.com/office/drawing/2014/main" id="{7B67FE4D-BF8C-6B6F-50D1-824A627B99FF}"/>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Graphic 6">
            <a:extLst>
              <a:ext uri="{FF2B5EF4-FFF2-40B4-BE49-F238E27FC236}">
                <a16:creationId xmlns:a16="http://schemas.microsoft.com/office/drawing/2014/main" id="{33EF404C-1410-808E-8608-DE3870706F4C}"/>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371522830"/>
      </p:ext>
    </p:extLst>
  </p:cSld>
  <p:clrMapOvr>
    <a:masterClrMapping/>
  </p:clrMapOvr>
  <p:extLst>
    <p:ext uri="{DCECCB84-F9BA-43D5-87BE-67443E8EF086}">
      <p15:sldGuideLst xmlns:p15="http://schemas.microsoft.com/office/powerpoint/2012/main"/>
    </p:ext>
  </p:extLst>
</p:sldLayout>
</file>

<file path=ppt/slideLayouts/slideLayout416.xml><?xml version="1.0" encoding="utf-8"?>
<p:sldLayout xmlns:a="http://schemas.openxmlformats.org/drawingml/2006/main" xmlns:r="http://schemas.openxmlformats.org/officeDocument/2006/relationships" xmlns:p="http://schemas.openxmlformats.org/presentationml/2006/main" preserve="1">
  <p:cSld name="34_closing">
    <p:bg>
      <p:bgPr>
        <a:solidFill>
          <a:schemeClr val="tx1"/>
        </a:solidFill>
        <a:effectLst/>
      </p:bgPr>
    </p:bg>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04964198-D302-9FAF-B96B-84DB79051B4B}"/>
              </a:ext>
            </a:extLst>
          </p:cNvPr>
          <p:cNvSpPr/>
          <p:nvPr/>
        </p:nvSpPr>
        <p:spPr>
          <a:xfrm>
            <a:off x="9410218" y="6041403"/>
            <a:ext cx="2417180" cy="52144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a:extLst>
              <a:ext uri="{FF2B5EF4-FFF2-40B4-BE49-F238E27FC236}">
                <a16:creationId xmlns:a16="http://schemas.microsoft.com/office/drawing/2014/main" id="{CF9A0213-0E70-D87C-D460-5E293897683B}"/>
              </a:ext>
            </a:extLst>
          </p:cNvPr>
          <p:cNvSpPr>
            <a:spLocks noGrp="1"/>
          </p:cNvSpPr>
          <p:nvPr>
            <p:ph type="title" hasCustomPrompt="1"/>
          </p:nvPr>
        </p:nvSpPr>
        <p:spPr>
          <a:xfrm>
            <a:off x="479425" y="1689563"/>
            <a:ext cx="2555193" cy="1494091"/>
          </a:xfrm>
          <a:prstGeom prst="rect">
            <a:avLst/>
          </a:prstGeom>
        </p:spPr>
        <p:txBody>
          <a:bodyPr lIns="0" tIns="0" rIns="0" bIns="0"/>
          <a:lstStyle>
            <a:lvl1pPr>
              <a:lnSpc>
                <a:spcPct val="100000"/>
              </a:lnSpc>
              <a:tabLst>
                <a:tab pos="896938" algn="l"/>
              </a:tabLst>
              <a:defRPr sz="3400">
                <a:solidFill>
                  <a:schemeClr val="bg1"/>
                </a:solidFill>
              </a:defRPr>
            </a:lvl1pPr>
          </a:lstStyle>
          <a:p>
            <a:r>
              <a:rPr lang="en-US" dirty="0"/>
              <a:t>Thank You</a:t>
            </a:r>
            <a:endParaRPr lang="en-AU" dirty="0"/>
          </a:p>
        </p:txBody>
      </p:sp>
      <p:sp>
        <p:nvSpPr>
          <p:cNvPr id="4" name="Text Placeholder 8">
            <a:extLst>
              <a:ext uri="{FF2B5EF4-FFF2-40B4-BE49-F238E27FC236}">
                <a16:creationId xmlns:a16="http://schemas.microsoft.com/office/drawing/2014/main" id="{49395E8C-2043-558C-DB8F-2BA0BAECC652}"/>
              </a:ext>
            </a:extLst>
          </p:cNvPr>
          <p:cNvSpPr>
            <a:spLocks noGrp="1"/>
          </p:cNvSpPr>
          <p:nvPr>
            <p:ph type="body" sz="quarter" idx="10" hasCustomPrompt="1"/>
          </p:nvPr>
        </p:nvSpPr>
        <p:spPr>
          <a:xfrm>
            <a:off x="479425" y="1481895"/>
            <a:ext cx="11268000" cy="10800"/>
          </a:xfrm>
          <a:prstGeom prst="rect">
            <a:avLst/>
          </a:prstGeom>
          <a:solidFill>
            <a:schemeClr val="bg1"/>
          </a:solidFill>
        </p:spPr>
        <p:txBody>
          <a:bodyPr/>
          <a:lstStyle>
            <a:lvl1pPr marL="0" indent="0">
              <a:buNone/>
              <a:defRPr/>
            </a:lvl1pPr>
          </a:lstStyle>
          <a:p>
            <a:pPr lvl="0"/>
            <a:r>
              <a:rPr lang="en-US" dirty="0"/>
              <a:t> </a:t>
            </a:r>
            <a:endParaRPr lang="en-AU" dirty="0"/>
          </a:p>
        </p:txBody>
      </p:sp>
      <p:sp>
        <p:nvSpPr>
          <p:cNvPr id="6" name="Text Placeholder 8">
            <a:extLst>
              <a:ext uri="{FF2B5EF4-FFF2-40B4-BE49-F238E27FC236}">
                <a16:creationId xmlns:a16="http://schemas.microsoft.com/office/drawing/2014/main" id="{FE20994F-CA5A-7773-0B6C-2EC812F04F46}"/>
              </a:ext>
            </a:extLst>
          </p:cNvPr>
          <p:cNvSpPr>
            <a:spLocks noGrp="1"/>
          </p:cNvSpPr>
          <p:nvPr>
            <p:ph type="body" sz="quarter" idx="11" hasCustomPrompt="1"/>
          </p:nvPr>
        </p:nvSpPr>
        <p:spPr>
          <a:xfrm>
            <a:off x="479425" y="3566727"/>
            <a:ext cx="11268000" cy="10800"/>
          </a:xfrm>
          <a:prstGeom prst="rect">
            <a:avLst/>
          </a:prstGeom>
          <a:solidFill>
            <a:schemeClr val="bg1"/>
          </a:solidFill>
        </p:spPr>
        <p:txBody>
          <a:bodyPr/>
          <a:lstStyle>
            <a:lvl1pPr marL="0" indent="0">
              <a:buNone/>
              <a:defRPr/>
            </a:lvl1pPr>
          </a:lstStyle>
          <a:p>
            <a:pPr lvl="0"/>
            <a:r>
              <a:rPr lang="en-US" dirty="0"/>
              <a:t> </a:t>
            </a:r>
            <a:endParaRPr lang="en-AU" dirty="0"/>
          </a:p>
        </p:txBody>
      </p:sp>
      <p:sp>
        <p:nvSpPr>
          <p:cNvPr id="22" name="Text Placeholder 21">
            <a:extLst>
              <a:ext uri="{FF2B5EF4-FFF2-40B4-BE49-F238E27FC236}">
                <a16:creationId xmlns:a16="http://schemas.microsoft.com/office/drawing/2014/main" id="{4DD5F2FC-66BA-538C-441F-8B6F9CE26CAF}"/>
              </a:ext>
            </a:extLst>
          </p:cNvPr>
          <p:cNvSpPr>
            <a:spLocks noGrp="1"/>
          </p:cNvSpPr>
          <p:nvPr>
            <p:ph type="body" sz="quarter" idx="12" hasCustomPrompt="1"/>
          </p:nvPr>
        </p:nvSpPr>
        <p:spPr>
          <a:xfrm>
            <a:off x="6956907" y="1689564"/>
            <a:ext cx="4797184" cy="1412452"/>
          </a:xfrm>
          <a:prstGeom prst="rect">
            <a:avLst/>
          </a:prstGeom>
        </p:spPr>
        <p:txBody>
          <a:bodyPr lIns="0" tIns="0" rIns="0" bIns="0"/>
          <a:lstStyle>
            <a:lvl1pPr marL="0" indent="0">
              <a:spcAft>
                <a:spcPts val="0"/>
              </a:spcAft>
              <a:buNone/>
              <a:defRPr sz="1500" b="1">
                <a:solidFill>
                  <a:schemeClr val="accent2"/>
                </a:solidFill>
              </a:defRPr>
            </a:lvl1pPr>
            <a:lvl2pPr marL="0" indent="0">
              <a:spcAft>
                <a:spcPts val="0"/>
              </a:spcAft>
              <a:buNone/>
              <a:defRPr sz="1500" b="1">
                <a:solidFill>
                  <a:schemeClr val="bg1"/>
                </a:solidFill>
              </a:defRPr>
            </a:lvl2pPr>
          </a:lstStyle>
          <a:p>
            <a:pPr lvl="0"/>
            <a:r>
              <a:rPr lang="en-US" dirty="0"/>
              <a:t>Get in Touch</a:t>
            </a:r>
          </a:p>
          <a:p>
            <a:pPr lvl="1"/>
            <a:r>
              <a:rPr lang="en-US" dirty="0"/>
              <a:t>+001 123 45 678 99</a:t>
            </a:r>
          </a:p>
          <a:p>
            <a:pPr lvl="1"/>
            <a:r>
              <a:rPr lang="en-US" dirty="0"/>
              <a:t>info@softwareone.com </a:t>
            </a:r>
          </a:p>
          <a:p>
            <a:pPr lvl="1"/>
            <a:r>
              <a:rPr lang="en-US" dirty="0"/>
              <a:t>7788 One City, One Country</a:t>
            </a:r>
          </a:p>
        </p:txBody>
      </p:sp>
      <p:sp>
        <p:nvSpPr>
          <p:cNvPr id="3" name="Rectangle 2">
            <a:extLst>
              <a:ext uri="{FF2B5EF4-FFF2-40B4-BE49-F238E27FC236}">
                <a16:creationId xmlns:a16="http://schemas.microsoft.com/office/drawing/2014/main" id="{51373A4E-2151-FD5A-E7AC-BC6DDFAEF897}"/>
              </a:ext>
            </a:extLst>
          </p:cNvPr>
          <p:cNvSpPr/>
          <p:nvPr userDrawn="1"/>
        </p:nvSpPr>
        <p:spPr>
          <a:xfrm>
            <a:off x="9410218" y="6041403"/>
            <a:ext cx="2417180" cy="52144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14" name="Graphic 12">
            <a:extLst>
              <a:ext uri="{FF2B5EF4-FFF2-40B4-BE49-F238E27FC236}">
                <a16:creationId xmlns:a16="http://schemas.microsoft.com/office/drawing/2014/main" id="{4495F24D-6E27-CB42-E61E-C5A266FFB3B7}"/>
              </a:ext>
            </a:extLst>
          </p:cNvPr>
          <p:cNvGrpSpPr/>
          <p:nvPr userDrawn="1"/>
        </p:nvGrpSpPr>
        <p:grpSpPr>
          <a:xfrm>
            <a:off x="4406014" y="3950038"/>
            <a:ext cx="7306561" cy="2549145"/>
            <a:chOff x="544194" y="1803553"/>
            <a:chExt cx="11044607" cy="3853290"/>
          </a:xfrm>
          <a:solidFill>
            <a:schemeClr val="tx1"/>
          </a:solidFill>
        </p:grpSpPr>
        <p:sp>
          <p:nvSpPr>
            <p:cNvPr id="15" name="Freeform: Shape 14">
              <a:extLst>
                <a:ext uri="{FF2B5EF4-FFF2-40B4-BE49-F238E27FC236}">
                  <a16:creationId xmlns:a16="http://schemas.microsoft.com/office/drawing/2014/main" id="{0066D90C-4C99-470A-7531-C48BEEACDB34}"/>
                </a:ext>
              </a:extLst>
            </p:cNvPr>
            <p:cNvSpPr/>
            <p:nvPr/>
          </p:nvSpPr>
          <p:spPr>
            <a:xfrm>
              <a:off x="544194" y="1803553"/>
              <a:ext cx="11044607" cy="3853290"/>
            </a:xfrm>
            <a:custGeom>
              <a:avLst/>
              <a:gdLst>
                <a:gd name="connsiteX0" fmla="*/ 9185820 w 11044607"/>
                <a:gd name="connsiteY0" fmla="*/ 796494 h 3853290"/>
                <a:gd name="connsiteX1" fmla="*/ 9894834 w 11044607"/>
                <a:gd name="connsiteY1" fmla="*/ 1510737 h 3853290"/>
                <a:gd name="connsiteX2" fmla="*/ 8420696 w 11044607"/>
                <a:gd name="connsiteY2" fmla="*/ 1510737 h 3853290"/>
                <a:gd name="connsiteX3" fmla="*/ 9185820 w 11044607"/>
                <a:gd name="connsiteY3" fmla="*/ 796494 h 3853290"/>
                <a:gd name="connsiteX4" fmla="*/ 9250218 w 11044607"/>
                <a:gd name="connsiteY4" fmla="*/ 3042514 h 3853290"/>
                <a:gd name="connsiteX5" fmla="*/ 8410240 w 11044607"/>
                <a:gd name="connsiteY5" fmla="*/ 2226255 h 3853290"/>
                <a:gd name="connsiteX6" fmla="*/ 8407434 w 11044607"/>
                <a:gd name="connsiteY6" fmla="*/ 2206872 h 3853290"/>
                <a:gd name="connsiteX7" fmla="*/ 11044560 w 11044607"/>
                <a:gd name="connsiteY7" fmla="*/ 2206872 h 3853290"/>
                <a:gd name="connsiteX8" fmla="*/ 10405682 w 11044607"/>
                <a:gd name="connsiteY8" fmla="*/ 453718 h 3853290"/>
                <a:gd name="connsiteX9" fmla="*/ 9164269 w 11044607"/>
                <a:gd name="connsiteY9" fmla="*/ 0 h 3853290"/>
                <a:gd name="connsiteX10" fmla="*/ 7323892 w 11044607"/>
                <a:gd name="connsiteY10" fmla="*/ 1579853 h 3853290"/>
                <a:gd name="connsiteX11" fmla="*/ 7323892 w 11044607"/>
                <a:gd name="connsiteY11" fmla="*/ 1371867 h 3853290"/>
                <a:gd name="connsiteX12" fmla="*/ 6076230 w 11044607"/>
                <a:gd name="connsiteY12" fmla="*/ 0 h 3853290"/>
                <a:gd name="connsiteX13" fmla="*/ 4945249 w 11044607"/>
                <a:gd name="connsiteY13" fmla="*/ 608528 h 3853290"/>
                <a:gd name="connsiteX14" fmla="*/ 4923826 w 11044607"/>
                <a:gd name="connsiteY14" fmla="*/ 608528 h 3853290"/>
                <a:gd name="connsiteX15" fmla="*/ 4923826 w 11044607"/>
                <a:gd name="connsiteY15" fmla="*/ 107372 h 3853290"/>
                <a:gd name="connsiteX16" fmla="*/ 3826384 w 11044607"/>
                <a:gd name="connsiteY16" fmla="*/ 107372 h 3853290"/>
                <a:gd name="connsiteX17" fmla="*/ 3826384 w 11044607"/>
                <a:gd name="connsiteY17" fmla="*/ 1616579 h 3853290"/>
                <a:gd name="connsiteX18" fmla="*/ 1925816 w 11044607"/>
                <a:gd name="connsiteY18" fmla="*/ 1658 h 3853290"/>
                <a:gd name="connsiteX19" fmla="*/ 0 w 11044607"/>
                <a:gd name="connsiteY19" fmla="*/ 1927474 h 3853290"/>
                <a:gd name="connsiteX20" fmla="*/ 1925816 w 11044607"/>
                <a:gd name="connsiteY20" fmla="*/ 3853290 h 3853290"/>
                <a:gd name="connsiteX21" fmla="*/ 3826256 w 11044607"/>
                <a:gd name="connsiteY21" fmla="*/ 2238369 h 3853290"/>
                <a:gd name="connsiteX22" fmla="*/ 3826256 w 11044607"/>
                <a:gd name="connsiteY22" fmla="*/ 3738777 h 3853290"/>
                <a:gd name="connsiteX23" fmla="*/ 4949585 w 11044607"/>
                <a:gd name="connsiteY23" fmla="*/ 3738777 h 3853290"/>
                <a:gd name="connsiteX24" fmla="*/ 4949585 w 11044607"/>
                <a:gd name="connsiteY24" fmla="*/ 1729817 h 3853290"/>
                <a:gd name="connsiteX25" fmla="*/ 5610907 w 11044607"/>
                <a:gd name="connsiteY25" fmla="*/ 939699 h 3853290"/>
                <a:gd name="connsiteX26" fmla="*/ 6200562 w 11044607"/>
                <a:gd name="connsiteY26" fmla="*/ 1608162 h 3853290"/>
                <a:gd name="connsiteX27" fmla="*/ 6200562 w 11044607"/>
                <a:gd name="connsiteY27" fmla="*/ 3738904 h 3853290"/>
                <a:gd name="connsiteX28" fmla="*/ 7323892 w 11044607"/>
                <a:gd name="connsiteY28" fmla="*/ 3738904 h 3853290"/>
                <a:gd name="connsiteX29" fmla="*/ 7323892 w 11044607"/>
                <a:gd name="connsiteY29" fmla="*/ 2264256 h 3853290"/>
                <a:gd name="connsiteX30" fmla="*/ 9235808 w 11044607"/>
                <a:gd name="connsiteY30" fmla="*/ 3846276 h 3853290"/>
                <a:gd name="connsiteX31" fmla="*/ 10371507 w 11044607"/>
                <a:gd name="connsiteY31" fmla="*/ 3512810 h 3853290"/>
                <a:gd name="connsiteX32" fmla="*/ 10975189 w 11044607"/>
                <a:gd name="connsiteY32" fmla="*/ 2677423 h 3853290"/>
                <a:gd name="connsiteX33" fmla="*/ 9869586 w 11044607"/>
                <a:gd name="connsiteY33" fmla="*/ 2677423 h 3853290"/>
                <a:gd name="connsiteX34" fmla="*/ 9250090 w 11044607"/>
                <a:gd name="connsiteY34" fmla="*/ 3042514 h 385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1044607" h="3853290">
                  <a:moveTo>
                    <a:pt x="9185820" y="796494"/>
                  </a:moveTo>
                  <a:cubicBezTo>
                    <a:pt x="9569147" y="796494"/>
                    <a:pt x="9845612" y="1076401"/>
                    <a:pt x="9894834" y="1510737"/>
                  </a:cubicBezTo>
                  <a:lnTo>
                    <a:pt x="8420696" y="1510737"/>
                  </a:lnTo>
                  <a:cubicBezTo>
                    <a:pt x="8510726" y="1036998"/>
                    <a:pt x="8767935" y="796494"/>
                    <a:pt x="9185820" y="796494"/>
                  </a:cubicBezTo>
                  <a:moveTo>
                    <a:pt x="9250218" y="3042514"/>
                  </a:moveTo>
                  <a:cubicBezTo>
                    <a:pt x="8784768" y="3042514"/>
                    <a:pt x="8486369" y="2752532"/>
                    <a:pt x="8410240" y="2226255"/>
                  </a:cubicBezTo>
                  <a:lnTo>
                    <a:pt x="8407434" y="2206872"/>
                  </a:lnTo>
                  <a:lnTo>
                    <a:pt x="11044560" y="2206872"/>
                  </a:lnTo>
                  <a:cubicBezTo>
                    <a:pt x="11048386" y="1457816"/>
                    <a:pt x="10821782" y="835770"/>
                    <a:pt x="10405682" y="453718"/>
                  </a:cubicBezTo>
                  <a:cubicBezTo>
                    <a:pt x="10074511" y="152642"/>
                    <a:pt x="9656754" y="0"/>
                    <a:pt x="9164269" y="0"/>
                  </a:cubicBezTo>
                  <a:cubicBezTo>
                    <a:pt x="8195750" y="0"/>
                    <a:pt x="7465567" y="646912"/>
                    <a:pt x="7323892" y="1579853"/>
                  </a:cubicBezTo>
                  <a:lnTo>
                    <a:pt x="7323892" y="1371867"/>
                  </a:lnTo>
                  <a:cubicBezTo>
                    <a:pt x="7323892" y="538520"/>
                    <a:pt x="6839951" y="0"/>
                    <a:pt x="6076230" y="0"/>
                  </a:cubicBezTo>
                  <a:cubicBezTo>
                    <a:pt x="5567933" y="0"/>
                    <a:pt x="5217251" y="214745"/>
                    <a:pt x="4945249" y="608528"/>
                  </a:cubicBezTo>
                  <a:lnTo>
                    <a:pt x="4923826" y="608528"/>
                  </a:lnTo>
                  <a:lnTo>
                    <a:pt x="4923826" y="107372"/>
                  </a:lnTo>
                  <a:lnTo>
                    <a:pt x="3826384" y="107372"/>
                  </a:lnTo>
                  <a:lnTo>
                    <a:pt x="3826384" y="1616579"/>
                  </a:lnTo>
                  <a:cubicBezTo>
                    <a:pt x="3677184" y="702001"/>
                    <a:pt x="2881966" y="1658"/>
                    <a:pt x="1925816" y="1658"/>
                  </a:cubicBezTo>
                  <a:cubicBezTo>
                    <a:pt x="863952" y="1658"/>
                    <a:pt x="0" y="865482"/>
                    <a:pt x="0" y="1927474"/>
                  </a:cubicBezTo>
                  <a:cubicBezTo>
                    <a:pt x="0" y="2989465"/>
                    <a:pt x="863952" y="3853290"/>
                    <a:pt x="1925816" y="3853290"/>
                  </a:cubicBezTo>
                  <a:cubicBezTo>
                    <a:pt x="2881839" y="3853290"/>
                    <a:pt x="3677057" y="3152947"/>
                    <a:pt x="3826256" y="2238369"/>
                  </a:cubicBezTo>
                  <a:lnTo>
                    <a:pt x="3826256" y="3738777"/>
                  </a:lnTo>
                  <a:lnTo>
                    <a:pt x="4949585" y="3738777"/>
                  </a:lnTo>
                  <a:lnTo>
                    <a:pt x="4949585" y="1729817"/>
                  </a:lnTo>
                  <a:cubicBezTo>
                    <a:pt x="4949585" y="1264622"/>
                    <a:pt x="5221459" y="939699"/>
                    <a:pt x="5610907" y="939699"/>
                  </a:cubicBezTo>
                  <a:cubicBezTo>
                    <a:pt x="5980080" y="939699"/>
                    <a:pt x="6200562" y="1189640"/>
                    <a:pt x="6200562" y="1608162"/>
                  </a:cubicBezTo>
                  <a:lnTo>
                    <a:pt x="6200562" y="3738904"/>
                  </a:lnTo>
                  <a:lnTo>
                    <a:pt x="7323892" y="3738904"/>
                  </a:lnTo>
                  <a:lnTo>
                    <a:pt x="7323892" y="2264256"/>
                  </a:lnTo>
                  <a:cubicBezTo>
                    <a:pt x="7465439" y="3223721"/>
                    <a:pt x="8197918" y="3846276"/>
                    <a:pt x="9235808" y="3846276"/>
                  </a:cubicBezTo>
                  <a:cubicBezTo>
                    <a:pt x="9678432" y="3846276"/>
                    <a:pt x="10050027" y="3737246"/>
                    <a:pt x="10371507" y="3512810"/>
                  </a:cubicBezTo>
                  <a:cubicBezTo>
                    <a:pt x="10677173" y="3302273"/>
                    <a:pt x="10890770" y="3006426"/>
                    <a:pt x="10975189" y="2677423"/>
                  </a:cubicBezTo>
                  <a:lnTo>
                    <a:pt x="9869586" y="2677423"/>
                  </a:lnTo>
                  <a:cubicBezTo>
                    <a:pt x="9760682" y="2916396"/>
                    <a:pt x="9546703" y="3042514"/>
                    <a:pt x="9250090" y="3042514"/>
                  </a:cubicBezTo>
                </a:path>
              </a:pathLst>
            </a:custGeom>
            <a:solidFill>
              <a:schemeClr val="bg1"/>
            </a:solidFill>
            <a:ln w="12748" cap="flat">
              <a:noFill/>
              <a:prstDash val="solid"/>
              <a:miter/>
            </a:ln>
          </p:spPr>
          <p:txBody>
            <a:bodyPr rtlCol="0" anchor="ctr"/>
            <a:lstStyle/>
            <a:p>
              <a:endParaRPr lang="en-AU"/>
            </a:p>
          </p:txBody>
        </p:sp>
        <p:sp>
          <p:nvSpPr>
            <p:cNvPr id="16" name="Freeform: Shape 15">
              <a:extLst>
                <a:ext uri="{FF2B5EF4-FFF2-40B4-BE49-F238E27FC236}">
                  <a16:creationId xmlns:a16="http://schemas.microsoft.com/office/drawing/2014/main" id="{135EEA4B-5438-934C-F817-C6659D3C156D}"/>
                </a:ext>
              </a:extLst>
            </p:cNvPr>
            <p:cNvSpPr/>
            <p:nvPr/>
          </p:nvSpPr>
          <p:spPr>
            <a:xfrm>
              <a:off x="704232" y="3467314"/>
              <a:ext cx="448745" cy="511357"/>
            </a:xfrm>
            <a:custGeom>
              <a:avLst/>
              <a:gdLst>
                <a:gd name="connsiteX0" fmla="*/ 264860 w 448745"/>
                <a:gd name="connsiteY0" fmla="*/ 193066 h 511357"/>
                <a:gd name="connsiteX1" fmla="*/ 146011 w 448745"/>
                <a:gd name="connsiteY1" fmla="*/ 139635 h 511357"/>
                <a:gd name="connsiteX2" fmla="*/ 217678 w 448745"/>
                <a:gd name="connsiteY2" fmla="*/ 90667 h 511357"/>
                <a:gd name="connsiteX3" fmla="*/ 299291 w 448745"/>
                <a:gd name="connsiteY3" fmla="*/ 142313 h 511357"/>
                <a:gd name="connsiteX4" fmla="*/ 431657 w 448745"/>
                <a:gd name="connsiteY4" fmla="*/ 142313 h 511357"/>
                <a:gd name="connsiteX5" fmla="*/ 217678 w 448745"/>
                <a:gd name="connsiteY5" fmla="*/ 0 h 511357"/>
                <a:gd name="connsiteX6" fmla="*/ 14537 w 448745"/>
                <a:gd name="connsiteY6" fmla="*/ 150474 h 511357"/>
                <a:gd name="connsiteX7" fmla="*/ 187710 w 448745"/>
                <a:gd name="connsiteY7" fmla="*/ 300949 h 511357"/>
                <a:gd name="connsiteX8" fmla="*/ 311915 w 448745"/>
                <a:gd name="connsiteY8" fmla="*/ 362669 h 511357"/>
                <a:gd name="connsiteX9" fmla="*/ 232088 w 448745"/>
                <a:gd name="connsiteY9" fmla="*/ 418013 h 511357"/>
                <a:gd name="connsiteX10" fmla="*/ 134152 w 448745"/>
                <a:gd name="connsiteY10" fmla="*/ 347239 h 511357"/>
                <a:gd name="connsiteX11" fmla="*/ 0 w 448745"/>
                <a:gd name="connsiteY11" fmla="*/ 347239 h 511357"/>
                <a:gd name="connsiteX12" fmla="*/ 231195 w 448745"/>
                <a:gd name="connsiteY12" fmla="*/ 511358 h 511357"/>
                <a:gd name="connsiteX13" fmla="*/ 448745 w 448745"/>
                <a:gd name="connsiteY13" fmla="*/ 352722 h 511357"/>
                <a:gd name="connsiteX14" fmla="*/ 264733 w 448745"/>
                <a:gd name="connsiteY14" fmla="*/ 193066 h 511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8745" h="511357">
                  <a:moveTo>
                    <a:pt x="264860" y="193066"/>
                  </a:moveTo>
                  <a:cubicBezTo>
                    <a:pt x="198677" y="181334"/>
                    <a:pt x="146011" y="175851"/>
                    <a:pt x="146011" y="139635"/>
                  </a:cubicBezTo>
                  <a:cubicBezTo>
                    <a:pt x="146011" y="108775"/>
                    <a:pt x="174193" y="90667"/>
                    <a:pt x="217678" y="90667"/>
                  </a:cubicBezTo>
                  <a:cubicBezTo>
                    <a:pt x="261162" y="90667"/>
                    <a:pt x="290237" y="107882"/>
                    <a:pt x="299291" y="142313"/>
                  </a:cubicBezTo>
                  <a:lnTo>
                    <a:pt x="431657" y="142313"/>
                  </a:lnTo>
                  <a:cubicBezTo>
                    <a:pt x="418905" y="58022"/>
                    <a:pt x="351829" y="0"/>
                    <a:pt x="217678" y="0"/>
                  </a:cubicBezTo>
                  <a:cubicBezTo>
                    <a:pt x="104312" y="0"/>
                    <a:pt x="14537" y="51646"/>
                    <a:pt x="14537" y="150474"/>
                  </a:cubicBezTo>
                  <a:cubicBezTo>
                    <a:pt x="14537" y="262947"/>
                    <a:pt x="101634" y="284626"/>
                    <a:pt x="187710" y="300949"/>
                  </a:cubicBezTo>
                  <a:cubicBezTo>
                    <a:pt x="254786" y="313701"/>
                    <a:pt x="311915" y="319057"/>
                    <a:pt x="311915" y="362669"/>
                  </a:cubicBezTo>
                  <a:cubicBezTo>
                    <a:pt x="311915" y="397099"/>
                    <a:pt x="282841" y="418013"/>
                    <a:pt x="232088" y="418013"/>
                  </a:cubicBezTo>
                  <a:cubicBezTo>
                    <a:pt x="176744" y="418013"/>
                    <a:pt x="142313" y="392636"/>
                    <a:pt x="134152" y="347239"/>
                  </a:cubicBezTo>
                  <a:lnTo>
                    <a:pt x="0" y="347239"/>
                  </a:lnTo>
                  <a:cubicBezTo>
                    <a:pt x="7269" y="444282"/>
                    <a:pt x="91560" y="511358"/>
                    <a:pt x="231195" y="511358"/>
                  </a:cubicBezTo>
                  <a:cubicBezTo>
                    <a:pt x="356293" y="511358"/>
                    <a:pt x="448745" y="456906"/>
                    <a:pt x="448745" y="352722"/>
                  </a:cubicBezTo>
                  <a:cubicBezTo>
                    <a:pt x="448745" y="231195"/>
                    <a:pt x="350809" y="208496"/>
                    <a:pt x="264733" y="193066"/>
                  </a:cubicBezTo>
                </a:path>
              </a:pathLst>
            </a:custGeom>
            <a:grpFill/>
            <a:ln w="12748" cap="flat">
              <a:noFill/>
              <a:prstDash val="solid"/>
              <a:miter/>
            </a:ln>
          </p:spPr>
          <p:txBody>
            <a:bodyPr rtlCol="0" anchor="ctr"/>
            <a:lstStyle/>
            <a:p>
              <a:endParaRPr lang="en-AU"/>
            </a:p>
          </p:txBody>
        </p:sp>
        <p:sp>
          <p:nvSpPr>
            <p:cNvPr id="17" name="Freeform: Shape 16">
              <a:extLst>
                <a:ext uri="{FF2B5EF4-FFF2-40B4-BE49-F238E27FC236}">
                  <a16:creationId xmlns:a16="http://schemas.microsoft.com/office/drawing/2014/main" id="{6B734B65-9949-5BEF-55F4-D3F7F383618F}"/>
                </a:ext>
              </a:extLst>
            </p:cNvPr>
            <p:cNvSpPr/>
            <p:nvPr/>
          </p:nvSpPr>
          <p:spPr>
            <a:xfrm>
              <a:off x="1164964" y="3467186"/>
              <a:ext cx="509572" cy="511357"/>
            </a:xfrm>
            <a:custGeom>
              <a:avLst/>
              <a:gdLst>
                <a:gd name="connsiteX0" fmla="*/ 254786 w 509572"/>
                <a:gd name="connsiteY0" fmla="*/ 408066 h 511357"/>
                <a:gd name="connsiteX1" fmla="*/ 144226 w 509572"/>
                <a:gd name="connsiteY1" fmla="*/ 255679 h 511357"/>
                <a:gd name="connsiteX2" fmla="*/ 254786 w 509572"/>
                <a:gd name="connsiteY2" fmla="*/ 101506 h 511357"/>
                <a:gd name="connsiteX3" fmla="*/ 365347 w 509572"/>
                <a:gd name="connsiteY3" fmla="*/ 255679 h 511357"/>
                <a:gd name="connsiteX4" fmla="*/ 254786 w 509572"/>
                <a:gd name="connsiteY4" fmla="*/ 408066 h 511357"/>
                <a:gd name="connsiteX5" fmla="*/ 255679 w 509572"/>
                <a:gd name="connsiteY5" fmla="*/ 0 h 511357"/>
                <a:gd name="connsiteX6" fmla="*/ 0 w 509572"/>
                <a:gd name="connsiteY6" fmla="*/ 255679 h 511357"/>
                <a:gd name="connsiteX7" fmla="*/ 255679 w 509572"/>
                <a:gd name="connsiteY7" fmla="*/ 511357 h 511357"/>
                <a:gd name="connsiteX8" fmla="*/ 509572 w 509572"/>
                <a:gd name="connsiteY8" fmla="*/ 255679 h 511357"/>
                <a:gd name="connsiteX9" fmla="*/ 255679 w 509572"/>
                <a:gd name="connsiteY9" fmla="*/ 0 h 511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572" h="511357">
                  <a:moveTo>
                    <a:pt x="254786" y="408066"/>
                  </a:moveTo>
                  <a:cubicBezTo>
                    <a:pt x="182227" y="408066"/>
                    <a:pt x="144226" y="346346"/>
                    <a:pt x="144226" y="255679"/>
                  </a:cubicBezTo>
                  <a:cubicBezTo>
                    <a:pt x="144226" y="165011"/>
                    <a:pt x="182227" y="101506"/>
                    <a:pt x="254786" y="101506"/>
                  </a:cubicBezTo>
                  <a:cubicBezTo>
                    <a:pt x="327345" y="101506"/>
                    <a:pt x="365347" y="163992"/>
                    <a:pt x="365347" y="255679"/>
                  </a:cubicBezTo>
                  <a:cubicBezTo>
                    <a:pt x="365347" y="347366"/>
                    <a:pt x="325433" y="408066"/>
                    <a:pt x="254786" y="408066"/>
                  </a:cubicBezTo>
                  <a:moveTo>
                    <a:pt x="255679" y="0"/>
                  </a:moveTo>
                  <a:cubicBezTo>
                    <a:pt x="101506" y="0"/>
                    <a:pt x="0" y="110560"/>
                    <a:pt x="0" y="255679"/>
                  </a:cubicBezTo>
                  <a:cubicBezTo>
                    <a:pt x="0" y="400797"/>
                    <a:pt x="101506" y="511357"/>
                    <a:pt x="255679" y="511357"/>
                  </a:cubicBezTo>
                  <a:cubicBezTo>
                    <a:pt x="409851" y="511357"/>
                    <a:pt x="509572" y="399905"/>
                    <a:pt x="509572" y="255679"/>
                  </a:cubicBezTo>
                  <a:cubicBezTo>
                    <a:pt x="509572" y="111453"/>
                    <a:pt x="408959" y="0"/>
                    <a:pt x="255679" y="0"/>
                  </a:cubicBezTo>
                </a:path>
              </a:pathLst>
            </a:custGeom>
            <a:grpFill/>
            <a:ln w="12748" cap="flat">
              <a:noFill/>
              <a:prstDash val="solid"/>
              <a:miter/>
            </a:ln>
          </p:spPr>
          <p:txBody>
            <a:bodyPr rtlCol="0" anchor="ctr"/>
            <a:lstStyle/>
            <a:p>
              <a:endParaRPr lang="en-AU"/>
            </a:p>
          </p:txBody>
        </p:sp>
        <p:sp>
          <p:nvSpPr>
            <p:cNvPr id="18" name="Freeform: Shape 17">
              <a:extLst>
                <a:ext uri="{FF2B5EF4-FFF2-40B4-BE49-F238E27FC236}">
                  <a16:creationId xmlns:a16="http://schemas.microsoft.com/office/drawing/2014/main" id="{16EA3AB4-096C-24D7-20D0-2126EA0B2DFE}"/>
                </a:ext>
              </a:extLst>
            </p:cNvPr>
            <p:cNvSpPr/>
            <p:nvPr/>
          </p:nvSpPr>
          <p:spPr>
            <a:xfrm>
              <a:off x="1657193" y="3288479"/>
              <a:ext cx="1320093" cy="680117"/>
            </a:xfrm>
            <a:custGeom>
              <a:avLst/>
              <a:gdLst>
                <a:gd name="connsiteX0" fmla="*/ 1179693 w 1320093"/>
                <a:gd name="connsiteY0" fmla="*/ 192352 h 680117"/>
                <a:gd name="connsiteX1" fmla="*/ 1128047 w 1320093"/>
                <a:gd name="connsiteY1" fmla="*/ 380062 h 680117"/>
                <a:gd name="connsiteX2" fmla="*/ 1098973 w 1320093"/>
                <a:gd name="connsiteY2" fmla="*/ 530536 h 680117"/>
                <a:gd name="connsiteX3" fmla="*/ 1097188 w 1320093"/>
                <a:gd name="connsiteY3" fmla="*/ 530536 h 680117"/>
                <a:gd name="connsiteX4" fmla="*/ 1065435 w 1320093"/>
                <a:gd name="connsiteY4" fmla="*/ 378149 h 680117"/>
                <a:gd name="connsiteX5" fmla="*/ 1014682 w 1320093"/>
                <a:gd name="connsiteY5" fmla="*/ 192224 h 680117"/>
                <a:gd name="connsiteX6" fmla="*/ 894047 w 1320093"/>
                <a:gd name="connsiteY6" fmla="*/ 192224 h 680117"/>
                <a:gd name="connsiteX7" fmla="*/ 845079 w 1320093"/>
                <a:gd name="connsiteY7" fmla="*/ 378149 h 680117"/>
                <a:gd name="connsiteX8" fmla="*/ 814219 w 1320093"/>
                <a:gd name="connsiteY8" fmla="*/ 529644 h 680117"/>
                <a:gd name="connsiteX9" fmla="*/ 812434 w 1320093"/>
                <a:gd name="connsiteY9" fmla="*/ 529644 h 680117"/>
                <a:gd name="connsiteX10" fmla="*/ 784379 w 1320093"/>
                <a:gd name="connsiteY10" fmla="*/ 380062 h 680117"/>
                <a:gd name="connsiteX11" fmla="*/ 733626 w 1320093"/>
                <a:gd name="connsiteY11" fmla="*/ 192352 h 680117"/>
                <a:gd name="connsiteX12" fmla="*/ 517861 w 1320093"/>
                <a:gd name="connsiteY12" fmla="*/ 192352 h 680117"/>
                <a:gd name="connsiteX13" fmla="*/ 517861 w 1320093"/>
                <a:gd name="connsiteY13" fmla="*/ 38179 h 680117"/>
                <a:gd name="connsiteX14" fmla="*/ 378226 w 1320093"/>
                <a:gd name="connsiteY14" fmla="*/ 38179 h 680117"/>
                <a:gd name="connsiteX15" fmla="*/ 378226 w 1320093"/>
                <a:gd name="connsiteY15" fmla="*/ 192352 h 680117"/>
                <a:gd name="connsiteX16" fmla="*/ 214872 w 1320093"/>
                <a:gd name="connsiteY16" fmla="*/ 192352 h 680117"/>
                <a:gd name="connsiteX17" fmla="*/ 214872 w 1320093"/>
                <a:gd name="connsiteY17" fmla="*/ 161492 h 680117"/>
                <a:gd name="connsiteX18" fmla="*/ 315486 w 1320093"/>
                <a:gd name="connsiteY18" fmla="*/ 105255 h 680117"/>
                <a:gd name="connsiteX19" fmla="*/ 315486 w 1320093"/>
                <a:gd name="connsiteY19" fmla="*/ 3621 h 680117"/>
                <a:gd name="connsiteX20" fmla="*/ 256572 w 1320093"/>
                <a:gd name="connsiteY20" fmla="*/ 51 h 680117"/>
                <a:gd name="connsiteX21" fmla="*/ 113366 w 1320093"/>
                <a:gd name="connsiteY21" fmla="*/ 38179 h 680117"/>
                <a:gd name="connsiteX22" fmla="*/ 72559 w 1320093"/>
                <a:gd name="connsiteY22" fmla="*/ 151545 h 680117"/>
                <a:gd name="connsiteX23" fmla="*/ 72559 w 1320093"/>
                <a:gd name="connsiteY23" fmla="*/ 192352 h 680117"/>
                <a:gd name="connsiteX24" fmla="*/ 0 w 1320093"/>
                <a:gd name="connsiteY24" fmla="*/ 192352 h 680117"/>
                <a:gd name="connsiteX25" fmla="*/ 0 w 1320093"/>
                <a:gd name="connsiteY25" fmla="*/ 291945 h 680117"/>
                <a:gd name="connsiteX26" fmla="*/ 72559 w 1320093"/>
                <a:gd name="connsiteY26" fmla="*/ 291945 h 680117"/>
                <a:gd name="connsiteX27" fmla="*/ 72559 w 1320093"/>
                <a:gd name="connsiteY27" fmla="*/ 674635 h 680117"/>
                <a:gd name="connsiteX28" fmla="*/ 214872 w 1320093"/>
                <a:gd name="connsiteY28" fmla="*/ 674635 h 680117"/>
                <a:gd name="connsiteX29" fmla="*/ 214872 w 1320093"/>
                <a:gd name="connsiteY29" fmla="*/ 291945 h 680117"/>
                <a:gd name="connsiteX30" fmla="*/ 378226 w 1320093"/>
                <a:gd name="connsiteY30" fmla="*/ 291945 h 680117"/>
                <a:gd name="connsiteX31" fmla="*/ 378226 w 1320093"/>
                <a:gd name="connsiteY31" fmla="*/ 553235 h 680117"/>
                <a:gd name="connsiteX32" fmla="*/ 528701 w 1320093"/>
                <a:gd name="connsiteY32" fmla="*/ 680118 h 680117"/>
                <a:gd name="connsiteX33" fmla="*/ 611206 w 1320093"/>
                <a:gd name="connsiteY33" fmla="*/ 672849 h 680117"/>
                <a:gd name="connsiteX34" fmla="*/ 611206 w 1320093"/>
                <a:gd name="connsiteY34" fmla="*/ 566752 h 680117"/>
                <a:gd name="connsiteX35" fmla="*/ 603938 w 1320093"/>
                <a:gd name="connsiteY35" fmla="*/ 566752 h 680117"/>
                <a:gd name="connsiteX36" fmla="*/ 571292 w 1320093"/>
                <a:gd name="connsiteY36" fmla="*/ 568538 h 680117"/>
                <a:gd name="connsiteX37" fmla="*/ 517861 w 1320093"/>
                <a:gd name="connsiteY37" fmla="*/ 522247 h 680117"/>
                <a:gd name="connsiteX38" fmla="*/ 517861 w 1320093"/>
                <a:gd name="connsiteY38" fmla="*/ 291818 h 680117"/>
                <a:gd name="connsiteX39" fmla="*/ 619240 w 1320093"/>
                <a:gd name="connsiteY39" fmla="*/ 291818 h 680117"/>
                <a:gd name="connsiteX40" fmla="*/ 737197 w 1320093"/>
                <a:gd name="connsiteY40" fmla="*/ 674507 h 680117"/>
                <a:gd name="connsiteX41" fmla="*/ 869563 w 1320093"/>
                <a:gd name="connsiteY41" fmla="*/ 674507 h 680117"/>
                <a:gd name="connsiteX42" fmla="*/ 922102 w 1320093"/>
                <a:gd name="connsiteY42" fmla="*/ 477743 h 680117"/>
                <a:gd name="connsiteX43" fmla="*/ 953854 w 1320093"/>
                <a:gd name="connsiteY43" fmla="*/ 329947 h 680117"/>
                <a:gd name="connsiteX44" fmla="*/ 955640 w 1320093"/>
                <a:gd name="connsiteY44" fmla="*/ 329947 h 680117"/>
                <a:gd name="connsiteX45" fmla="*/ 985607 w 1320093"/>
                <a:gd name="connsiteY45" fmla="*/ 477743 h 680117"/>
                <a:gd name="connsiteX46" fmla="*/ 1036360 w 1320093"/>
                <a:gd name="connsiteY46" fmla="*/ 674507 h 680117"/>
                <a:gd name="connsiteX47" fmla="*/ 1170512 w 1320093"/>
                <a:gd name="connsiteY47" fmla="*/ 674507 h 680117"/>
                <a:gd name="connsiteX48" fmla="*/ 1320093 w 1320093"/>
                <a:gd name="connsiteY48" fmla="*/ 192097 h 680117"/>
                <a:gd name="connsiteX49" fmla="*/ 1179566 w 1320093"/>
                <a:gd name="connsiteY49" fmla="*/ 192097 h 680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320093" h="680117">
                  <a:moveTo>
                    <a:pt x="1179693" y="192352"/>
                  </a:moveTo>
                  <a:lnTo>
                    <a:pt x="1128047" y="380062"/>
                  </a:lnTo>
                  <a:cubicBezTo>
                    <a:pt x="1111725" y="438084"/>
                    <a:pt x="1098973" y="530536"/>
                    <a:pt x="1098973" y="530536"/>
                  </a:cubicBezTo>
                  <a:lnTo>
                    <a:pt x="1097188" y="530536"/>
                  </a:lnTo>
                  <a:cubicBezTo>
                    <a:pt x="1097188" y="530536"/>
                    <a:pt x="1081757" y="436299"/>
                    <a:pt x="1065435" y="378149"/>
                  </a:cubicBezTo>
                  <a:lnTo>
                    <a:pt x="1014682" y="192224"/>
                  </a:lnTo>
                  <a:lnTo>
                    <a:pt x="894047" y="192224"/>
                  </a:lnTo>
                  <a:lnTo>
                    <a:pt x="845079" y="378149"/>
                  </a:lnTo>
                  <a:cubicBezTo>
                    <a:pt x="829649" y="436171"/>
                    <a:pt x="814219" y="529644"/>
                    <a:pt x="814219" y="529644"/>
                  </a:cubicBezTo>
                  <a:lnTo>
                    <a:pt x="812434" y="529644"/>
                  </a:lnTo>
                  <a:cubicBezTo>
                    <a:pt x="812434" y="529644"/>
                    <a:pt x="799682" y="437191"/>
                    <a:pt x="784379" y="380062"/>
                  </a:cubicBezTo>
                  <a:lnTo>
                    <a:pt x="733626" y="192352"/>
                  </a:lnTo>
                  <a:lnTo>
                    <a:pt x="517861" y="192352"/>
                  </a:lnTo>
                  <a:lnTo>
                    <a:pt x="517861" y="38179"/>
                  </a:lnTo>
                  <a:lnTo>
                    <a:pt x="378226" y="38179"/>
                  </a:lnTo>
                  <a:lnTo>
                    <a:pt x="378226" y="192352"/>
                  </a:lnTo>
                  <a:lnTo>
                    <a:pt x="214872" y="192352"/>
                  </a:lnTo>
                  <a:lnTo>
                    <a:pt x="214872" y="161492"/>
                  </a:lnTo>
                  <a:cubicBezTo>
                    <a:pt x="214872" y="107168"/>
                    <a:pt x="243947" y="102577"/>
                    <a:pt x="315486" y="105255"/>
                  </a:cubicBezTo>
                  <a:lnTo>
                    <a:pt x="315486" y="3621"/>
                  </a:lnTo>
                  <a:cubicBezTo>
                    <a:pt x="295593" y="943"/>
                    <a:pt x="275572" y="51"/>
                    <a:pt x="256572" y="51"/>
                  </a:cubicBezTo>
                  <a:cubicBezTo>
                    <a:pt x="194979" y="-842"/>
                    <a:pt x="145119" y="9997"/>
                    <a:pt x="113366" y="38179"/>
                  </a:cubicBezTo>
                  <a:cubicBezTo>
                    <a:pt x="85311" y="63556"/>
                    <a:pt x="72559" y="99899"/>
                    <a:pt x="72559" y="151545"/>
                  </a:cubicBezTo>
                  <a:lnTo>
                    <a:pt x="72559" y="192352"/>
                  </a:lnTo>
                  <a:lnTo>
                    <a:pt x="0" y="192352"/>
                  </a:lnTo>
                  <a:lnTo>
                    <a:pt x="0" y="291945"/>
                  </a:lnTo>
                  <a:lnTo>
                    <a:pt x="72559" y="291945"/>
                  </a:lnTo>
                  <a:lnTo>
                    <a:pt x="72559" y="674635"/>
                  </a:lnTo>
                  <a:lnTo>
                    <a:pt x="214872" y="674635"/>
                  </a:lnTo>
                  <a:lnTo>
                    <a:pt x="214872" y="291945"/>
                  </a:lnTo>
                  <a:lnTo>
                    <a:pt x="378226" y="291945"/>
                  </a:lnTo>
                  <a:lnTo>
                    <a:pt x="378226" y="553235"/>
                  </a:lnTo>
                  <a:cubicBezTo>
                    <a:pt x="378226" y="651171"/>
                    <a:pt x="438926" y="680118"/>
                    <a:pt x="528701" y="680118"/>
                  </a:cubicBezTo>
                  <a:cubicBezTo>
                    <a:pt x="566829" y="680118"/>
                    <a:pt x="595776" y="675527"/>
                    <a:pt x="611206" y="672849"/>
                  </a:cubicBezTo>
                  <a:lnTo>
                    <a:pt x="611206" y="566752"/>
                  </a:lnTo>
                  <a:lnTo>
                    <a:pt x="603938" y="566752"/>
                  </a:lnTo>
                  <a:cubicBezTo>
                    <a:pt x="594884" y="567645"/>
                    <a:pt x="580346" y="568538"/>
                    <a:pt x="571292" y="568538"/>
                  </a:cubicBezTo>
                  <a:cubicBezTo>
                    <a:pt x="537754" y="568538"/>
                    <a:pt x="517861" y="558591"/>
                    <a:pt x="517861" y="522247"/>
                  </a:cubicBezTo>
                  <a:lnTo>
                    <a:pt x="517861" y="291818"/>
                  </a:lnTo>
                  <a:lnTo>
                    <a:pt x="619240" y="291818"/>
                  </a:lnTo>
                  <a:lnTo>
                    <a:pt x="737197" y="674507"/>
                  </a:lnTo>
                  <a:lnTo>
                    <a:pt x="869563" y="674507"/>
                  </a:lnTo>
                  <a:lnTo>
                    <a:pt x="922102" y="477743"/>
                  </a:lnTo>
                  <a:cubicBezTo>
                    <a:pt x="936639" y="422399"/>
                    <a:pt x="953854" y="329947"/>
                    <a:pt x="953854" y="329947"/>
                  </a:cubicBezTo>
                  <a:lnTo>
                    <a:pt x="955640" y="329947"/>
                  </a:lnTo>
                  <a:cubicBezTo>
                    <a:pt x="955640" y="329947"/>
                    <a:pt x="971069" y="423292"/>
                    <a:pt x="985607" y="477743"/>
                  </a:cubicBezTo>
                  <a:lnTo>
                    <a:pt x="1036360" y="674507"/>
                  </a:lnTo>
                  <a:lnTo>
                    <a:pt x="1170512" y="674507"/>
                  </a:lnTo>
                  <a:lnTo>
                    <a:pt x="1320093" y="192097"/>
                  </a:lnTo>
                  <a:lnTo>
                    <a:pt x="1179566" y="192097"/>
                  </a:lnTo>
                  <a:close/>
                </a:path>
              </a:pathLst>
            </a:custGeom>
            <a:grpFill/>
            <a:ln w="12748" cap="flat">
              <a:noFill/>
              <a:prstDash val="solid"/>
              <a:miter/>
            </a:ln>
          </p:spPr>
          <p:txBody>
            <a:bodyPr rtlCol="0" anchor="ctr"/>
            <a:lstStyle/>
            <a:p>
              <a:endParaRPr lang="en-AU"/>
            </a:p>
          </p:txBody>
        </p:sp>
        <p:sp>
          <p:nvSpPr>
            <p:cNvPr id="19" name="Freeform: Shape 18">
              <a:extLst>
                <a:ext uri="{FF2B5EF4-FFF2-40B4-BE49-F238E27FC236}">
                  <a16:creationId xmlns:a16="http://schemas.microsoft.com/office/drawing/2014/main" id="{0FB07BE0-1C5B-34DB-04E0-440F490C37E2}"/>
                </a:ext>
              </a:extLst>
            </p:cNvPr>
            <p:cNvSpPr/>
            <p:nvPr/>
          </p:nvSpPr>
          <p:spPr>
            <a:xfrm>
              <a:off x="2945534" y="3467059"/>
              <a:ext cx="473101" cy="508679"/>
            </a:xfrm>
            <a:custGeom>
              <a:avLst/>
              <a:gdLst>
                <a:gd name="connsiteX0" fmla="*/ 314593 w 473101"/>
                <a:gd name="connsiteY0" fmla="*/ 322882 h 508679"/>
                <a:gd name="connsiteX1" fmla="*/ 209389 w 473101"/>
                <a:gd name="connsiteY1" fmla="*/ 415335 h 508679"/>
                <a:gd name="connsiteX2" fmla="*/ 138615 w 473101"/>
                <a:gd name="connsiteY2" fmla="*/ 358205 h 508679"/>
                <a:gd name="connsiteX3" fmla="*/ 231067 w 473101"/>
                <a:gd name="connsiteY3" fmla="*/ 287432 h 508679"/>
                <a:gd name="connsiteX4" fmla="*/ 314466 w 473101"/>
                <a:gd name="connsiteY4" fmla="*/ 260270 h 508679"/>
                <a:gd name="connsiteX5" fmla="*/ 314466 w 473101"/>
                <a:gd name="connsiteY5" fmla="*/ 322882 h 508679"/>
                <a:gd name="connsiteX6" fmla="*/ 473102 w 473101"/>
                <a:gd name="connsiteY6" fmla="*/ 496055 h 508679"/>
                <a:gd name="connsiteX7" fmla="*/ 449765 w 473101"/>
                <a:gd name="connsiteY7" fmla="*/ 420818 h 508679"/>
                <a:gd name="connsiteX8" fmla="*/ 449765 w 473101"/>
                <a:gd name="connsiteY8" fmla="*/ 173300 h 508679"/>
                <a:gd name="connsiteX9" fmla="*/ 376313 w 473101"/>
                <a:gd name="connsiteY9" fmla="*/ 29075 h 508679"/>
                <a:gd name="connsiteX10" fmla="*/ 237571 w 473101"/>
                <a:gd name="connsiteY10" fmla="*/ 0 h 508679"/>
                <a:gd name="connsiteX11" fmla="*/ 23591 w 473101"/>
                <a:gd name="connsiteY11" fmla="*/ 159528 h 508679"/>
                <a:gd name="connsiteX12" fmla="*/ 155065 w 473101"/>
                <a:gd name="connsiteY12" fmla="*/ 159528 h 508679"/>
                <a:gd name="connsiteX13" fmla="*/ 239356 w 473101"/>
                <a:gd name="connsiteY13" fmla="*/ 96023 h 508679"/>
                <a:gd name="connsiteX14" fmla="*/ 311023 w 473101"/>
                <a:gd name="connsiteY14" fmla="*/ 154045 h 508679"/>
                <a:gd name="connsiteX15" fmla="*/ 189496 w 473101"/>
                <a:gd name="connsiteY15" fmla="*/ 215765 h 508679"/>
                <a:gd name="connsiteX16" fmla="*/ 0 w 473101"/>
                <a:gd name="connsiteY16" fmla="*/ 362669 h 508679"/>
                <a:gd name="connsiteX17" fmla="*/ 165012 w 473101"/>
                <a:gd name="connsiteY17" fmla="*/ 508680 h 508679"/>
                <a:gd name="connsiteX18" fmla="*/ 312808 w 473101"/>
                <a:gd name="connsiteY18" fmla="*/ 437013 h 508679"/>
                <a:gd name="connsiteX19" fmla="*/ 329131 w 473101"/>
                <a:gd name="connsiteY19" fmla="*/ 495928 h 508679"/>
                <a:gd name="connsiteX20" fmla="*/ 473102 w 473101"/>
                <a:gd name="connsiteY20" fmla="*/ 495928 h 508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73101" h="508679">
                  <a:moveTo>
                    <a:pt x="314593" y="322882"/>
                  </a:moveTo>
                  <a:cubicBezTo>
                    <a:pt x="314593" y="375421"/>
                    <a:pt x="272894" y="415335"/>
                    <a:pt x="209389" y="415335"/>
                  </a:cubicBezTo>
                  <a:cubicBezTo>
                    <a:pt x="170368" y="415335"/>
                    <a:pt x="138615" y="399905"/>
                    <a:pt x="138615" y="358205"/>
                  </a:cubicBezTo>
                  <a:cubicBezTo>
                    <a:pt x="138615" y="316506"/>
                    <a:pt x="168582" y="301076"/>
                    <a:pt x="231067" y="287432"/>
                  </a:cubicBezTo>
                  <a:cubicBezTo>
                    <a:pt x="262820" y="280163"/>
                    <a:pt x="293680" y="272894"/>
                    <a:pt x="314466" y="260270"/>
                  </a:cubicBezTo>
                  <a:lnTo>
                    <a:pt x="314466" y="322882"/>
                  </a:lnTo>
                  <a:close/>
                  <a:moveTo>
                    <a:pt x="473102" y="496055"/>
                  </a:moveTo>
                  <a:cubicBezTo>
                    <a:pt x="459074" y="483558"/>
                    <a:pt x="449765" y="458947"/>
                    <a:pt x="449765" y="420818"/>
                  </a:cubicBezTo>
                  <a:lnTo>
                    <a:pt x="449765" y="173300"/>
                  </a:lnTo>
                  <a:cubicBezTo>
                    <a:pt x="449765" y="108010"/>
                    <a:pt x="426174" y="58149"/>
                    <a:pt x="376313" y="29075"/>
                  </a:cubicBezTo>
                  <a:cubicBezTo>
                    <a:pt x="342775" y="9181"/>
                    <a:pt x="299291" y="0"/>
                    <a:pt x="237571" y="0"/>
                  </a:cubicBezTo>
                  <a:cubicBezTo>
                    <a:pt x="94365" y="0"/>
                    <a:pt x="27162" y="77023"/>
                    <a:pt x="23591" y="159528"/>
                  </a:cubicBezTo>
                  <a:lnTo>
                    <a:pt x="155065" y="159528"/>
                  </a:lnTo>
                  <a:cubicBezTo>
                    <a:pt x="158636" y="121400"/>
                    <a:pt x="185033" y="96023"/>
                    <a:pt x="239356" y="96023"/>
                  </a:cubicBezTo>
                  <a:cubicBezTo>
                    <a:pt x="288324" y="96023"/>
                    <a:pt x="311023" y="119614"/>
                    <a:pt x="311023" y="154045"/>
                  </a:cubicBezTo>
                  <a:cubicBezTo>
                    <a:pt x="311023" y="190388"/>
                    <a:pt x="275700" y="203906"/>
                    <a:pt x="189496" y="215765"/>
                  </a:cubicBezTo>
                  <a:cubicBezTo>
                    <a:pt x="84291" y="228389"/>
                    <a:pt x="0" y="255679"/>
                    <a:pt x="0" y="362669"/>
                  </a:cubicBezTo>
                  <a:cubicBezTo>
                    <a:pt x="0" y="457799"/>
                    <a:pt x="69881" y="508680"/>
                    <a:pt x="165012" y="508680"/>
                  </a:cubicBezTo>
                  <a:cubicBezTo>
                    <a:pt x="239356" y="508680"/>
                    <a:pt x="281056" y="481518"/>
                    <a:pt x="312808" y="437013"/>
                  </a:cubicBezTo>
                  <a:cubicBezTo>
                    <a:pt x="315486" y="464175"/>
                    <a:pt x="321862" y="485088"/>
                    <a:pt x="329131" y="495928"/>
                  </a:cubicBezTo>
                  <a:lnTo>
                    <a:pt x="473102" y="495928"/>
                  </a:lnTo>
                  <a:close/>
                </a:path>
              </a:pathLst>
            </a:custGeom>
            <a:grpFill/>
            <a:ln w="12748" cap="flat">
              <a:noFill/>
              <a:prstDash val="solid"/>
              <a:miter/>
            </a:ln>
          </p:spPr>
          <p:txBody>
            <a:bodyPr rtlCol="0" anchor="ctr"/>
            <a:lstStyle/>
            <a:p>
              <a:endParaRPr lang="en-AU"/>
            </a:p>
          </p:txBody>
        </p:sp>
        <p:sp>
          <p:nvSpPr>
            <p:cNvPr id="20" name="Freeform: Shape 19">
              <a:extLst>
                <a:ext uri="{FF2B5EF4-FFF2-40B4-BE49-F238E27FC236}">
                  <a16:creationId xmlns:a16="http://schemas.microsoft.com/office/drawing/2014/main" id="{69733BC0-80D2-58CF-1762-2274F7C0DFEA}"/>
                </a:ext>
              </a:extLst>
            </p:cNvPr>
            <p:cNvSpPr/>
            <p:nvPr/>
          </p:nvSpPr>
          <p:spPr>
            <a:xfrm>
              <a:off x="3454341" y="3472670"/>
              <a:ext cx="303753" cy="490571"/>
            </a:xfrm>
            <a:custGeom>
              <a:avLst/>
              <a:gdLst>
                <a:gd name="connsiteX0" fmla="*/ 303754 w 303753"/>
                <a:gd name="connsiteY0" fmla="*/ 127776 h 490571"/>
                <a:gd name="connsiteX1" fmla="*/ 303754 w 303753"/>
                <a:gd name="connsiteY1" fmla="*/ 3571 h 490571"/>
                <a:gd name="connsiteX2" fmla="*/ 273787 w 303753"/>
                <a:gd name="connsiteY2" fmla="*/ 0 h 490571"/>
                <a:gd name="connsiteX3" fmla="*/ 139635 w 303753"/>
                <a:gd name="connsiteY3" fmla="*/ 94238 h 490571"/>
                <a:gd name="connsiteX4" fmla="*/ 136957 w 303753"/>
                <a:gd name="connsiteY4" fmla="*/ 94238 h 490571"/>
                <a:gd name="connsiteX5" fmla="*/ 136957 w 303753"/>
                <a:gd name="connsiteY5" fmla="*/ 8161 h 490571"/>
                <a:gd name="connsiteX6" fmla="*/ 0 w 303753"/>
                <a:gd name="connsiteY6" fmla="*/ 8161 h 490571"/>
                <a:gd name="connsiteX7" fmla="*/ 0 w 303753"/>
                <a:gd name="connsiteY7" fmla="*/ 490572 h 490571"/>
                <a:gd name="connsiteX8" fmla="*/ 142313 w 303753"/>
                <a:gd name="connsiteY8" fmla="*/ 490572 h 490571"/>
                <a:gd name="connsiteX9" fmla="*/ 142313 w 303753"/>
                <a:gd name="connsiteY9" fmla="*/ 266646 h 490571"/>
                <a:gd name="connsiteX10" fmla="*/ 270216 w 303753"/>
                <a:gd name="connsiteY10" fmla="*/ 125225 h 490571"/>
                <a:gd name="connsiteX11" fmla="*/ 300183 w 303753"/>
                <a:gd name="connsiteY11" fmla="*/ 127903 h 490571"/>
                <a:gd name="connsiteX12" fmla="*/ 303754 w 303753"/>
                <a:gd name="connsiteY12" fmla="*/ 127903 h 49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3753" h="490571">
                  <a:moveTo>
                    <a:pt x="303754" y="127776"/>
                  </a:moveTo>
                  <a:lnTo>
                    <a:pt x="303754" y="3571"/>
                  </a:lnTo>
                  <a:cubicBezTo>
                    <a:pt x="297378" y="893"/>
                    <a:pt x="287431" y="0"/>
                    <a:pt x="273787" y="0"/>
                  </a:cubicBezTo>
                  <a:cubicBezTo>
                    <a:pt x="213980" y="0"/>
                    <a:pt x="170368" y="27162"/>
                    <a:pt x="139635" y="94238"/>
                  </a:cubicBezTo>
                  <a:lnTo>
                    <a:pt x="136957" y="94238"/>
                  </a:lnTo>
                  <a:lnTo>
                    <a:pt x="136957" y="8161"/>
                  </a:lnTo>
                  <a:lnTo>
                    <a:pt x="0" y="8161"/>
                  </a:lnTo>
                  <a:lnTo>
                    <a:pt x="0" y="490572"/>
                  </a:lnTo>
                  <a:lnTo>
                    <a:pt x="142313" y="490572"/>
                  </a:lnTo>
                  <a:lnTo>
                    <a:pt x="142313" y="266646"/>
                  </a:lnTo>
                  <a:cubicBezTo>
                    <a:pt x="142313" y="172280"/>
                    <a:pt x="193066" y="124333"/>
                    <a:pt x="270216" y="125225"/>
                  </a:cubicBezTo>
                  <a:cubicBezTo>
                    <a:pt x="280163" y="125225"/>
                    <a:pt x="290109" y="126118"/>
                    <a:pt x="300183" y="127903"/>
                  </a:cubicBezTo>
                  <a:lnTo>
                    <a:pt x="303754" y="127903"/>
                  </a:lnTo>
                  <a:close/>
                </a:path>
              </a:pathLst>
            </a:custGeom>
            <a:grpFill/>
            <a:ln w="12748" cap="flat">
              <a:noFill/>
              <a:prstDash val="solid"/>
              <a:miter/>
            </a:ln>
          </p:spPr>
          <p:txBody>
            <a:bodyPr rtlCol="0" anchor="ctr"/>
            <a:lstStyle/>
            <a:p>
              <a:endParaRPr lang="en-AU"/>
            </a:p>
          </p:txBody>
        </p:sp>
        <p:sp>
          <p:nvSpPr>
            <p:cNvPr id="21" name="Freeform: Shape 20">
              <a:extLst>
                <a:ext uri="{FF2B5EF4-FFF2-40B4-BE49-F238E27FC236}">
                  <a16:creationId xmlns:a16="http://schemas.microsoft.com/office/drawing/2014/main" id="{B8DC9914-E1A3-B3A9-9C73-C1EA0F9B13D2}"/>
                </a:ext>
              </a:extLst>
            </p:cNvPr>
            <p:cNvSpPr/>
            <p:nvPr/>
          </p:nvSpPr>
          <p:spPr>
            <a:xfrm>
              <a:off x="3753887" y="3467186"/>
              <a:ext cx="491487" cy="510464"/>
            </a:xfrm>
            <a:custGeom>
              <a:avLst/>
              <a:gdLst>
                <a:gd name="connsiteX0" fmla="*/ 247645 w 491487"/>
                <a:gd name="connsiteY0" fmla="*/ 100614 h 510464"/>
                <a:gd name="connsiteX1" fmla="*/ 346473 w 491487"/>
                <a:gd name="connsiteY1" fmla="*/ 208496 h 510464"/>
                <a:gd name="connsiteX2" fmla="*/ 140655 w 491487"/>
                <a:gd name="connsiteY2" fmla="*/ 208496 h 510464"/>
                <a:gd name="connsiteX3" fmla="*/ 247645 w 491487"/>
                <a:gd name="connsiteY3" fmla="*/ 100614 h 510464"/>
                <a:gd name="connsiteX4" fmla="*/ 256699 w 491487"/>
                <a:gd name="connsiteY4" fmla="*/ 407046 h 510464"/>
                <a:gd name="connsiteX5" fmla="*/ 139635 w 491487"/>
                <a:gd name="connsiteY5" fmla="*/ 291002 h 510464"/>
                <a:gd name="connsiteX6" fmla="*/ 491464 w 491487"/>
                <a:gd name="connsiteY6" fmla="*/ 291002 h 510464"/>
                <a:gd name="connsiteX7" fmla="*/ 413422 w 491487"/>
                <a:gd name="connsiteY7" fmla="*/ 61592 h 510464"/>
                <a:gd name="connsiteX8" fmla="*/ 247517 w 491487"/>
                <a:gd name="connsiteY8" fmla="*/ 0 h 510464"/>
                <a:gd name="connsiteX9" fmla="*/ 0 w 491487"/>
                <a:gd name="connsiteY9" fmla="*/ 255679 h 510464"/>
                <a:gd name="connsiteX10" fmla="*/ 254786 w 491487"/>
                <a:gd name="connsiteY10" fmla="*/ 510465 h 510464"/>
                <a:gd name="connsiteX11" fmla="*/ 482411 w 491487"/>
                <a:gd name="connsiteY11" fmla="*/ 359991 h 510464"/>
                <a:gd name="connsiteX12" fmla="*/ 344561 w 491487"/>
                <a:gd name="connsiteY12" fmla="*/ 359991 h 510464"/>
                <a:gd name="connsiteX13" fmla="*/ 256572 w 491487"/>
                <a:gd name="connsiteY13" fmla="*/ 407173 h 510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1487" h="510464">
                  <a:moveTo>
                    <a:pt x="247645" y="100614"/>
                  </a:moveTo>
                  <a:cubicBezTo>
                    <a:pt x="303882" y="100614"/>
                    <a:pt x="341883" y="141420"/>
                    <a:pt x="346473" y="208496"/>
                  </a:cubicBezTo>
                  <a:lnTo>
                    <a:pt x="140655" y="208496"/>
                  </a:lnTo>
                  <a:cubicBezTo>
                    <a:pt x="149709" y="142313"/>
                    <a:pt x="182355" y="100614"/>
                    <a:pt x="247645" y="100614"/>
                  </a:cubicBezTo>
                  <a:moveTo>
                    <a:pt x="256699" y="407046"/>
                  </a:moveTo>
                  <a:cubicBezTo>
                    <a:pt x="187838" y="407046"/>
                    <a:pt x="148817" y="363561"/>
                    <a:pt x="139635" y="291002"/>
                  </a:cubicBezTo>
                  <a:lnTo>
                    <a:pt x="491464" y="291002"/>
                  </a:lnTo>
                  <a:cubicBezTo>
                    <a:pt x="492357" y="195744"/>
                    <a:pt x="467873" y="114258"/>
                    <a:pt x="413422" y="61592"/>
                  </a:cubicBezTo>
                  <a:cubicBezTo>
                    <a:pt x="370830" y="22571"/>
                    <a:pt x="316379" y="0"/>
                    <a:pt x="247517" y="0"/>
                  </a:cubicBezTo>
                  <a:cubicBezTo>
                    <a:pt x="100614" y="0"/>
                    <a:pt x="0" y="110688"/>
                    <a:pt x="0" y="255679"/>
                  </a:cubicBezTo>
                  <a:cubicBezTo>
                    <a:pt x="0" y="400670"/>
                    <a:pt x="97043" y="510465"/>
                    <a:pt x="254786" y="510465"/>
                  </a:cubicBezTo>
                  <a:cubicBezTo>
                    <a:pt x="378991" y="510465"/>
                    <a:pt x="457926" y="445174"/>
                    <a:pt x="482411" y="359991"/>
                  </a:cubicBezTo>
                  <a:lnTo>
                    <a:pt x="344561" y="359991"/>
                  </a:lnTo>
                  <a:cubicBezTo>
                    <a:pt x="329131" y="389958"/>
                    <a:pt x="301076" y="407173"/>
                    <a:pt x="256572" y="407173"/>
                  </a:cubicBezTo>
                </a:path>
              </a:pathLst>
            </a:custGeom>
            <a:grpFill/>
            <a:ln w="12748" cap="flat">
              <a:noFill/>
              <a:prstDash val="solid"/>
              <a:miter/>
            </a:ln>
          </p:spPr>
          <p:txBody>
            <a:bodyPr rtlCol="0" anchor="ctr"/>
            <a:lstStyle/>
            <a:p>
              <a:endParaRPr lang="en-AU"/>
            </a:p>
          </p:txBody>
        </p:sp>
      </p:grpSp>
      <p:sp>
        <p:nvSpPr>
          <p:cNvPr id="5" name="Rectangle 4">
            <a:extLst>
              <a:ext uri="{FF2B5EF4-FFF2-40B4-BE49-F238E27FC236}">
                <a16:creationId xmlns:a16="http://schemas.microsoft.com/office/drawing/2014/main" id="{6FF64555-70FB-2185-8E25-FF448AFA9560}"/>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594772713"/>
      </p:ext>
    </p:extLst>
  </p:cSld>
  <p:clrMapOvr>
    <a:masterClrMapping/>
  </p:clrMapOvr>
</p:sldLayout>
</file>

<file path=ppt/slideLayouts/slideLayout417.xml><?xml version="1.0" encoding="utf-8"?>
<p:sldLayout xmlns:a="http://schemas.openxmlformats.org/drawingml/2006/main" xmlns:r="http://schemas.openxmlformats.org/officeDocument/2006/relationships" xmlns:p="http://schemas.openxmlformats.org/presentationml/2006/main" preserve="1" userDrawn="1">
  <p:cSld name="35_thank you">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9A0213-0E70-D87C-D460-5E293897683B}"/>
              </a:ext>
            </a:extLst>
          </p:cNvPr>
          <p:cNvSpPr>
            <a:spLocks noGrp="1"/>
          </p:cNvSpPr>
          <p:nvPr>
            <p:ph type="title" hasCustomPrompt="1"/>
          </p:nvPr>
        </p:nvSpPr>
        <p:spPr>
          <a:xfrm>
            <a:off x="575703" y="769888"/>
            <a:ext cx="5743210" cy="1132764"/>
          </a:xfrm>
          <a:prstGeom prst="rect">
            <a:avLst/>
          </a:prstGeom>
        </p:spPr>
        <p:txBody>
          <a:bodyPr lIns="0" tIns="0" rIns="0" bIns="0" anchor="t"/>
          <a:lstStyle>
            <a:lvl1pPr algn="l">
              <a:lnSpc>
                <a:spcPct val="100000"/>
              </a:lnSpc>
              <a:tabLst>
                <a:tab pos="896938" algn="l"/>
              </a:tabLst>
              <a:defRPr sz="7200">
                <a:solidFill>
                  <a:schemeClr val="bg1"/>
                </a:solidFill>
              </a:defRPr>
            </a:lvl1pPr>
          </a:lstStyle>
          <a:p>
            <a:r>
              <a:rPr lang="en-US" dirty="0"/>
              <a:t>Get in touch</a:t>
            </a:r>
            <a:endParaRPr lang="en-AU" dirty="0"/>
          </a:p>
        </p:txBody>
      </p:sp>
      <p:sp>
        <p:nvSpPr>
          <p:cNvPr id="3" name="Rectangle 2">
            <a:extLst>
              <a:ext uri="{FF2B5EF4-FFF2-40B4-BE49-F238E27FC236}">
                <a16:creationId xmlns:a16="http://schemas.microsoft.com/office/drawing/2014/main" id="{CB805DF4-DFC3-0FC5-A15A-95C687899E40}"/>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 Placeholder 5">
            <a:extLst>
              <a:ext uri="{FF2B5EF4-FFF2-40B4-BE49-F238E27FC236}">
                <a16:creationId xmlns:a16="http://schemas.microsoft.com/office/drawing/2014/main" id="{164813CF-012F-99AE-1ABD-87F006F9D262}"/>
              </a:ext>
            </a:extLst>
          </p:cNvPr>
          <p:cNvSpPr>
            <a:spLocks noGrp="1"/>
          </p:cNvSpPr>
          <p:nvPr>
            <p:ph type="body" sz="quarter" idx="10" hasCustomPrompt="1"/>
          </p:nvPr>
        </p:nvSpPr>
        <p:spPr>
          <a:xfrm>
            <a:off x="576263" y="2282825"/>
            <a:ext cx="3257550" cy="1862913"/>
          </a:xfrm>
          <a:prstGeom prst="rect">
            <a:avLst/>
          </a:prstGeom>
        </p:spPr>
        <p:txBody>
          <a:bodyPr lIns="0" tIns="0" rIns="0" bIns="0"/>
          <a:lstStyle>
            <a:lvl1pPr marL="0" indent="0">
              <a:buNone/>
              <a:defRPr/>
            </a:lvl1pPr>
            <a:lvl2pPr marL="252000" indent="0">
              <a:buNone/>
              <a:defRPr/>
            </a:lvl2pPr>
            <a:lvl3pPr marL="504000" indent="0">
              <a:buNone/>
              <a:defRPr/>
            </a:lvl3pPr>
            <a:lvl4pPr marL="756000" indent="0">
              <a:buNone/>
              <a:defRPr/>
            </a:lvl4pPr>
            <a:lvl5pPr marL="1008000" indent="0">
              <a:buNone/>
              <a:defRPr/>
            </a:lvl5pPr>
          </a:lstStyle>
          <a:p>
            <a:pPr lvl="0"/>
            <a:r>
              <a:rPr lang="en-US" dirty="0"/>
              <a:t>+001 123 45 678 99</a:t>
            </a:r>
          </a:p>
          <a:p>
            <a:pPr lvl="0"/>
            <a:r>
              <a:rPr lang="en-US" dirty="0"/>
              <a:t>info@softwareone.com</a:t>
            </a:r>
          </a:p>
          <a:p>
            <a:pPr lvl="0"/>
            <a:r>
              <a:rPr lang="en-US" dirty="0"/>
              <a:t> </a:t>
            </a:r>
          </a:p>
          <a:p>
            <a:pPr lvl="0"/>
            <a:r>
              <a:rPr lang="en-US" dirty="0"/>
              <a:t>7788 SoftwareOne City, </a:t>
            </a:r>
          </a:p>
          <a:p>
            <a:pPr lvl="0"/>
            <a:r>
              <a:rPr lang="en-US" dirty="0"/>
              <a:t>SoftwareOne Country</a:t>
            </a:r>
          </a:p>
        </p:txBody>
      </p:sp>
      <p:grpSp>
        <p:nvGrpSpPr>
          <p:cNvPr id="17" name="Graphic 12">
            <a:extLst>
              <a:ext uri="{FF2B5EF4-FFF2-40B4-BE49-F238E27FC236}">
                <a16:creationId xmlns:a16="http://schemas.microsoft.com/office/drawing/2014/main" id="{501A8962-001E-E049-5F13-6591F855AC22}"/>
              </a:ext>
            </a:extLst>
          </p:cNvPr>
          <p:cNvGrpSpPr/>
          <p:nvPr userDrawn="1"/>
        </p:nvGrpSpPr>
        <p:grpSpPr>
          <a:xfrm>
            <a:off x="575703" y="5297346"/>
            <a:ext cx="2266557" cy="790766"/>
            <a:chOff x="544194" y="1803553"/>
            <a:chExt cx="11044607" cy="3853290"/>
          </a:xfrm>
          <a:solidFill>
            <a:schemeClr val="tx1"/>
          </a:solidFill>
        </p:grpSpPr>
        <p:sp>
          <p:nvSpPr>
            <p:cNvPr id="18" name="Freeform: Shape 17">
              <a:extLst>
                <a:ext uri="{FF2B5EF4-FFF2-40B4-BE49-F238E27FC236}">
                  <a16:creationId xmlns:a16="http://schemas.microsoft.com/office/drawing/2014/main" id="{5E106AEE-DB10-D769-2FAB-64A5A259F50D}"/>
                </a:ext>
              </a:extLst>
            </p:cNvPr>
            <p:cNvSpPr/>
            <p:nvPr/>
          </p:nvSpPr>
          <p:spPr>
            <a:xfrm>
              <a:off x="544194" y="1803553"/>
              <a:ext cx="11044607" cy="3853290"/>
            </a:xfrm>
            <a:custGeom>
              <a:avLst/>
              <a:gdLst>
                <a:gd name="connsiteX0" fmla="*/ 9185820 w 11044607"/>
                <a:gd name="connsiteY0" fmla="*/ 796494 h 3853290"/>
                <a:gd name="connsiteX1" fmla="*/ 9894834 w 11044607"/>
                <a:gd name="connsiteY1" fmla="*/ 1510737 h 3853290"/>
                <a:gd name="connsiteX2" fmla="*/ 8420696 w 11044607"/>
                <a:gd name="connsiteY2" fmla="*/ 1510737 h 3853290"/>
                <a:gd name="connsiteX3" fmla="*/ 9185820 w 11044607"/>
                <a:gd name="connsiteY3" fmla="*/ 796494 h 3853290"/>
                <a:gd name="connsiteX4" fmla="*/ 9250218 w 11044607"/>
                <a:gd name="connsiteY4" fmla="*/ 3042514 h 3853290"/>
                <a:gd name="connsiteX5" fmla="*/ 8410240 w 11044607"/>
                <a:gd name="connsiteY5" fmla="*/ 2226255 h 3853290"/>
                <a:gd name="connsiteX6" fmla="*/ 8407434 w 11044607"/>
                <a:gd name="connsiteY6" fmla="*/ 2206872 h 3853290"/>
                <a:gd name="connsiteX7" fmla="*/ 11044560 w 11044607"/>
                <a:gd name="connsiteY7" fmla="*/ 2206872 h 3853290"/>
                <a:gd name="connsiteX8" fmla="*/ 10405682 w 11044607"/>
                <a:gd name="connsiteY8" fmla="*/ 453718 h 3853290"/>
                <a:gd name="connsiteX9" fmla="*/ 9164269 w 11044607"/>
                <a:gd name="connsiteY9" fmla="*/ 0 h 3853290"/>
                <a:gd name="connsiteX10" fmla="*/ 7323892 w 11044607"/>
                <a:gd name="connsiteY10" fmla="*/ 1579853 h 3853290"/>
                <a:gd name="connsiteX11" fmla="*/ 7323892 w 11044607"/>
                <a:gd name="connsiteY11" fmla="*/ 1371867 h 3853290"/>
                <a:gd name="connsiteX12" fmla="*/ 6076230 w 11044607"/>
                <a:gd name="connsiteY12" fmla="*/ 0 h 3853290"/>
                <a:gd name="connsiteX13" fmla="*/ 4945249 w 11044607"/>
                <a:gd name="connsiteY13" fmla="*/ 608528 h 3853290"/>
                <a:gd name="connsiteX14" fmla="*/ 4923826 w 11044607"/>
                <a:gd name="connsiteY14" fmla="*/ 608528 h 3853290"/>
                <a:gd name="connsiteX15" fmla="*/ 4923826 w 11044607"/>
                <a:gd name="connsiteY15" fmla="*/ 107372 h 3853290"/>
                <a:gd name="connsiteX16" fmla="*/ 3826384 w 11044607"/>
                <a:gd name="connsiteY16" fmla="*/ 107372 h 3853290"/>
                <a:gd name="connsiteX17" fmla="*/ 3826384 w 11044607"/>
                <a:gd name="connsiteY17" fmla="*/ 1616579 h 3853290"/>
                <a:gd name="connsiteX18" fmla="*/ 1925816 w 11044607"/>
                <a:gd name="connsiteY18" fmla="*/ 1658 h 3853290"/>
                <a:gd name="connsiteX19" fmla="*/ 0 w 11044607"/>
                <a:gd name="connsiteY19" fmla="*/ 1927474 h 3853290"/>
                <a:gd name="connsiteX20" fmla="*/ 1925816 w 11044607"/>
                <a:gd name="connsiteY20" fmla="*/ 3853290 h 3853290"/>
                <a:gd name="connsiteX21" fmla="*/ 3826256 w 11044607"/>
                <a:gd name="connsiteY21" fmla="*/ 2238369 h 3853290"/>
                <a:gd name="connsiteX22" fmla="*/ 3826256 w 11044607"/>
                <a:gd name="connsiteY22" fmla="*/ 3738777 h 3853290"/>
                <a:gd name="connsiteX23" fmla="*/ 4949585 w 11044607"/>
                <a:gd name="connsiteY23" fmla="*/ 3738777 h 3853290"/>
                <a:gd name="connsiteX24" fmla="*/ 4949585 w 11044607"/>
                <a:gd name="connsiteY24" fmla="*/ 1729817 h 3853290"/>
                <a:gd name="connsiteX25" fmla="*/ 5610907 w 11044607"/>
                <a:gd name="connsiteY25" fmla="*/ 939699 h 3853290"/>
                <a:gd name="connsiteX26" fmla="*/ 6200562 w 11044607"/>
                <a:gd name="connsiteY26" fmla="*/ 1608162 h 3853290"/>
                <a:gd name="connsiteX27" fmla="*/ 6200562 w 11044607"/>
                <a:gd name="connsiteY27" fmla="*/ 3738904 h 3853290"/>
                <a:gd name="connsiteX28" fmla="*/ 7323892 w 11044607"/>
                <a:gd name="connsiteY28" fmla="*/ 3738904 h 3853290"/>
                <a:gd name="connsiteX29" fmla="*/ 7323892 w 11044607"/>
                <a:gd name="connsiteY29" fmla="*/ 2264256 h 3853290"/>
                <a:gd name="connsiteX30" fmla="*/ 9235808 w 11044607"/>
                <a:gd name="connsiteY30" fmla="*/ 3846276 h 3853290"/>
                <a:gd name="connsiteX31" fmla="*/ 10371507 w 11044607"/>
                <a:gd name="connsiteY31" fmla="*/ 3512810 h 3853290"/>
                <a:gd name="connsiteX32" fmla="*/ 10975189 w 11044607"/>
                <a:gd name="connsiteY32" fmla="*/ 2677423 h 3853290"/>
                <a:gd name="connsiteX33" fmla="*/ 9869586 w 11044607"/>
                <a:gd name="connsiteY33" fmla="*/ 2677423 h 3853290"/>
                <a:gd name="connsiteX34" fmla="*/ 9250090 w 11044607"/>
                <a:gd name="connsiteY34" fmla="*/ 3042514 h 385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1044607" h="3853290">
                  <a:moveTo>
                    <a:pt x="9185820" y="796494"/>
                  </a:moveTo>
                  <a:cubicBezTo>
                    <a:pt x="9569147" y="796494"/>
                    <a:pt x="9845612" y="1076401"/>
                    <a:pt x="9894834" y="1510737"/>
                  </a:cubicBezTo>
                  <a:lnTo>
                    <a:pt x="8420696" y="1510737"/>
                  </a:lnTo>
                  <a:cubicBezTo>
                    <a:pt x="8510726" y="1036998"/>
                    <a:pt x="8767935" y="796494"/>
                    <a:pt x="9185820" y="796494"/>
                  </a:cubicBezTo>
                  <a:moveTo>
                    <a:pt x="9250218" y="3042514"/>
                  </a:moveTo>
                  <a:cubicBezTo>
                    <a:pt x="8784768" y="3042514"/>
                    <a:pt x="8486369" y="2752532"/>
                    <a:pt x="8410240" y="2226255"/>
                  </a:cubicBezTo>
                  <a:lnTo>
                    <a:pt x="8407434" y="2206872"/>
                  </a:lnTo>
                  <a:lnTo>
                    <a:pt x="11044560" y="2206872"/>
                  </a:lnTo>
                  <a:cubicBezTo>
                    <a:pt x="11048386" y="1457816"/>
                    <a:pt x="10821782" y="835770"/>
                    <a:pt x="10405682" y="453718"/>
                  </a:cubicBezTo>
                  <a:cubicBezTo>
                    <a:pt x="10074511" y="152642"/>
                    <a:pt x="9656754" y="0"/>
                    <a:pt x="9164269" y="0"/>
                  </a:cubicBezTo>
                  <a:cubicBezTo>
                    <a:pt x="8195750" y="0"/>
                    <a:pt x="7465567" y="646912"/>
                    <a:pt x="7323892" y="1579853"/>
                  </a:cubicBezTo>
                  <a:lnTo>
                    <a:pt x="7323892" y="1371867"/>
                  </a:lnTo>
                  <a:cubicBezTo>
                    <a:pt x="7323892" y="538520"/>
                    <a:pt x="6839951" y="0"/>
                    <a:pt x="6076230" y="0"/>
                  </a:cubicBezTo>
                  <a:cubicBezTo>
                    <a:pt x="5567933" y="0"/>
                    <a:pt x="5217251" y="214745"/>
                    <a:pt x="4945249" y="608528"/>
                  </a:cubicBezTo>
                  <a:lnTo>
                    <a:pt x="4923826" y="608528"/>
                  </a:lnTo>
                  <a:lnTo>
                    <a:pt x="4923826" y="107372"/>
                  </a:lnTo>
                  <a:lnTo>
                    <a:pt x="3826384" y="107372"/>
                  </a:lnTo>
                  <a:lnTo>
                    <a:pt x="3826384" y="1616579"/>
                  </a:lnTo>
                  <a:cubicBezTo>
                    <a:pt x="3677184" y="702001"/>
                    <a:pt x="2881966" y="1658"/>
                    <a:pt x="1925816" y="1658"/>
                  </a:cubicBezTo>
                  <a:cubicBezTo>
                    <a:pt x="863952" y="1658"/>
                    <a:pt x="0" y="865482"/>
                    <a:pt x="0" y="1927474"/>
                  </a:cubicBezTo>
                  <a:cubicBezTo>
                    <a:pt x="0" y="2989465"/>
                    <a:pt x="863952" y="3853290"/>
                    <a:pt x="1925816" y="3853290"/>
                  </a:cubicBezTo>
                  <a:cubicBezTo>
                    <a:pt x="2881839" y="3853290"/>
                    <a:pt x="3677057" y="3152947"/>
                    <a:pt x="3826256" y="2238369"/>
                  </a:cubicBezTo>
                  <a:lnTo>
                    <a:pt x="3826256" y="3738777"/>
                  </a:lnTo>
                  <a:lnTo>
                    <a:pt x="4949585" y="3738777"/>
                  </a:lnTo>
                  <a:lnTo>
                    <a:pt x="4949585" y="1729817"/>
                  </a:lnTo>
                  <a:cubicBezTo>
                    <a:pt x="4949585" y="1264622"/>
                    <a:pt x="5221459" y="939699"/>
                    <a:pt x="5610907" y="939699"/>
                  </a:cubicBezTo>
                  <a:cubicBezTo>
                    <a:pt x="5980080" y="939699"/>
                    <a:pt x="6200562" y="1189640"/>
                    <a:pt x="6200562" y="1608162"/>
                  </a:cubicBezTo>
                  <a:lnTo>
                    <a:pt x="6200562" y="3738904"/>
                  </a:lnTo>
                  <a:lnTo>
                    <a:pt x="7323892" y="3738904"/>
                  </a:lnTo>
                  <a:lnTo>
                    <a:pt x="7323892" y="2264256"/>
                  </a:lnTo>
                  <a:cubicBezTo>
                    <a:pt x="7465439" y="3223721"/>
                    <a:pt x="8197918" y="3846276"/>
                    <a:pt x="9235808" y="3846276"/>
                  </a:cubicBezTo>
                  <a:cubicBezTo>
                    <a:pt x="9678432" y="3846276"/>
                    <a:pt x="10050027" y="3737246"/>
                    <a:pt x="10371507" y="3512810"/>
                  </a:cubicBezTo>
                  <a:cubicBezTo>
                    <a:pt x="10677173" y="3302273"/>
                    <a:pt x="10890770" y="3006426"/>
                    <a:pt x="10975189" y="2677423"/>
                  </a:cubicBezTo>
                  <a:lnTo>
                    <a:pt x="9869586" y="2677423"/>
                  </a:lnTo>
                  <a:cubicBezTo>
                    <a:pt x="9760682" y="2916396"/>
                    <a:pt x="9546703" y="3042514"/>
                    <a:pt x="9250090" y="3042514"/>
                  </a:cubicBezTo>
                </a:path>
              </a:pathLst>
            </a:custGeom>
            <a:solidFill>
              <a:schemeClr val="bg1"/>
            </a:solidFill>
            <a:ln w="12748" cap="flat">
              <a:noFill/>
              <a:prstDash val="solid"/>
              <a:miter/>
            </a:ln>
          </p:spPr>
          <p:txBody>
            <a:bodyPr rtlCol="0" anchor="ctr"/>
            <a:lstStyle/>
            <a:p>
              <a:endParaRPr lang="en-AU"/>
            </a:p>
          </p:txBody>
        </p:sp>
        <p:sp>
          <p:nvSpPr>
            <p:cNvPr id="19" name="Freeform: Shape 18">
              <a:extLst>
                <a:ext uri="{FF2B5EF4-FFF2-40B4-BE49-F238E27FC236}">
                  <a16:creationId xmlns:a16="http://schemas.microsoft.com/office/drawing/2014/main" id="{F60DCC85-91DE-D716-A5B4-9E8E5892338D}"/>
                </a:ext>
              </a:extLst>
            </p:cNvPr>
            <p:cNvSpPr/>
            <p:nvPr/>
          </p:nvSpPr>
          <p:spPr>
            <a:xfrm>
              <a:off x="704232" y="3467314"/>
              <a:ext cx="448745" cy="511357"/>
            </a:xfrm>
            <a:custGeom>
              <a:avLst/>
              <a:gdLst>
                <a:gd name="connsiteX0" fmla="*/ 264860 w 448745"/>
                <a:gd name="connsiteY0" fmla="*/ 193066 h 511357"/>
                <a:gd name="connsiteX1" fmla="*/ 146011 w 448745"/>
                <a:gd name="connsiteY1" fmla="*/ 139635 h 511357"/>
                <a:gd name="connsiteX2" fmla="*/ 217678 w 448745"/>
                <a:gd name="connsiteY2" fmla="*/ 90667 h 511357"/>
                <a:gd name="connsiteX3" fmla="*/ 299291 w 448745"/>
                <a:gd name="connsiteY3" fmla="*/ 142313 h 511357"/>
                <a:gd name="connsiteX4" fmla="*/ 431657 w 448745"/>
                <a:gd name="connsiteY4" fmla="*/ 142313 h 511357"/>
                <a:gd name="connsiteX5" fmla="*/ 217678 w 448745"/>
                <a:gd name="connsiteY5" fmla="*/ 0 h 511357"/>
                <a:gd name="connsiteX6" fmla="*/ 14537 w 448745"/>
                <a:gd name="connsiteY6" fmla="*/ 150474 h 511357"/>
                <a:gd name="connsiteX7" fmla="*/ 187710 w 448745"/>
                <a:gd name="connsiteY7" fmla="*/ 300949 h 511357"/>
                <a:gd name="connsiteX8" fmla="*/ 311915 w 448745"/>
                <a:gd name="connsiteY8" fmla="*/ 362669 h 511357"/>
                <a:gd name="connsiteX9" fmla="*/ 232088 w 448745"/>
                <a:gd name="connsiteY9" fmla="*/ 418013 h 511357"/>
                <a:gd name="connsiteX10" fmla="*/ 134152 w 448745"/>
                <a:gd name="connsiteY10" fmla="*/ 347239 h 511357"/>
                <a:gd name="connsiteX11" fmla="*/ 0 w 448745"/>
                <a:gd name="connsiteY11" fmla="*/ 347239 h 511357"/>
                <a:gd name="connsiteX12" fmla="*/ 231195 w 448745"/>
                <a:gd name="connsiteY12" fmla="*/ 511358 h 511357"/>
                <a:gd name="connsiteX13" fmla="*/ 448745 w 448745"/>
                <a:gd name="connsiteY13" fmla="*/ 352722 h 511357"/>
                <a:gd name="connsiteX14" fmla="*/ 264733 w 448745"/>
                <a:gd name="connsiteY14" fmla="*/ 193066 h 511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8745" h="511357">
                  <a:moveTo>
                    <a:pt x="264860" y="193066"/>
                  </a:moveTo>
                  <a:cubicBezTo>
                    <a:pt x="198677" y="181334"/>
                    <a:pt x="146011" y="175851"/>
                    <a:pt x="146011" y="139635"/>
                  </a:cubicBezTo>
                  <a:cubicBezTo>
                    <a:pt x="146011" y="108775"/>
                    <a:pt x="174193" y="90667"/>
                    <a:pt x="217678" y="90667"/>
                  </a:cubicBezTo>
                  <a:cubicBezTo>
                    <a:pt x="261162" y="90667"/>
                    <a:pt x="290237" y="107882"/>
                    <a:pt x="299291" y="142313"/>
                  </a:cubicBezTo>
                  <a:lnTo>
                    <a:pt x="431657" y="142313"/>
                  </a:lnTo>
                  <a:cubicBezTo>
                    <a:pt x="418905" y="58022"/>
                    <a:pt x="351829" y="0"/>
                    <a:pt x="217678" y="0"/>
                  </a:cubicBezTo>
                  <a:cubicBezTo>
                    <a:pt x="104312" y="0"/>
                    <a:pt x="14537" y="51646"/>
                    <a:pt x="14537" y="150474"/>
                  </a:cubicBezTo>
                  <a:cubicBezTo>
                    <a:pt x="14537" y="262947"/>
                    <a:pt x="101634" y="284626"/>
                    <a:pt x="187710" y="300949"/>
                  </a:cubicBezTo>
                  <a:cubicBezTo>
                    <a:pt x="254786" y="313701"/>
                    <a:pt x="311915" y="319057"/>
                    <a:pt x="311915" y="362669"/>
                  </a:cubicBezTo>
                  <a:cubicBezTo>
                    <a:pt x="311915" y="397099"/>
                    <a:pt x="282841" y="418013"/>
                    <a:pt x="232088" y="418013"/>
                  </a:cubicBezTo>
                  <a:cubicBezTo>
                    <a:pt x="176744" y="418013"/>
                    <a:pt x="142313" y="392636"/>
                    <a:pt x="134152" y="347239"/>
                  </a:cubicBezTo>
                  <a:lnTo>
                    <a:pt x="0" y="347239"/>
                  </a:lnTo>
                  <a:cubicBezTo>
                    <a:pt x="7269" y="444282"/>
                    <a:pt x="91560" y="511358"/>
                    <a:pt x="231195" y="511358"/>
                  </a:cubicBezTo>
                  <a:cubicBezTo>
                    <a:pt x="356293" y="511358"/>
                    <a:pt x="448745" y="456906"/>
                    <a:pt x="448745" y="352722"/>
                  </a:cubicBezTo>
                  <a:cubicBezTo>
                    <a:pt x="448745" y="231195"/>
                    <a:pt x="350809" y="208496"/>
                    <a:pt x="264733" y="193066"/>
                  </a:cubicBezTo>
                </a:path>
              </a:pathLst>
            </a:custGeom>
            <a:grpFill/>
            <a:ln w="12748" cap="flat">
              <a:noFill/>
              <a:prstDash val="solid"/>
              <a:miter/>
            </a:ln>
          </p:spPr>
          <p:txBody>
            <a:bodyPr rtlCol="0" anchor="ctr"/>
            <a:lstStyle/>
            <a:p>
              <a:endParaRPr lang="en-AU"/>
            </a:p>
          </p:txBody>
        </p:sp>
        <p:sp>
          <p:nvSpPr>
            <p:cNvPr id="20" name="Freeform: Shape 19">
              <a:extLst>
                <a:ext uri="{FF2B5EF4-FFF2-40B4-BE49-F238E27FC236}">
                  <a16:creationId xmlns:a16="http://schemas.microsoft.com/office/drawing/2014/main" id="{DADB353B-DFD8-A82E-C170-6237A4E2E548}"/>
                </a:ext>
              </a:extLst>
            </p:cNvPr>
            <p:cNvSpPr/>
            <p:nvPr/>
          </p:nvSpPr>
          <p:spPr>
            <a:xfrm>
              <a:off x="1164964" y="3467186"/>
              <a:ext cx="509572" cy="511357"/>
            </a:xfrm>
            <a:custGeom>
              <a:avLst/>
              <a:gdLst>
                <a:gd name="connsiteX0" fmla="*/ 254786 w 509572"/>
                <a:gd name="connsiteY0" fmla="*/ 408066 h 511357"/>
                <a:gd name="connsiteX1" fmla="*/ 144226 w 509572"/>
                <a:gd name="connsiteY1" fmla="*/ 255679 h 511357"/>
                <a:gd name="connsiteX2" fmla="*/ 254786 w 509572"/>
                <a:gd name="connsiteY2" fmla="*/ 101506 h 511357"/>
                <a:gd name="connsiteX3" fmla="*/ 365347 w 509572"/>
                <a:gd name="connsiteY3" fmla="*/ 255679 h 511357"/>
                <a:gd name="connsiteX4" fmla="*/ 254786 w 509572"/>
                <a:gd name="connsiteY4" fmla="*/ 408066 h 511357"/>
                <a:gd name="connsiteX5" fmla="*/ 255679 w 509572"/>
                <a:gd name="connsiteY5" fmla="*/ 0 h 511357"/>
                <a:gd name="connsiteX6" fmla="*/ 0 w 509572"/>
                <a:gd name="connsiteY6" fmla="*/ 255679 h 511357"/>
                <a:gd name="connsiteX7" fmla="*/ 255679 w 509572"/>
                <a:gd name="connsiteY7" fmla="*/ 511357 h 511357"/>
                <a:gd name="connsiteX8" fmla="*/ 509572 w 509572"/>
                <a:gd name="connsiteY8" fmla="*/ 255679 h 511357"/>
                <a:gd name="connsiteX9" fmla="*/ 255679 w 509572"/>
                <a:gd name="connsiteY9" fmla="*/ 0 h 511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572" h="511357">
                  <a:moveTo>
                    <a:pt x="254786" y="408066"/>
                  </a:moveTo>
                  <a:cubicBezTo>
                    <a:pt x="182227" y="408066"/>
                    <a:pt x="144226" y="346346"/>
                    <a:pt x="144226" y="255679"/>
                  </a:cubicBezTo>
                  <a:cubicBezTo>
                    <a:pt x="144226" y="165011"/>
                    <a:pt x="182227" y="101506"/>
                    <a:pt x="254786" y="101506"/>
                  </a:cubicBezTo>
                  <a:cubicBezTo>
                    <a:pt x="327345" y="101506"/>
                    <a:pt x="365347" y="163992"/>
                    <a:pt x="365347" y="255679"/>
                  </a:cubicBezTo>
                  <a:cubicBezTo>
                    <a:pt x="365347" y="347366"/>
                    <a:pt x="325433" y="408066"/>
                    <a:pt x="254786" y="408066"/>
                  </a:cubicBezTo>
                  <a:moveTo>
                    <a:pt x="255679" y="0"/>
                  </a:moveTo>
                  <a:cubicBezTo>
                    <a:pt x="101506" y="0"/>
                    <a:pt x="0" y="110560"/>
                    <a:pt x="0" y="255679"/>
                  </a:cubicBezTo>
                  <a:cubicBezTo>
                    <a:pt x="0" y="400797"/>
                    <a:pt x="101506" y="511357"/>
                    <a:pt x="255679" y="511357"/>
                  </a:cubicBezTo>
                  <a:cubicBezTo>
                    <a:pt x="409851" y="511357"/>
                    <a:pt x="509572" y="399905"/>
                    <a:pt x="509572" y="255679"/>
                  </a:cubicBezTo>
                  <a:cubicBezTo>
                    <a:pt x="509572" y="111453"/>
                    <a:pt x="408959" y="0"/>
                    <a:pt x="255679" y="0"/>
                  </a:cubicBezTo>
                </a:path>
              </a:pathLst>
            </a:custGeom>
            <a:grpFill/>
            <a:ln w="12748" cap="flat">
              <a:noFill/>
              <a:prstDash val="solid"/>
              <a:miter/>
            </a:ln>
          </p:spPr>
          <p:txBody>
            <a:bodyPr rtlCol="0" anchor="ctr"/>
            <a:lstStyle/>
            <a:p>
              <a:endParaRPr lang="en-AU"/>
            </a:p>
          </p:txBody>
        </p:sp>
        <p:sp>
          <p:nvSpPr>
            <p:cNvPr id="21" name="Freeform: Shape 20">
              <a:extLst>
                <a:ext uri="{FF2B5EF4-FFF2-40B4-BE49-F238E27FC236}">
                  <a16:creationId xmlns:a16="http://schemas.microsoft.com/office/drawing/2014/main" id="{FD982C41-2E44-E97E-9144-391794B04049}"/>
                </a:ext>
              </a:extLst>
            </p:cNvPr>
            <p:cNvSpPr/>
            <p:nvPr/>
          </p:nvSpPr>
          <p:spPr>
            <a:xfrm>
              <a:off x="1657193" y="3288479"/>
              <a:ext cx="1320093" cy="680117"/>
            </a:xfrm>
            <a:custGeom>
              <a:avLst/>
              <a:gdLst>
                <a:gd name="connsiteX0" fmla="*/ 1179693 w 1320093"/>
                <a:gd name="connsiteY0" fmla="*/ 192352 h 680117"/>
                <a:gd name="connsiteX1" fmla="*/ 1128047 w 1320093"/>
                <a:gd name="connsiteY1" fmla="*/ 380062 h 680117"/>
                <a:gd name="connsiteX2" fmla="*/ 1098973 w 1320093"/>
                <a:gd name="connsiteY2" fmla="*/ 530536 h 680117"/>
                <a:gd name="connsiteX3" fmla="*/ 1097188 w 1320093"/>
                <a:gd name="connsiteY3" fmla="*/ 530536 h 680117"/>
                <a:gd name="connsiteX4" fmla="*/ 1065435 w 1320093"/>
                <a:gd name="connsiteY4" fmla="*/ 378149 h 680117"/>
                <a:gd name="connsiteX5" fmla="*/ 1014682 w 1320093"/>
                <a:gd name="connsiteY5" fmla="*/ 192224 h 680117"/>
                <a:gd name="connsiteX6" fmla="*/ 894047 w 1320093"/>
                <a:gd name="connsiteY6" fmla="*/ 192224 h 680117"/>
                <a:gd name="connsiteX7" fmla="*/ 845079 w 1320093"/>
                <a:gd name="connsiteY7" fmla="*/ 378149 h 680117"/>
                <a:gd name="connsiteX8" fmla="*/ 814219 w 1320093"/>
                <a:gd name="connsiteY8" fmla="*/ 529644 h 680117"/>
                <a:gd name="connsiteX9" fmla="*/ 812434 w 1320093"/>
                <a:gd name="connsiteY9" fmla="*/ 529644 h 680117"/>
                <a:gd name="connsiteX10" fmla="*/ 784379 w 1320093"/>
                <a:gd name="connsiteY10" fmla="*/ 380062 h 680117"/>
                <a:gd name="connsiteX11" fmla="*/ 733626 w 1320093"/>
                <a:gd name="connsiteY11" fmla="*/ 192352 h 680117"/>
                <a:gd name="connsiteX12" fmla="*/ 517861 w 1320093"/>
                <a:gd name="connsiteY12" fmla="*/ 192352 h 680117"/>
                <a:gd name="connsiteX13" fmla="*/ 517861 w 1320093"/>
                <a:gd name="connsiteY13" fmla="*/ 38179 h 680117"/>
                <a:gd name="connsiteX14" fmla="*/ 378226 w 1320093"/>
                <a:gd name="connsiteY14" fmla="*/ 38179 h 680117"/>
                <a:gd name="connsiteX15" fmla="*/ 378226 w 1320093"/>
                <a:gd name="connsiteY15" fmla="*/ 192352 h 680117"/>
                <a:gd name="connsiteX16" fmla="*/ 214872 w 1320093"/>
                <a:gd name="connsiteY16" fmla="*/ 192352 h 680117"/>
                <a:gd name="connsiteX17" fmla="*/ 214872 w 1320093"/>
                <a:gd name="connsiteY17" fmla="*/ 161492 h 680117"/>
                <a:gd name="connsiteX18" fmla="*/ 315486 w 1320093"/>
                <a:gd name="connsiteY18" fmla="*/ 105255 h 680117"/>
                <a:gd name="connsiteX19" fmla="*/ 315486 w 1320093"/>
                <a:gd name="connsiteY19" fmla="*/ 3621 h 680117"/>
                <a:gd name="connsiteX20" fmla="*/ 256572 w 1320093"/>
                <a:gd name="connsiteY20" fmla="*/ 51 h 680117"/>
                <a:gd name="connsiteX21" fmla="*/ 113366 w 1320093"/>
                <a:gd name="connsiteY21" fmla="*/ 38179 h 680117"/>
                <a:gd name="connsiteX22" fmla="*/ 72559 w 1320093"/>
                <a:gd name="connsiteY22" fmla="*/ 151545 h 680117"/>
                <a:gd name="connsiteX23" fmla="*/ 72559 w 1320093"/>
                <a:gd name="connsiteY23" fmla="*/ 192352 h 680117"/>
                <a:gd name="connsiteX24" fmla="*/ 0 w 1320093"/>
                <a:gd name="connsiteY24" fmla="*/ 192352 h 680117"/>
                <a:gd name="connsiteX25" fmla="*/ 0 w 1320093"/>
                <a:gd name="connsiteY25" fmla="*/ 291945 h 680117"/>
                <a:gd name="connsiteX26" fmla="*/ 72559 w 1320093"/>
                <a:gd name="connsiteY26" fmla="*/ 291945 h 680117"/>
                <a:gd name="connsiteX27" fmla="*/ 72559 w 1320093"/>
                <a:gd name="connsiteY27" fmla="*/ 674635 h 680117"/>
                <a:gd name="connsiteX28" fmla="*/ 214872 w 1320093"/>
                <a:gd name="connsiteY28" fmla="*/ 674635 h 680117"/>
                <a:gd name="connsiteX29" fmla="*/ 214872 w 1320093"/>
                <a:gd name="connsiteY29" fmla="*/ 291945 h 680117"/>
                <a:gd name="connsiteX30" fmla="*/ 378226 w 1320093"/>
                <a:gd name="connsiteY30" fmla="*/ 291945 h 680117"/>
                <a:gd name="connsiteX31" fmla="*/ 378226 w 1320093"/>
                <a:gd name="connsiteY31" fmla="*/ 553235 h 680117"/>
                <a:gd name="connsiteX32" fmla="*/ 528701 w 1320093"/>
                <a:gd name="connsiteY32" fmla="*/ 680118 h 680117"/>
                <a:gd name="connsiteX33" fmla="*/ 611206 w 1320093"/>
                <a:gd name="connsiteY33" fmla="*/ 672849 h 680117"/>
                <a:gd name="connsiteX34" fmla="*/ 611206 w 1320093"/>
                <a:gd name="connsiteY34" fmla="*/ 566752 h 680117"/>
                <a:gd name="connsiteX35" fmla="*/ 603938 w 1320093"/>
                <a:gd name="connsiteY35" fmla="*/ 566752 h 680117"/>
                <a:gd name="connsiteX36" fmla="*/ 571292 w 1320093"/>
                <a:gd name="connsiteY36" fmla="*/ 568538 h 680117"/>
                <a:gd name="connsiteX37" fmla="*/ 517861 w 1320093"/>
                <a:gd name="connsiteY37" fmla="*/ 522247 h 680117"/>
                <a:gd name="connsiteX38" fmla="*/ 517861 w 1320093"/>
                <a:gd name="connsiteY38" fmla="*/ 291818 h 680117"/>
                <a:gd name="connsiteX39" fmla="*/ 619240 w 1320093"/>
                <a:gd name="connsiteY39" fmla="*/ 291818 h 680117"/>
                <a:gd name="connsiteX40" fmla="*/ 737197 w 1320093"/>
                <a:gd name="connsiteY40" fmla="*/ 674507 h 680117"/>
                <a:gd name="connsiteX41" fmla="*/ 869563 w 1320093"/>
                <a:gd name="connsiteY41" fmla="*/ 674507 h 680117"/>
                <a:gd name="connsiteX42" fmla="*/ 922102 w 1320093"/>
                <a:gd name="connsiteY42" fmla="*/ 477743 h 680117"/>
                <a:gd name="connsiteX43" fmla="*/ 953854 w 1320093"/>
                <a:gd name="connsiteY43" fmla="*/ 329947 h 680117"/>
                <a:gd name="connsiteX44" fmla="*/ 955640 w 1320093"/>
                <a:gd name="connsiteY44" fmla="*/ 329947 h 680117"/>
                <a:gd name="connsiteX45" fmla="*/ 985607 w 1320093"/>
                <a:gd name="connsiteY45" fmla="*/ 477743 h 680117"/>
                <a:gd name="connsiteX46" fmla="*/ 1036360 w 1320093"/>
                <a:gd name="connsiteY46" fmla="*/ 674507 h 680117"/>
                <a:gd name="connsiteX47" fmla="*/ 1170512 w 1320093"/>
                <a:gd name="connsiteY47" fmla="*/ 674507 h 680117"/>
                <a:gd name="connsiteX48" fmla="*/ 1320093 w 1320093"/>
                <a:gd name="connsiteY48" fmla="*/ 192097 h 680117"/>
                <a:gd name="connsiteX49" fmla="*/ 1179566 w 1320093"/>
                <a:gd name="connsiteY49" fmla="*/ 192097 h 680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320093" h="680117">
                  <a:moveTo>
                    <a:pt x="1179693" y="192352"/>
                  </a:moveTo>
                  <a:lnTo>
                    <a:pt x="1128047" y="380062"/>
                  </a:lnTo>
                  <a:cubicBezTo>
                    <a:pt x="1111725" y="438084"/>
                    <a:pt x="1098973" y="530536"/>
                    <a:pt x="1098973" y="530536"/>
                  </a:cubicBezTo>
                  <a:lnTo>
                    <a:pt x="1097188" y="530536"/>
                  </a:lnTo>
                  <a:cubicBezTo>
                    <a:pt x="1097188" y="530536"/>
                    <a:pt x="1081757" y="436299"/>
                    <a:pt x="1065435" y="378149"/>
                  </a:cubicBezTo>
                  <a:lnTo>
                    <a:pt x="1014682" y="192224"/>
                  </a:lnTo>
                  <a:lnTo>
                    <a:pt x="894047" y="192224"/>
                  </a:lnTo>
                  <a:lnTo>
                    <a:pt x="845079" y="378149"/>
                  </a:lnTo>
                  <a:cubicBezTo>
                    <a:pt x="829649" y="436171"/>
                    <a:pt x="814219" y="529644"/>
                    <a:pt x="814219" y="529644"/>
                  </a:cubicBezTo>
                  <a:lnTo>
                    <a:pt x="812434" y="529644"/>
                  </a:lnTo>
                  <a:cubicBezTo>
                    <a:pt x="812434" y="529644"/>
                    <a:pt x="799682" y="437191"/>
                    <a:pt x="784379" y="380062"/>
                  </a:cubicBezTo>
                  <a:lnTo>
                    <a:pt x="733626" y="192352"/>
                  </a:lnTo>
                  <a:lnTo>
                    <a:pt x="517861" y="192352"/>
                  </a:lnTo>
                  <a:lnTo>
                    <a:pt x="517861" y="38179"/>
                  </a:lnTo>
                  <a:lnTo>
                    <a:pt x="378226" y="38179"/>
                  </a:lnTo>
                  <a:lnTo>
                    <a:pt x="378226" y="192352"/>
                  </a:lnTo>
                  <a:lnTo>
                    <a:pt x="214872" y="192352"/>
                  </a:lnTo>
                  <a:lnTo>
                    <a:pt x="214872" y="161492"/>
                  </a:lnTo>
                  <a:cubicBezTo>
                    <a:pt x="214872" y="107168"/>
                    <a:pt x="243947" y="102577"/>
                    <a:pt x="315486" y="105255"/>
                  </a:cubicBezTo>
                  <a:lnTo>
                    <a:pt x="315486" y="3621"/>
                  </a:lnTo>
                  <a:cubicBezTo>
                    <a:pt x="295593" y="943"/>
                    <a:pt x="275572" y="51"/>
                    <a:pt x="256572" y="51"/>
                  </a:cubicBezTo>
                  <a:cubicBezTo>
                    <a:pt x="194979" y="-842"/>
                    <a:pt x="145119" y="9997"/>
                    <a:pt x="113366" y="38179"/>
                  </a:cubicBezTo>
                  <a:cubicBezTo>
                    <a:pt x="85311" y="63556"/>
                    <a:pt x="72559" y="99899"/>
                    <a:pt x="72559" y="151545"/>
                  </a:cubicBezTo>
                  <a:lnTo>
                    <a:pt x="72559" y="192352"/>
                  </a:lnTo>
                  <a:lnTo>
                    <a:pt x="0" y="192352"/>
                  </a:lnTo>
                  <a:lnTo>
                    <a:pt x="0" y="291945"/>
                  </a:lnTo>
                  <a:lnTo>
                    <a:pt x="72559" y="291945"/>
                  </a:lnTo>
                  <a:lnTo>
                    <a:pt x="72559" y="674635"/>
                  </a:lnTo>
                  <a:lnTo>
                    <a:pt x="214872" y="674635"/>
                  </a:lnTo>
                  <a:lnTo>
                    <a:pt x="214872" y="291945"/>
                  </a:lnTo>
                  <a:lnTo>
                    <a:pt x="378226" y="291945"/>
                  </a:lnTo>
                  <a:lnTo>
                    <a:pt x="378226" y="553235"/>
                  </a:lnTo>
                  <a:cubicBezTo>
                    <a:pt x="378226" y="651171"/>
                    <a:pt x="438926" y="680118"/>
                    <a:pt x="528701" y="680118"/>
                  </a:cubicBezTo>
                  <a:cubicBezTo>
                    <a:pt x="566829" y="680118"/>
                    <a:pt x="595776" y="675527"/>
                    <a:pt x="611206" y="672849"/>
                  </a:cubicBezTo>
                  <a:lnTo>
                    <a:pt x="611206" y="566752"/>
                  </a:lnTo>
                  <a:lnTo>
                    <a:pt x="603938" y="566752"/>
                  </a:lnTo>
                  <a:cubicBezTo>
                    <a:pt x="594884" y="567645"/>
                    <a:pt x="580346" y="568538"/>
                    <a:pt x="571292" y="568538"/>
                  </a:cubicBezTo>
                  <a:cubicBezTo>
                    <a:pt x="537754" y="568538"/>
                    <a:pt x="517861" y="558591"/>
                    <a:pt x="517861" y="522247"/>
                  </a:cubicBezTo>
                  <a:lnTo>
                    <a:pt x="517861" y="291818"/>
                  </a:lnTo>
                  <a:lnTo>
                    <a:pt x="619240" y="291818"/>
                  </a:lnTo>
                  <a:lnTo>
                    <a:pt x="737197" y="674507"/>
                  </a:lnTo>
                  <a:lnTo>
                    <a:pt x="869563" y="674507"/>
                  </a:lnTo>
                  <a:lnTo>
                    <a:pt x="922102" y="477743"/>
                  </a:lnTo>
                  <a:cubicBezTo>
                    <a:pt x="936639" y="422399"/>
                    <a:pt x="953854" y="329947"/>
                    <a:pt x="953854" y="329947"/>
                  </a:cubicBezTo>
                  <a:lnTo>
                    <a:pt x="955640" y="329947"/>
                  </a:lnTo>
                  <a:cubicBezTo>
                    <a:pt x="955640" y="329947"/>
                    <a:pt x="971069" y="423292"/>
                    <a:pt x="985607" y="477743"/>
                  </a:cubicBezTo>
                  <a:lnTo>
                    <a:pt x="1036360" y="674507"/>
                  </a:lnTo>
                  <a:lnTo>
                    <a:pt x="1170512" y="674507"/>
                  </a:lnTo>
                  <a:lnTo>
                    <a:pt x="1320093" y="192097"/>
                  </a:lnTo>
                  <a:lnTo>
                    <a:pt x="1179566" y="192097"/>
                  </a:lnTo>
                  <a:close/>
                </a:path>
              </a:pathLst>
            </a:custGeom>
            <a:grpFill/>
            <a:ln w="12748" cap="flat">
              <a:noFill/>
              <a:prstDash val="solid"/>
              <a:miter/>
            </a:ln>
          </p:spPr>
          <p:txBody>
            <a:bodyPr rtlCol="0" anchor="ctr"/>
            <a:lstStyle/>
            <a:p>
              <a:endParaRPr lang="en-AU"/>
            </a:p>
          </p:txBody>
        </p:sp>
        <p:sp>
          <p:nvSpPr>
            <p:cNvPr id="22" name="Freeform: Shape 21">
              <a:extLst>
                <a:ext uri="{FF2B5EF4-FFF2-40B4-BE49-F238E27FC236}">
                  <a16:creationId xmlns:a16="http://schemas.microsoft.com/office/drawing/2014/main" id="{964D1596-761D-6A44-90FB-675A88764414}"/>
                </a:ext>
              </a:extLst>
            </p:cNvPr>
            <p:cNvSpPr/>
            <p:nvPr/>
          </p:nvSpPr>
          <p:spPr>
            <a:xfrm>
              <a:off x="2945534" y="3467059"/>
              <a:ext cx="473101" cy="508679"/>
            </a:xfrm>
            <a:custGeom>
              <a:avLst/>
              <a:gdLst>
                <a:gd name="connsiteX0" fmla="*/ 314593 w 473101"/>
                <a:gd name="connsiteY0" fmla="*/ 322882 h 508679"/>
                <a:gd name="connsiteX1" fmla="*/ 209389 w 473101"/>
                <a:gd name="connsiteY1" fmla="*/ 415335 h 508679"/>
                <a:gd name="connsiteX2" fmla="*/ 138615 w 473101"/>
                <a:gd name="connsiteY2" fmla="*/ 358205 h 508679"/>
                <a:gd name="connsiteX3" fmla="*/ 231067 w 473101"/>
                <a:gd name="connsiteY3" fmla="*/ 287432 h 508679"/>
                <a:gd name="connsiteX4" fmla="*/ 314466 w 473101"/>
                <a:gd name="connsiteY4" fmla="*/ 260270 h 508679"/>
                <a:gd name="connsiteX5" fmla="*/ 314466 w 473101"/>
                <a:gd name="connsiteY5" fmla="*/ 322882 h 508679"/>
                <a:gd name="connsiteX6" fmla="*/ 473102 w 473101"/>
                <a:gd name="connsiteY6" fmla="*/ 496055 h 508679"/>
                <a:gd name="connsiteX7" fmla="*/ 449765 w 473101"/>
                <a:gd name="connsiteY7" fmla="*/ 420818 h 508679"/>
                <a:gd name="connsiteX8" fmla="*/ 449765 w 473101"/>
                <a:gd name="connsiteY8" fmla="*/ 173300 h 508679"/>
                <a:gd name="connsiteX9" fmla="*/ 376313 w 473101"/>
                <a:gd name="connsiteY9" fmla="*/ 29075 h 508679"/>
                <a:gd name="connsiteX10" fmla="*/ 237571 w 473101"/>
                <a:gd name="connsiteY10" fmla="*/ 0 h 508679"/>
                <a:gd name="connsiteX11" fmla="*/ 23591 w 473101"/>
                <a:gd name="connsiteY11" fmla="*/ 159528 h 508679"/>
                <a:gd name="connsiteX12" fmla="*/ 155065 w 473101"/>
                <a:gd name="connsiteY12" fmla="*/ 159528 h 508679"/>
                <a:gd name="connsiteX13" fmla="*/ 239356 w 473101"/>
                <a:gd name="connsiteY13" fmla="*/ 96023 h 508679"/>
                <a:gd name="connsiteX14" fmla="*/ 311023 w 473101"/>
                <a:gd name="connsiteY14" fmla="*/ 154045 h 508679"/>
                <a:gd name="connsiteX15" fmla="*/ 189496 w 473101"/>
                <a:gd name="connsiteY15" fmla="*/ 215765 h 508679"/>
                <a:gd name="connsiteX16" fmla="*/ 0 w 473101"/>
                <a:gd name="connsiteY16" fmla="*/ 362669 h 508679"/>
                <a:gd name="connsiteX17" fmla="*/ 165012 w 473101"/>
                <a:gd name="connsiteY17" fmla="*/ 508680 h 508679"/>
                <a:gd name="connsiteX18" fmla="*/ 312808 w 473101"/>
                <a:gd name="connsiteY18" fmla="*/ 437013 h 508679"/>
                <a:gd name="connsiteX19" fmla="*/ 329131 w 473101"/>
                <a:gd name="connsiteY19" fmla="*/ 495928 h 508679"/>
                <a:gd name="connsiteX20" fmla="*/ 473102 w 473101"/>
                <a:gd name="connsiteY20" fmla="*/ 495928 h 508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73101" h="508679">
                  <a:moveTo>
                    <a:pt x="314593" y="322882"/>
                  </a:moveTo>
                  <a:cubicBezTo>
                    <a:pt x="314593" y="375421"/>
                    <a:pt x="272894" y="415335"/>
                    <a:pt x="209389" y="415335"/>
                  </a:cubicBezTo>
                  <a:cubicBezTo>
                    <a:pt x="170368" y="415335"/>
                    <a:pt x="138615" y="399905"/>
                    <a:pt x="138615" y="358205"/>
                  </a:cubicBezTo>
                  <a:cubicBezTo>
                    <a:pt x="138615" y="316506"/>
                    <a:pt x="168582" y="301076"/>
                    <a:pt x="231067" y="287432"/>
                  </a:cubicBezTo>
                  <a:cubicBezTo>
                    <a:pt x="262820" y="280163"/>
                    <a:pt x="293680" y="272894"/>
                    <a:pt x="314466" y="260270"/>
                  </a:cubicBezTo>
                  <a:lnTo>
                    <a:pt x="314466" y="322882"/>
                  </a:lnTo>
                  <a:close/>
                  <a:moveTo>
                    <a:pt x="473102" y="496055"/>
                  </a:moveTo>
                  <a:cubicBezTo>
                    <a:pt x="459074" y="483558"/>
                    <a:pt x="449765" y="458947"/>
                    <a:pt x="449765" y="420818"/>
                  </a:cubicBezTo>
                  <a:lnTo>
                    <a:pt x="449765" y="173300"/>
                  </a:lnTo>
                  <a:cubicBezTo>
                    <a:pt x="449765" y="108010"/>
                    <a:pt x="426174" y="58149"/>
                    <a:pt x="376313" y="29075"/>
                  </a:cubicBezTo>
                  <a:cubicBezTo>
                    <a:pt x="342775" y="9181"/>
                    <a:pt x="299291" y="0"/>
                    <a:pt x="237571" y="0"/>
                  </a:cubicBezTo>
                  <a:cubicBezTo>
                    <a:pt x="94365" y="0"/>
                    <a:pt x="27162" y="77023"/>
                    <a:pt x="23591" y="159528"/>
                  </a:cubicBezTo>
                  <a:lnTo>
                    <a:pt x="155065" y="159528"/>
                  </a:lnTo>
                  <a:cubicBezTo>
                    <a:pt x="158636" y="121400"/>
                    <a:pt x="185033" y="96023"/>
                    <a:pt x="239356" y="96023"/>
                  </a:cubicBezTo>
                  <a:cubicBezTo>
                    <a:pt x="288324" y="96023"/>
                    <a:pt x="311023" y="119614"/>
                    <a:pt x="311023" y="154045"/>
                  </a:cubicBezTo>
                  <a:cubicBezTo>
                    <a:pt x="311023" y="190388"/>
                    <a:pt x="275700" y="203906"/>
                    <a:pt x="189496" y="215765"/>
                  </a:cubicBezTo>
                  <a:cubicBezTo>
                    <a:pt x="84291" y="228389"/>
                    <a:pt x="0" y="255679"/>
                    <a:pt x="0" y="362669"/>
                  </a:cubicBezTo>
                  <a:cubicBezTo>
                    <a:pt x="0" y="457799"/>
                    <a:pt x="69881" y="508680"/>
                    <a:pt x="165012" y="508680"/>
                  </a:cubicBezTo>
                  <a:cubicBezTo>
                    <a:pt x="239356" y="508680"/>
                    <a:pt x="281056" y="481518"/>
                    <a:pt x="312808" y="437013"/>
                  </a:cubicBezTo>
                  <a:cubicBezTo>
                    <a:pt x="315486" y="464175"/>
                    <a:pt x="321862" y="485088"/>
                    <a:pt x="329131" y="495928"/>
                  </a:cubicBezTo>
                  <a:lnTo>
                    <a:pt x="473102" y="495928"/>
                  </a:lnTo>
                  <a:close/>
                </a:path>
              </a:pathLst>
            </a:custGeom>
            <a:grpFill/>
            <a:ln w="12748" cap="flat">
              <a:noFill/>
              <a:prstDash val="solid"/>
              <a:miter/>
            </a:ln>
          </p:spPr>
          <p:txBody>
            <a:bodyPr rtlCol="0" anchor="ctr"/>
            <a:lstStyle/>
            <a:p>
              <a:endParaRPr lang="en-AU"/>
            </a:p>
          </p:txBody>
        </p:sp>
        <p:sp>
          <p:nvSpPr>
            <p:cNvPr id="23" name="Freeform: Shape 22">
              <a:extLst>
                <a:ext uri="{FF2B5EF4-FFF2-40B4-BE49-F238E27FC236}">
                  <a16:creationId xmlns:a16="http://schemas.microsoft.com/office/drawing/2014/main" id="{C245A43B-98DB-F7D1-8BE3-387CDA0D903F}"/>
                </a:ext>
              </a:extLst>
            </p:cNvPr>
            <p:cNvSpPr/>
            <p:nvPr/>
          </p:nvSpPr>
          <p:spPr>
            <a:xfrm>
              <a:off x="3454341" y="3472670"/>
              <a:ext cx="303753" cy="490571"/>
            </a:xfrm>
            <a:custGeom>
              <a:avLst/>
              <a:gdLst>
                <a:gd name="connsiteX0" fmla="*/ 303754 w 303753"/>
                <a:gd name="connsiteY0" fmla="*/ 127776 h 490571"/>
                <a:gd name="connsiteX1" fmla="*/ 303754 w 303753"/>
                <a:gd name="connsiteY1" fmla="*/ 3571 h 490571"/>
                <a:gd name="connsiteX2" fmla="*/ 273787 w 303753"/>
                <a:gd name="connsiteY2" fmla="*/ 0 h 490571"/>
                <a:gd name="connsiteX3" fmla="*/ 139635 w 303753"/>
                <a:gd name="connsiteY3" fmla="*/ 94238 h 490571"/>
                <a:gd name="connsiteX4" fmla="*/ 136957 w 303753"/>
                <a:gd name="connsiteY4" fmla="*/ 94238 h 490571"/>
                <a:gd name="connsiteX5" fmla="*/ 136957 w 303753"/>
                <a:gd name="connsiteY5" fmla="*/ 8161 h 490571"/>
                <a:gd name="connsiteX6" fmla="*/ 0 w 303753"/>
                <a:gd name="connsiteY6" fmla="*/ 8161 h 490571"/>
                <a:gd name="connsiteX7" fmla="*/ 0 w 303753"/>
                <a:gd name="connsiteY7" fmla="*/ 490572 h 490571"/>
                <a:gd name="connsiteX8" fmla="*/ 142313 w 303753"/>
                <a:gd name="connsiteY8" fmla="*/ 490572 h 490571"/>
                <a:gd name="connsiteX9" fmla="*/ 142313 w 303753"/>
                <a:gd name="connsiteY9" fmla="*/ 266646 h 490571"/>
                <a:gd name="connsiteX10" fmla="*/ 270216 w 303753"/>
                <a:gd name="connsiteY10" fmla="*/ 125225 h 490571"/>
                <a:gd name="connsiteX11" fmla="*/ 300183 w 303753"/>
                <a:gd name="connsiteY11" fmla="*/ 127903 h 490571"/>
                <a:gd name="connsiteX12" fmla="*/ 303754 w 303753"/>
                <a:gd name="connsiteY12" fmla="*/ 127903 h 49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3753" h="490571">
                  <a:moveTo>
                    <a:pt x="303754" y="127776"/>
                  </a:moveTo>
                  <a:lnTo>
                    <a:pt x="303754" y="3571"/>
                  </a:lnTo>
                  <a:cubicBezTo>
                    <a:pt x="297378" y="893"/>
                    <a:pt x="287431" y="0"/>
                    <a:pt x="273787" y="0"/>
                  </a:cubicBezTo>
                  <a:cubicBezTo>
                    <a:pt x="213980" y="0"/>
                    <a:pt x="170368" y="27162"/>
                    <a:pt x="139635" y="94238"/>
                  </a:cubicBezTo>
                  <a:lnTo>
                    <a:pt x="136957" y="94238"/>
                  </a:lnTo>
                  <a:lnTo>
                    <a:pt x="136957" y="8161"/>
                  </a:lnTo>
                  <a:lnTo>
                    <a:pt x="0" y="8161"/>
                  </a:lnTo>
                  <a:lnTo>
                    <a:pt x="0" y="490572"/>
                  </a:lnTo>
                  <a:lnTo>
                    <a:pt x="142313" y="490572"/>
                  </a:lnTo>
                  <a:lnTo>
                    <a:pt x="142313" y="266646"/>
                  </a:lnTo>
                  <a:cubicBezTo>
                    <a:pt x="142313" y="172280"/>
                    <a:pt x="193066" y="124333"/>
                    <a:pt x="270216" y="125225"/>
                  </a:cubicBezTo>
                  <a:cubicBezTo>
                    <a:pt x="280163" y="125225"/>
                    <a:pt x="290109" y="126118"/>
                    <a:pt x="300183" y="127903"/>
                  </a:cubicBezTo>
                  <a:lnTo>
                    <a:pt x="303754" y="127903"/>
                  </a:lnTo>
                  <a:close/>
                </a:path>
              </a:pathLst>
            </a:custGeom>
            <a:grpFill/>
            <a:ln w="12748" cap="flat">
              <a:noFill/>
              <a:prstDash val="solid"/>
              <a:miter/>
            </a:ln>
          </p:spPr>
          <p:txBody>
            <a:bodyPr rtlCol="0" anchor="ctr"/>
            <a:lstStyle/>
            <a:p>
              <a:endParaRPr lang="en-AU"/>
            </a:p>
          </p:txBody>
        </p:sp>
        <p:sp>
          <p:nvSpPr>
            <p:cNvPr id="24" name="Freeform: Shape 23">
              <a:extLst>
                <a:ext uri="{FF2B5EF4-FFF2-40B4-BE49-F238E27FC236}">
                  <a16:creationId xmlns:a16="http://schemas.microsoft.com/office/drawing/2014/main" id="{E148B643-9C0B-A322-B8EF-4ADC7820900A}"/>
                </a:ext>
              </a:extLst>
            </p:cNvPr>
            <p:cNvSpPr/>
            <p:nvPr/>
          </p:nvSpPr>
          <p:spPr>
            <a:xfrm>
              <a:off x="3753887" y="3467186"/>
              <a:ext cx="491487" cy="510464"/>
            </a:xfrm>
            <a:custGeom>
              <a:avLst/>
              <a:gdLst>
                <a:gd name="connsiteX0" fmla="*/ 247645 w 491487"/>
                <a:gd name="connsiteY0" fmla="*/ 100614 h 510464"/>
                <a:gd name="connsiteX1" fmla="*/ 346473 w 491487"/>
                <a:gd name="connsiteY1" fmla="*/ 208496 h 510464"/>
                <a:gd name="connsiteX2" fmla="*/ 140655 w 491487"/>
                <a:gd name="connsiteY2" fmla="*/ 208496 h 510464"/>
                <a:gd name="connsiteX3" fmla="*/ 247645 w 491487"/>
                <a:gd name="connsiteY3" fmla="*/ 100614 h 510464"/>
                <a:gd name="connsiteX4" fmla="*/ 256699 w 491487"/>
                <a:gd name="connsiteY4" fmla="*/ 407046 h 510464"/>
                <a:gd name="connsiteX5" fmla="*/ 139635 w 491487"/>
                <a:gd name="connsiteY5" fmla="*/ 291002 h 510464"/>
                <a:gd name="connsiteX6" fmla="*/ 491464 w 491487"/>
                <a:gd name="connsiteY6" fmla="*/ 291002 h 510464"/>
                <a:gd name="connsiteX7" fmla="*/ 413422 w 491487"/>
                <a:gd name="connsiteY7" fmla="*/ 61592 h 510464"/>
                <a:gd name="connsiteX8" fmla="*/ 247517 w 491487"/>
                <a:gd name="connsiteY8" fmla="*/ 0 h 510464"/>
                <a:gd name="connsiteX9" fmla="*/ 0 w 491487"/>
                <a:gd name="connsiteY9" fmla="*/ 255679 h 510464"/>
                <a:gd name="connsiteX10" fmla="*/ 254786 w 491487"/>
                <a:gd name="connsiteY10" fmla="*/ 510465 h 510464"/>
                <a:gd name="connsiteX11" fmla="*/ 482411 w 491487"/>
                <a:gd name="connsiteY11" fmla="*/ 359991 h 510464"/>
                <a:gd name="connsiteX12" fmla="*/ 344561 w 491487"/>
                <a:gd name="connsiteY12" fmla="*/ 359991 h 510464"/>
                <a:gd name="connsiteX13" fmla="*/ 256572 w 491487"/>
                <a:gd name="connsiteY13" fmla="*/ 407173 h 510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1487" h="510464">
                  <a:moveTo>
                    <a:pt x="247645" y="100614"/>
                  </a:moveTo>
                  <a:cubicBezTo>
                    <a:pt x="303882" y="100614"/>
                    <a:pt x="341883" y="141420"/>
                    <a:pt x="346473" y="208496"/>
                  </a:cubicBezTo>
                  <a:lnTo>
                    <a:pt x="140655" y="208496"/>
                  </a:lnTo>
                  <a:cubicBezTo>
                    <a:pt x="149709" y="142313"/>
                    <a:pt x="182355" y="100614"/>
                    <a:pt x="247645" y="100614"/>
                  </a:cubicBezTo>
                  <a:moveTo>
                    <a:pt x="256699" y="407046"/>
                  </a:moveTo>
                  <a:cubicBezTo>
                    <a:pt x="187838" y="407046"/>
                    <a:pt x="148817" y="363561"/>
                    <a:pt x="139635" y="291002"/>
                  </a:cubicBezTo>
                  <a:lnTo>
                    <a:pt x="491464" y="291002"/>
                  </a:lnTo>
                  <a:cubicBezTo>
                    <a:pt x="492357" y="195744"/>
                    <a:pt x="467873" y="114258"/>
                    <a:pt x="413422" y="61592"/>
                  </a:cubicBezTo>
                  <a:cubicBezTo>
                    <a:pt x="370830" y="22571"/>
                    <a:pt x="316379" y="0"/>
                    <a:pt x="247517" y="0"/>
                  </a:cubicBezTo>
                  <a:cubicBezTo>
                    <a:pt x="100614" y="0"/>
                    <a:pt x="0" y="110688"/>
                    <a:pt x="0" y="255679"/>
                  </a:cubicBezTo>
                  <a:cubicBezTo>
                    <a:pt x="0" y="400670"/>
                    <a:pt x="97043" y="510465"/>
                    <a:pt x="254786" y="510465"/>
                  </a:cubicBezTo>
                  <a:cubicBezTo>
                    <a:pt x="378991" y="510465"/>
                    <a:pt x="457926" y="445174"/>
                    <a:pt x="482411" y="359991"/>
                  </a:cubicBezTo>
                  <a:lnTo>
                    <a:pt x="344561" y="359991"/>
                  </a:lnTo>
                  <a:cubicBezTo>
                    <a:pt x="329131" y="389958"/>
                    <a:pt x="301076" y="407173"/>
                    <a:pt x="256572" y="407173"/>
                  </a:cubicBezTo>
                </a:path>
              </a:pathLst>
            </a:custGeom>
            <a:grpFill/>
            <a:ln w="12748" cap="flat">
              <a:noFill/>
              <a:prstDash val="solid"/>
              <a:miter/>
            </a:ln>
          </p:spPr>
          <p:txBody>
            <a:bodyPr rtlCol="0" anchor="ctr"/>
            <a:lstStyle/>
            <a:p>
              <a:endParaRPr lang="en-AU"/>
            </a:p>
          </p:txBody>
        </p:sp>
      </p:grpSp>
    </p:spTree>
    <p:extLst>
      <p:ext uri="{BB962C8B-B14F-4D97-AF65-F5344CB8AC3E}">
        <p14:creationId xmlns:p14="http://schemas.microsoft.com/office/powerpoint/2010/main" val="202896506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8_content_subtitle_image_lef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1" y="108000"/>
            <a:ext cx="5775324"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6416675" y="476250"/>
            <a:ext cx="5318442" cy="746695"/>
          </a:xfrm>
          <a:prstGeom prst="rect">
            <a:avLst/>
          </a:prstGeom>
        </p:spPr>
        <p:txBody>
          <a:bodyPr lIns="0" tIns="0" rIns="0" bIns="0"/>
          <a:lstStyle/>
          <a:p>
            <a:r>
              <a:rPr lang="en-US"/>
              <a:t>Click to edit Master title style</a:t>
            </a:r>
            <a:endParaRPr lang="en-AU"/>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6416675" y="1356831"/>
            <a:ext cx="5308090"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3" name="Footer Placeholder 4">
            <a:extLst>
              <a:ext uri="{FF2B5EF4-FFF2-40B4-BE49-F238E27FC236}">
                <a16:creationId xmlns:a16="http://schemas.microsoft.com/office/drawing/2014/main" id="{CDEFF3B2-DCCF-0171-502F-D26997EAA77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a:p>
        </p:txBody>
      </p:sp>
      <p:sp>
        <p:nvSpPr>
          <p:cNvPr id="5" name="Text Placeholder 3">
            <a:extLst>
              <a:ext uri="{FF2B5EF4-FFF2-40B4-BE49-F238E27FC236}">
                <a16:creationId xmlns:a16="http://schemas.microsoft.com/office/drawing/2014/main" id="{DDFA4496-13A1-2A4C-F245-2395570D1BC2}"/>
              </a:ext>
            </a:extLst>
          </p:cNvPr>
          <p:cNvSpPr>
            <a:spLocks noGrp="1"/>
          </p:cNvSpPr>
          <p:nvPr>
            <p:ph type="body" sz="quarter" idx="15"/>
          </p:nvPr>
        </p:nvSpPr>
        <p:spPr>
          <a:xfrm>
            <a:off x="6416675" y="2097087"/>
            <a:ext cx="5294750" cy="3795713"/>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6">
            <a:extLst>
              <a:ext uri="{FF2B5EF4-FFF2-40B4-BE49-F238E27FC236}">
                <a16:creationId xmlns:a16="http://schemas.microsoft.com/office/drawing/2014/main" id="{D80E34FE-AC13-459D-7814-989464AFA321}"/>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Graphic 8">
            <a:extLst>
              <a:ext uri="{FF2B5EF4-FFF2-40B4-BE49-F238E27FC236}">
                <a16:creationId xmlns:a16="http://schemas.microsoft.com/office/drawing/2014/main" id="{CD3BFB10-0CD1-0D7C-4C30-CB3E8E746D4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633711864"/>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8_content_subtitle_image_left_inverted">
    <p:bg>
      <p:bgRef idx="1001">
        <a:schemeClr val="bg1"/>
      </p:bgRef>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1" y="108000"/>
            <a:ext cx="5775324"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6416675" y="476250"/>
            <a:ext cx="5318442" cy="746695"/>
          </a:xfrm>
          <a:prstGeom prst="rect">
            <a:avLst/>
          </a:prstGeom>
        </p:spPr>
        <p:txBody>
          <a:bodyPr lIns="0" tIns="0" rIns="0" bIns="0"/>
          <a:lstStyle>
            <a:lvl1pPr>
              <a:defRPr>
                <a:solidFill>
                  <a:schemeClr val="tx1"/>
                </a:solidFill>
              </a:defRPr>
            </a:lvl1pPr>
          </a:lstStyle>
          <a:p>
            <a:r>
              <a:rPr lang="en-US"/>
              <a:t>Click to edit Master title style</a:t>
            </a:r>
            <a:endParaRPr lang="en-AU"/>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6416675" y="1356831"/>
            <a:ext cx="5308090" cy="297717"/>
          </a:xfrm>
          <a:prstGeom prst="rect">
            <a:avLst/>
          </a:prstGeom>
        </p:spPr>
        <p:txBody>
          <a:bodyPr lIns="0" tIns="0" rIns="0" bIns="0"/>
          <a:lstStyle>
            <a:lvl1pPr marL="0" indent="0">
              <a:buNone/>
              <a:defRPr sz="1800">
                <a:solidFill>
                  <a:schemeClr val="tx2"/>
                </a:solidFill>
                <a:latin typeface="+mn-lt"/>
              </a:defRPr>
            </a:lvl1pPr>
          </a:lstStyle>
          <a:p>
            <a:pPr lvl="0"/>
            <a:r>
              <a:rPr lang="en-US"/>
              <a:t>Subheading Goes Here</a:t>
            </a:r>
            <a:endParaRPr lang="en-AU"/>
          </a:p>
        </p:txBody>
      </p:sp>
      <p:sp>
        <p:nvSpPr>
          <p:cNvPr id="3" name="Footer Placeholder 4">
            <a:extLst>
              <a:ext uri="{FF2B5EF4-FFF2-40B4-BE49-F238E27FC236}">
                <a16:creationId xmlns:a16="http://schemas.microsoft.com/office/drawing/2014/main" id="{CDEFF3B2-DCCF-0171-502F-D26997EAA77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a:p>
        </p:txBody>
      </p:sp>
      <p:sp>
        <p:nvSpPr>
          <p:cNvPr id="5" name="Text Placeholder 3">
            <a:extLst>
              <a:ext uri="{FF2B5EF4-FFF2-40B4-BE49-F238E27FC236}">
                <a16:creationId xmlns:a16="http://schemas.microsoft.com/office/drawing/2014/main" id="{62994EA7-2394-B1D0-3D44-E524C0EADB9F}"/>
              </a:ext>
            </a:extLst>
          </p:cNvPr>
          <p:cNvSpPr>
            <a:spLocks noGrp="1"/>
          </p:cNvSpPr>
          <p:nvPr>
            <p:ph type="body" sz="quarter" idx="15"/>
          </p:nvPr>
        </p:nvSpPr>
        <p:spPr>
          <a:xfrm>
            <a:off x="6416675" y="2097087"/>
            <a:ext cx="5294750"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6" name="Graphic 5">
            <a:extLst>
              <a:ext uri="{FF2B5EF4-FFF2-40B4-BE49-F238E27FC236}">
                <a16:creationId xmlns:a16="http://schemas.microsoft.com/office/drawing/2014/main" id="{69AD2722-E5A2-B3DF-870E-FB84510E5B73}"/>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9" name="Rectangle 8">
            <a:extLst>
              <a:ext uri="{FF2B5EF4-FFF2-40B4-BE49-F238E27FC236}">
                <a16:creationId xmlns:a16="http://schemas.microsoft.com/office/drawing/2014/main" id="{4B06082A-D947-E1D3-13D9-E1BC11A21D01}"/>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96949656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9_content_image_lef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1" y="108000"/>
            <a:ext cx="5775324"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6416675" y="476250"/>
            <a:ext cx="5318442" cy="746695"/>
          </a:xfrm>
          <a:prstGeom prst="rect">
            <a:avLst/>
          </a:prstGeom>
        </p:spPr>
        <p:txBody>
          <a:bodyPr lIns="0" tIns="0" rIns="0" bIns="0"/>
          <a:lstStyle/>
          <a:p>
            <a:r>
              <a:rPr lang="en-US"/>
              <a:t>Click to edit Master title style</a:t>
            </a:r>
            <a:endParaRPr lang="en-AU"/>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a:p>
        </p:txBody>
      </p:sp>
      <p:sp>
        <p:nvSpPr>
          <p:cNvPr id="3" name="Footer Placeholder 4">
            <a:extLst>
              <a:ext uri="{FF2B5EF4-FFF2-40B4-BE49-F238E27FC236}">
                <a16:creationId xmlns:a16="http://schemas.microsoft.com/office/drawing/2014/main" id="{CB4201D2-BD05-F529-A7BB-0ACAC0B2CAAB}"/>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a:p>
        </p:txBody>
      </p:sp>
      <p:sp>
        <p:nvSpPr>
          <p:cNvPr id="5" name="Text Placeholder 3">
            <a:extLst>
              <a:ext uri="{FF2B5EF4-FFF2-40B4-BE49-F238E27FC236}">
                <a16:creationId xmlns:a16="http://schemas.microsoft.com/office/drawing/2014/main" id="{42E30648-FEC9-902F-C4CC-55FC2D7F1184}"/>
              </a:ext>
            </a:extLst>
          </p:cNvPr>
          <p:cNvSpPr>
            <a:spLocks noGrp="1"/>
          </p:cNvSpPr>
          <p:nvPr>
            <p:ph type="body" sz="quarter" idx="15"/>
          </p:nvPr>
        </p:nvSpPr>
        <p:spPr>
          <a:xfrm>
            <a:off x="6416675" y="1484785"/>
            <a:ext cx="529475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Rectangle 5">
            <a:extLst>
              <a:ext uri="{FF2B5EF4-FFF2-40B4-BE49-F238E27FC236}">
                <a16:creationId xmlns:a16="http://schemas.microsoft.com/office/drawing/2014/main" id="{A9477DD9-1F6A-1A1E-900C-6D221BE83593}"/>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Graphic 6">
            <a:extLst>
              <a:ext uri="{FF2B5EF4-FFF2-40B4-BE49-F238E27FC236}">
                <a16:creationId xmlns:a16="http://schemas.microsoft.com/office/drawing/2014/main" id="{B3E7AEA2-0369-0EE4-ED62-640E773D132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970881375"/>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9_content_image_left_inverted">
    <p:bg>
      <p:bgRef idx="1001">
        <a:schemeClr val="bg1"/>
      </p:bgRef>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1" y="108000"/>
            <a:ext cx="5775324"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6416675" y="476250"/>
            <a:ext cx="5318442" cy="746695"/>
          </a:xfrm>
          <a:prstGeom prst="rect">
            <a:avLst/>
          </a:prstGeom>
        </p:spPr>
        <p:txBody>
          <a:bodyPr lIns="0" tIns="0" rIns="0" bIns="0"/>
          <a:lstStyle>
            <a:lvl1pPr>
              <a:defRPr>
                <a:solidFill>
                  <a:schemeClr val="tx1"/>
                </a:solidFill>
              </a:defRPr>
            </a:lvl1pPr>
          </a:lstStyle>
          <a:p>
            <a:r>
              <a:rPr lang="en-US"/>
              <a:t>Click to edit Master title style</a:t>
            </a:r>
            <a:endParaRPr lang="en-AU"/>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a:p>
        </p:txBody>
      </p:sp>
      <p:sp>
        <p:nvSpPr>
          <p:cNvPr id="3" name="Footer Placeholder 4">
            <a:extLst>
              <a:ext uri="{FF2B5EF4-FFF2-40B4-BE49-F238E27FC236}">
                <a16:creationId xmlns:a16="http://schemas.microsoft.com/office/drawing/2014/main" id="{CB4201D2-BD05-F529-A7BB-0ACAC0B2CAAB}"/>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a:p>
        </p:txBody>
      </p:sp>
      <p:sp>
        <p:nvSpPr>
          <p:cNvPr id="5" name="Text Placeholder 3">
            <a:extLst>
              <a:ext uri="{FF2B5EF4-FFF2-40B4-BE49-F238E27FC236}">
                <a16:creationId xmlns:a16="http://schemas.microsoft.com/office/drawing/2014/main" id="{6E7F3C75-1F6C-B006-1875-8736837DE91E}"/>
              </a:ext>
            </a:extLst>
          </p:cNvPr>
          <p:cNvSpPr>
            <a:spLocks noGrp="1"/>
          </p:cNvSpPr>
          <p:nvPr>
            <p:ph type="body" sz="quarter" idx="15"/>
          </p:nvPr>
        </p:nvSpPr>
        <p:spPr>
          <a:xfrm>
            <a:off x="6416675" y="1484785"/>
            <a:ext cx="5294750" cy="4408015"/>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6" name="Graphic 5">
            <a:extLst>
              <a:ext uri="{FF2B5EF4-FFF2-40B4-BE49-F238E27FC236}">
                <a16:creationId xmlns:a16="http://schemas.microsoft.com/office/drawing/2014/main" id="{93DFC963-1AD5-DF78-3AAE-D63B896BAB39}"/>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30400" cy="291600"/>
          </a:xfrm>
          <a:prstGeom prst="rect">
            <a:avLst/>
          </a:prstGeom>
        </p:spPr>
      </p:pic>
      <p:sp>
        <p:nvSpPr>
          <p:cNvPr id="7" name="Rectangle 6">
            <a:extLst>
              <a:ext uri="{FF2B5EF4-FFF2-40B4-BE49-F238E27FC236}">
                <a16:creationId xmlns:a16="http://schemas.microsoft.com/office/drawing/2014/main" id="{175E0AE2-7480-C337-1BC1-6B1784BA7EF5}"/>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2706508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0_content_subtitle_image_right_logo_black">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08000"/>
            <a:ext cx="57753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6" name="Footer Placeholder 4">
            <a:extLst>
              <a:ext uri="{FF2B5EF4-FFF2-40B4-BE49-F238E27FC236}">
                <a16:creationId xmlns:a16="http://schemas.microsoft.com/office/drawing/2014/main" id="{2AA475AD-E287-BA47-FE05-0F7C657E7A9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5" name="Content Placeholder 2">
            <a:extLst>
              <a:ext uri="{FF2B5EF4-FFF2-40B4-BE49-F238E27FC236}">
                <a16:creationId xmlns:a16="http://schemas.microsoft.com/office/drawing/2014/main" id="{104A9530-B56E-4759-E9AC-D6C36EE944E1}"/>
              </a:ext>
            </a:extLst>
          </p:cNvPr>
          <p:cNvSpPr>
            <a:spLocks noGrp="1"/>
          </p:cNvSpPr>
          <p:nvPr>
            <p:ph idx="13" hasCustomPrompt="1"/>
          </p:nvPr>
        </p:nvSpPr>
        <p:spPr>
          <a:xfrm>
            <a:off x="479425" y="1356831"/>
            <a:ext cx="5295900"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7" name="Title 6">
            <a:extLst>
              <a:ext uri="{FF2B5EF4-FFF2-40B4-BE49-F238E27FC236}">
                <a16:creationId xmlns:a16="http://schemas.microsoft.com/office/drawing/2014/main" id="{710F5F43-53C2-7774-AE67-664890988668}"/>
              </a:ext>
            </a:extLst>
          </p:cNvPr>
          <p:cNvSpPr>
            <a:spLocks noGrp="1"/>
          </p:cNvSpPr>
          <p:nvPr>
            <p:ph type="title"/>
          </p:nvPr>
        </p:nvSpPr>
        <p:spPr>
          <a:xfrm>
            <a:off x="479425" y="476250"/>
            <a:ext cx="5295900" cy="746695"/>
          </a:xfrm>
          <a:prstGeom prst="rect">
            <a:avLst/>
          </a:prstGeom>
        </p:spPr>
        <p:txBody>
          <a:bodyPr lIns="0" tIns="0" rIns="0" bIns="0"/>
          <a:lstStyle/>
          <a:p>
            <a:r>
              <a:rPr lang="en-US"/>
              <a:t>Click to edit Master title style</a:t>
            </a:r>
            <a:endParaRPr lang="en-GB"/>
          </a:p>
        </p:txBody>
      </p:sp>
      <p:sp>
        <p:nvSpPr>
          <p:cNvPr id="4" name="Text Placeholder 3">
            <a:extLst>
              <a:ext uri="{FF2B5EF4-FFF2-40B4-BE49-F238E27FC236}">
                <a16:creationId xmlns:a16="http://schemas.microsoft.com/office/drawing/2014/main" id="{BB76608A-22F0-CDB1-3D7F-7A3ACB386D45}"/>
              </a:ext>
            </a:extLst>
          </p:cNvPr>
          <p:cNvSpPr>
            <a:spLocks noGrp="1"/>
          </p:cNvSpPr>
          <p:nvPr>
            <p:ph type="body" sz="quarter" idx="15"/>
          </p:nvPr>
        </p:nvSpPr>
        <p:spPr>
          <a:xfrm>
            <a:off x="480575" y="2097086"/>
            <a:ext cx="5294750" cy="3795713"/>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logo_black">
            <a:extLst>
              <a:ext uri="{FF2B5EF4-FFF2-40B4-BE49-F238E27FC236}">
                <a16:creationId xmlns:a16="http://schemas.microsoft.com/office/drawing/2014/main" id="{01318BC0-4B36-81D7-7936-5DE401633A46}"/>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8" name="Rectangle 7">
            <a:extLst>
              <a:ext uri="{FF2B5EF4-FFF2-40B4-BE49-F238E27FC236}">
                <a16:creationId xmlns:a16="http://schemas.microsoft.com/office/drawing/2014/main" id="{B27562DC-5B8B-99C6-495F-A0AA01CE9715}"/>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58905610"/>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0_content_subtitle_image_right_logo_whit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08000"/>
            <a:ext cx="57753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6" name="Footer Placeholder 4">
            <a:extLst>
              <a:ext uri="{FF2B5EF4-FFF2-40B4-BE49-F238E27FC236}">
                <a16:creationId xmlns:a16="http://schemas.microsoft.com/office/drawing/2014/main" id="{2AA475AD-E287-BA47-FE05-0F7C657E7A9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5" name="Content Placeholder 2">
            <a:extLst>
              <a:ext uri="{FF2B5EF4-FFF2-40B4-BE49-F238E27FC236}">
                <a16:creationId xmlns:a16="http://schemas.microsoft.com/office/drawing/2014/main" id="{104A9530-B56E-4759-E9AC-D6C36EE944E1}"/>
              </a:ext>
            </a:extLst>
          </p:cNvPr>
          <p:cNvSpPr>
            <a:spLocks noGrp="1"/>
          </p:cNvSpPr>
          <p:nvPr>
            <p:ph idx="13" hasCustomPrompt="1"/>
          </p:nvPr>
        </p:nvSpPr>
        <p:spPr>
          <a:xfrm>
            <a:off x="479425" y="1356831"/>
            <a:ext cx="5295900"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7" name="Title 6">
            <a:extLst>
              <a:ext uri="{FF2B5EF4-FFF2-40B4-BE49-F238E27FC236}">
                <a16:creationId xmlns:a16="http://schemas.microsoft.com/office/drawing/2014/main" id="{710F5F43-53C2-7774-AE67-664890988668}"/>
              </a:ext>
            </a:extLst>
          </p:cNvPr>
          <p:cNvSpPr>
            <a:spLocks noGrp="1"/>
          </p:cNvSpPr>
          <p:nvPr>
            <p:ph type="title"/>
          </p:nvPr>
        </p:nvSpPr>
        <p:spPr>
          <a:xfrm>
            <a:off x="479425" y="476250"/>
            <a:ext cx="5295900" cy="746695"/>
          </a:xfrm>
          <a:prstGeom prst="rect">
            <a:avLst/>
          </a:prstGeom>
        </p:spPr>
        <p:txBody>
          <a:bodyPr lIns="0" tIns="0" rIns="0" bIns="0"/>
          <a:lstStyle/>
          <a:p>
            <a:r>
              <a:rPr lang="en-US"/>
              <a:t>Click to edit Master title style</a:t>
            </a:r>
            <a:endParaRPr lang="en-GB"/>
          </a:p>
        </p:txBody>
      </p:sp>
      <p:sp>
        <p:nvSpPr>
          <p:cNvPr id="3" name="Text Placeholder 3">
            <a:extLst>
              <a:ext uri="{FF2B5EF4-FFF2-40B4-BE49-F238E27FC236}">
                <a16:creationId xmlns:a16="http://schemas.microsoft.com/office/drawing/2014/main" id="{F2FDCA24-F6A1-ECA1-D87A-5F6A9F832BC3}"/>
              </a:ext>
            </a:extLst>
          </p:cNvPr>
          <p:cNvSpPr>
            <a:spLocks noGrp="1"/>
          </p:cNvSpPr>
          <p:nvPr>
            <p:ph type="body" sz="quarter" idx="15"/>
          </p:nvPr>
        </p:nvSpPr>
        <p:spPr>
          <a:xfrm>
            <a:off x="480575" y="2097086"/>
            <a:ext cx="5294750" cy="3795713"/>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logo_white">
            <a:extLst>
              <a:ext uri="{FF2B5EF4-FFF2-40B4-BE49-F238E27FC236}">
                <a16:creationId xmlns:a16="http://schemas.microsoft.com/office/drawing/2014/main" id="{C60C69FE-E579-BD5F-4440-730BDC749DAE}"/>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8" name="Rectangle 7">
            <a:extLst>
              <a:ext uri="{FF2B5EF4-FFF2-40B4-BE49-F238E27FC236}">
                <a16:creationId xmlns:a16="http://schemas.microsoft.com/office/drawing/2014/main" id="{FB38E7B9-C6B9-C679-DB15-611FBA4D88C9}"/>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813079833"/>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0_content_subtitle_image_right_inverted_logo_black">
    <p:bg>
      <p:bgRef idx="1001">
        <a:schemeClr val="bg1"/>
      </p:bgRef>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08000"/>
            <a:ext cx="57753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a:p>
        </p:txBody>
      </p:sp>
      <p:sp>
        <p:nvSpPr>
          <p:cNvPr id="6" name="Footer Placeholder 4">
            <a:extLst>
              <a:ext uri="{FF2B5EF4-FFF2-40B4-BE49-F238E27FC236}">
                <a16:creationId xmlns:a16="http://schemas.microsoft.com/office/drawing/2014/main" id="{2AA475AD-E287-BA47-FE05-0F7C657E7A9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a:p>
        </p:txBody>
      </p:sp>
      <p:sp>
        <p:nvSpPr>
          <p:cNvPr id="5" name="Content Placeholder 2">
            <a:extLst>
              <a:ext uri="{FF2B5EF4-FFF2-40B4-BE49-F238E27FC236}">
                <a16:creationId xmlns:a16="http://schemas.microsoft.com/office/drawing/2014/main" id="{104A9530-B56E-4759-E9AC-D6C36EE944E1}"/>
              </a:ext>
            </a:extLst>
          </p:cNvPr>
          <p:cNvSpPr>
            <a:spLocks noGrp="1"/>
          </p:cNvSpPr>
          <p:nvPr>
            <p:ph idx="13" hasCustomPrompt="1"/>
          </p:nvPr>
        </p:nvSpPr>
        <p:spPr>
          <a:xfrm>
            <a:off x="479425" y="1356831"/>
            <a:ext cx="5295900" cy="297717"/>
          </a:xfrm>
          <a:prstGeom prst="rect">
            <a:avLst/>
          </a:prstGeom>
        </p:spPr>
        <p:txBody>
          <a:bodyPr lIns="0" tIns="0" rIns="0" bIns="0"/>
          <a:lstStyle>
            <a:lvl1pPr marL="0" indent="0">
              <a:buNone/>
              <a:defRPr sz="1800">
                <a:solidFill>
                  <a:schemeClr val="tx2"/>
                </a:solidFill>
                <a:latin typeface="+mn-lt"/>
              </a:defRPr>
            </a:lvl1pPr>
          </a:lstStyle>
          <a:p>
            <a:pPr lvl="0"/>
            <a:r>
              <a:rPr lang="en-US"/>
              <a:t>Subheading Goes Here</a:t>
            </a:r>
            <a:endParaRPr lang="en-AU"/>
          </a:p>
        </p:txBody>
      </p:sp>
      <p:sp>
        <p:nvSpPr>
          <p:cNvPr id="7" name="Title 6">
            <a:extLst>
              <a:ext uri="{FF2B5EF4-FFF2-40B4-BE49-F238E27FC236}">
                <a16:creationId xmlns:a16="http://schemas.microsoft.com/office/drawing/2014/main" id="{710F5F43-53C2-7774-AE67-664890988668}"/>
              </a:ext>
            </a:extLst>
          </p:cNvPr>
          <p:cNvSpPr>
            <a:spLocks noGrp="1"/>
          </p:cNvSpPr>
          <p:nvPr>
            <p:ph type="title"/>
          </p:nvPr>
        </p:nvSpPr>
        <p:spPr>
          <a:xfrm>
            <a:off x="479425" y="476250"/>
            <a:ext cx="5295900"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4" name="Text Placeholder 3">
            <a:extLst>
              <a:ext uri="{FF2B5EF4-FFF2-40B4-BE49-F238E27FC236}">
                <a16:creationId xmlns:a16="http://schemas.microsoft.com/office/drawing/2014/main" id="{9EB99407-C2F6-B458-B616-B391D2FE917D}"/>
              </a:ext>
            </a:extLst>
          </p:cNvPr>
          <p:cNvSpPr>
            <a:spLocks noGrp="1"/>
          </p:cNvSpPr>
          <p:nvPr>
            <p:ph type="body" sz="quarter" idx="15"/>
          </p:nvPr>
        </p:nvSpPr>
        <p:spPr>
          <a:xfrm>
            <a:off x="480575" y="2097086"/>
            <a:ext cx="5294750"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logo_black">
            <a:extLst>
              <a:ext uri="{FF2B5EF4-FFF2-40B4-BE49-F238E27FC236}">
                <a16:creationId xmlns:a16="http://schemas.microsoft.com/office/drawing/2014/main" id="{8AC399FF-8313-BB33-7367-5A21BA1F6CAE}"/>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8" name="Rectangle 7">
            <a:extLst>
              <a:ext uri="{FF2B5EF4-FFF2-40B4-BE49-F238E27FC236}">
                <a16:creationId xmlns:a16="http://schemas.microsoft.com/office/drawing/2014/main" id="{D677897F-F642-E80F-BC5B-F983BFF7DE78}"/>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94437021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0_content_subtitle_image_right_inverted_logo_white">
    <p:bg>
      <p:bgRef idx="1001">
        <a:schemeClr val="bg1"/>
      </p:bgRef>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08000"/>
            <a:ext cx="57753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a:p>
        </p:txBody>
      </p:sp>
      <p:sp>
        <p:nvSpPr>
          <p:cNvPr id="6" name="Footer Placeholder 4">
            <a:extLst>
              <a:ext uri="{FF2B5EF4-FFF2-40B4-BE49-F238E27FC236}">
                <a16:creationId xmlns:a16="http://schemas.microsoft.com/office/drawing/2014/main" id="{2AA475AD-E287-BA47-FE05-0F7C657E7A9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a:p>
        </p:txBody>
      </p:sp>
      <p:sp>
        <p:nvSpPr>
          <p:cNvPr id="5" name="Content Placeholder 2">
            <a:extLst>
              <a:ext uri="{FF2B5EF4-FFF2-40B4-BE49-F238E27FC236}">
                <a16:creationId xmlns:a16="http://schemas.microsoft.com/office/drawing/2014/main" id="{104A9530-B56E-4759-E9AC-D6C36EE944E1}"/>
              </a:ext>
            </a:extLst>
          </p:cNvPr>
          <p:cNvSpPr>
            <a:spLocks noGrp="1"/>
          </p:cNvSpPr>
          <p:nvPr>
            <p:ph idx="13" hasCustomPrompt="1"/>
          </p:nvPr>
        </p:nvSpPr>
        <p:spPr>
          <a:xfrm>
            <a:off x="479425" y="1356831"/>
            <a:ext cx="5295900" cy="297717"/>
          </a:xfrm>
          <a:prstGeom prst="rect">
            <a:avLst/>
          </a:prstGeom>
        </p:spPr>
        <p:txBody>
          <a:bodyPr lIns="0" tIns="0" rIns="0" bIns="0"/>
          <a:lstStyle>
            <a:lvl1pPr marL="0" indent="0">
              <a:buNone/>
              <a:defRPr sz="1800">
                <a:solidFill>
                  <a:schemeClr val="tx2"/>
                </a:solidFill>
                <a:latin typeface="+mn-lt"/>
              </a:defRPr>
            </a:lvl1pPr>
          </a:lstStyle>
          <a:p>
            <a:pPr lvl="0"/>
            <a:r>
              <a:rPr lang="en-US"/>
              <a:t>Subheading Goes Here</a:t>
            </a:r>
            <a:endParaRPr lang="en-AU"/>
          </a:p>
        </p:txBody>
      </p:sp>
      <p:sp>
        <p:nvSpPr>
          <p:cNvPr id="7" name="Title 6">
            <a:extLst>
              <a:ext uri="{FF2B5EF4-FFF2-40B4-BE49-F238E27FC236}">
                <a16:creationId xmlns:a16="http://schemas.microsoft.com/office/drawing/2014/main" id="{710F5F43-53C2-7774-AE67-664890988668}"/>
              </a:ext>
            </a:extLst>
          </p:cNvPr>
          <p:cNvSpPr>
            <a:spLocks noGrp="1"/>
          </p:cNvSpPr>
          <p:nvPr>
            <p:ph type="title"/>
          </p:nvPr>
        </p:nvSpPr>
        <p:spPr>
          <a:xfrm>
            <a:off x="479425" y="476250"/>
            <a:ext cx="5295900"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4" name="Text Placeholder 3">
            <a:extLst>
              <a:ext uri="{FF2B5EF4-FFF2-40B4-BE49-F238E27FC236}">
                <a16:creationId xmlns:a16="http://schemas.microsoft.com/office/drawing/2014/main" id="{9EB99407-C2F6-B458-B616-B391D2FE917D}"/>
              </a:ext>
            </a:extLst>
          </p:cNvPr>
          <p:cNvSpPr>
            <a:spLocks noGrp="1"/>
          </p:cNvSpPr>
          <p:nvPr>
            <p:ph type="body" sz="quarter" idx="15"/>
          </p:nvPr>
        </p:nvSpPr>
        <p:spPr>
          <a:xfrm>
            <a:off x="480575" y="2097086"/>
            <a:ext cx="5294750"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logo_white">
            <a:extLst>
              <a:ext uri="{FF2B5EF4-FFF2-40B4-BE49-F238E27FC236}">
                <a16:creationId xmlns:a16="http://schemas.microsoft.com/office/drawing/2014/main" id="{253B4237-3084-3A4F-81A6-E91E8C3946CE}"/>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3" name="Rectangle 2">
            <a:extLst>
              <a:ext uri="{FF2B5EF4-FFF2-40B4-BE49-F238E27FC236}">
                <a16:creationId xmlns:a16="http://schemas.microsoft.com/office/drawing/2014/main" id="{2230EDC6-78CD-3A33-F792-92D34C494410}"/>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5131418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_Welcom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9A1F3392-507F-13C1-4B2B-5222E41FF779}"/>
              </a:ext>
            </a:extLst>
          </p:cNvPr>
          <p:cNvSpPr>
            <a:spLocks noGrp="1"/>
          </p:cNvSpPr>
          <p:nvPr>
            <p:ph type="pic" sz="quarter" idx="34" hasCustomPrompt="1"/>
          </p:nvPr>
        </p:nvSpPr>
        <p:spPr>
          <a:xfrm>
            <a:off x="0" y="1"/>
            <a:ext cx="12204000" cy="6858000"/>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a:t>Click on icon to insert image and send to back</a:t>
            </a:r>
          </a:p>
        </p:txBody>
      </p:sp>
      <p:sp>
        <p:nvSpPr>
          <p:cNvPr id="22" name="Text Placeholder 21">
            <a:extLst>
              <a:ext uri="{FF2B5EF4-FFF2-40B4-BE49-F238E27FC236}">
                <a16:creationId xmlns:a16="http://schemas.microsoft.com/office/drawing/2014/main" id="{929DFB1A-CC06-8030-A00E-16F0F23E069B}"/>
              </a:ext>
            </a:extLst>
          </p:cNvPr>
          <p:cNvSpPr>
            <a:spLocks noGrp="1"/>
          </p:cNvSpPr>
          <p:nvPr>
            <p:ph type="body" sz="quarter" idx="39" hasCustomPrompt="1"/>
          </p:nvPr>
        </p:nvSpPr>
        <p:spPr>
          <a:xfrm>
            <a:off x="479427" y="2439671"/>
            <a:ext cx="11223582" cy="2028726"/>
          </a:xfrm>
          <a:custGeom>
            <a:avLst/>
            <a:gdLst>
              <a:gd name="connsiteX0" fmla="*/ 10496360 w 11223582"/>
              <a:gd name="connsiteY0" fmla="*/ 844154 h 2028726"/>
              <a:gd name="connsiteX1" fmla="*/ 10204908 w 11223582"/>
              <a:gd name="connsiteY1" fmla="*/ 1121531 h 2028726"/>
              <a:gd name="connsiteX2" fmla="*/ 10765527 w 11223582"/>
              <a:gd name="connsiteY2" fmla="*/ 1121531 h 2028726"/>
              <a:gd name="connsiteX3" fmla="*/ 10496360 w 11223582"/>
              <a:gd name="connsiteY3" fmla="*/ 844154 h 2028726"/>
              <a:gd name="connsiteX4" fmla="*/ 3108035 w 11223582"/>
              <a:gd name="connsiteY4" fmla="*/ 844154 h 2028726"/>
              <a:gd name="connsiteX5" fmla="*/ 2816583 w 11223582"/>
              <a:gd name="connsiteY5" fmla="*/ 1121531 h 2028726"/>
              <a:gd name="connsiteX6" fmla="*/ 3377202 w 11223582"/>
              <a:gd name="connsiteY6" fmla="*/ 1121531 h 2028726"/>
              <a:gd name="connsiteX7" fmla="*/ 3108035 w 11223582"/>
              <a:gd name="connsiteY7" fmla="*/ 844154 h 2028726"/>
              <a:gd name="connsiteX8" fmla="*/ 5181913 w 11223582"/>
              <a:gd name="connsiteY8" fmla="*/ 524554 h 2028726"/>
              <a:gd name="connsiteX9" fmla="*/ 5856298 w 11223582"/>
              <a:gd name="connsiteY9" fmla="*/ 1068460 h 2028726"/>
              <a:gd name="connsiteX10" fmla="*/ 5420586 w 11223582"/>
              <a:gd name="connsiteY10" fmla="*/ 1068460 h 2028726"/>
              <a:gd name="connsiteX11" fmla="*/ 5187484 w 11223582"/>
              <a:gd name="connsiteY11" fmla="*/ 857642 h 2028726"/>
              <a:gd name="connsiteX12" fmla="*/ 4896032 w 11223582"/>
              <a:gd name="connsiteY12" fmla="*/ 1276640 h 2028726"/>
              <a:gd name="connsiteX13" fmla="*/ 5187484 w 11223582"/>
              <a:gd name="connsiteY13" fmla="*/ 1690067 h 2028726"/>
              <a:gd name="connsiteX14" fmla="*/ 5434367 w 11223582"/>
              <a:gd name="connsiteY14" fmla="*/ 1445823 h 2028726"/>
              <a:gd name="connsiteX15" fmla="*/ 5867440 w 11223582"/>
              <a:gd name="connsiteY15" fmla="*/ 1445823 h 2028726"/>
              <a:gd name="connsiteX16" fmla="*/ 5193055 w 11223582"/>
              <a:gd name="connsiteY16" fmla="*/ 2028726 h 2028726"/>
              <a:gd name="connsiteX17" fmla="*/ 4438330 w 11223582"/>
              <a:gd name="connsiteY17" fmla="*/ 1276640 h 2028726"/>
              <a:gd name="connsiteX18" fmla="*/ 5181913 w 11223582"/>
              <a:gd name="connsiteY18" fmla="*/ 524554 h 2028726"/>
              <a:gd name="connsiteX19" fmla="*/ 10488150 w 11223582"/>
              <a:gd name="connsiteY19" fmla="*/ 521915 h 2028726"/>
              <a:gd name="connsiteX20" fmla="*/ 10973707 w 11223582"/>
              <a:gd name="connsiteY20" fmla="*/ 699601 h 2028726"/>
              <a:gd name="connsiteX21" fmla="*/ 11223522 w 11223582"/>
              <a:gd name="connsiteY21" fmla="*/ 1390699 h 2028726"/>
              <a:gd name="connsiteX22" fmla="*/ 10202269 w 11223582"/>
              <a:gd name="connsiteY22" fmla="*/ 1390699 h 2028726"/>
              <a:gd name="connsiteX23" fmla="*/ 10521282 w 11223582"/>
              <a:gd name="connsiteY23" fmla="*/ 1701502 h 2028726"/>
              <a:gd name="connsiteX24" fmla="*/ 10757023 w 11223582"/>
              <a:gd name="connsiteY24" fmla="*/ 1559882 h 2028726"/>
              <a:gd name="connsiteX25" fmla="*/ 11198306 w 11223582"/>
              <a:gd name="connsiteY25" fmla="*/ 1559882 h 2028726"/>
              <a:gd name="connsiteX26" fmla="*/ 10959632 w 11223582"/>
              <a:gd name="connsiteY26" fmla="*/ 1895608 h 2028726"/>
              <a:gd name="connsiteX27" fmla="*/ 10515712 w 11223582"/>
              <a:gd name="connsiteY27" fmla="*/ 2026087 h 2028726"/>
              <a:gd name="connsiteX28" fmla="*/ 9758054 w 11223582"/>
              <a:gd name="connsiteY28" fmla="*/ 1271362 h 2028726"/>
              <a:gd name="connsiteX29" fmla="*/ 9758347 w 11223582"/>
              <a:gd name="connsiteY29" fmla="*/ 1271069 h 2028726"/>
              <a:gd name="connsiteX30" fmla="*/ 10488150 w 11223582"/>
              <a:gd name="connsiteY30" fmla="*/ 521915 h 2028726"/>
              <a:gd name="connsiteX31" fmla="*/ 3100118 w 11223582"/>
              <a:gd name="connsiteY31" fmla="*/ 521915 h 2028726"/>
              <a:gd name="connsiteX32" fmla="*/ 3585675 w 11223582"/>
              <a:gd name="connsiteY32" fmla="*/ 699601 h 2028726"/>
              <a:gd name="connsiteX33" fmla="*/ 3835490 w 11223582"/>
              <a:gd name="connsiteY33" fmla="*/ 1390699 h 2028726"/>
              <a:gd name="connsiteX34" fmla="*/ 2814237 w 11223582"/>
              <a:gd name="connsiteY34" fmla="*/ 1390699 h 2028726"/>
              <a:gd name="connsiteX35" fmla="*/ 3133250 w 11223582"/>
              <a:gd name="connsiteY35" fmla="*/ 1701502 h 2028726"/>
              <a:gd name="connsiteX36" fmla="*/ 3368992 w 11223582"/>
              <a:gd name="connsiteY36" fmla="*/ 1559882 h 2028726"/>
              <a:gd name="connsiteX37" fmla="*/ 3810273 w 11223582"/>
              <a:gd name="connsiteY37" fmla="*/ 1559882 h 2028726"/>
              <a:gd name="connsiteX38" fmla="*/ 3571600 w 11223582"/>
              <a:gd name="connsiteY38" fmla="*/ 1895608 h 2028726"/>
              <a:gd name="connsiteX39" fmla="*/ 3127680 w 11223582"/>
              <a:gd name="connsiteY39" fmla="*/ 2026087 h 2028726"/>
              <a:gd name="connsiteX40" fmla="*/ 2370023 w 11223582"/>
              <a:gd name="connsiteY40" fmla="*/ 1271362 h 2028726"/>
              <a:gd name="connsiteX41" fmla="*/ 2370316 w 11223582"/>
              <a:gd name="connsiteY41" fmla="*/ 1271069 h 2028726"/>
              <a:gd name="connsiteX42" fmla="*/ 3100118 w 11223582"/>
              <a:gd name="connsiteY42" fmla="*/ 521915 h 2028726"/>
              <a:gd name="connsiteX43" fmla="*/ 8360905 w 11223582"/>
              <a:gd name="connsiteY43" fmla="*/ 521622 h 2028726"/>
              <a:gd name="connsiteX44" fmla="*/ 8760551 w 11223582"/>
              <a:gd name="connsiteY44" fmla="*/ 771438 h 2028726"/>
              <a:gd name="connsiteX45" fmla="*/ 8766122 w 11223582"/>
              <a:gd name="connsiteY45" fmla="*/ 771438 h 2028726"/>
              <a:gd name="connsiteX46" fmla="*/ 9212975 w 11223582"/>
              <a:gd name="connsiteY46" fmla="*/ 521622 h 2028726"/>
              <a:gd name="connsiteX47" fmla="*/ 9695894 w 11223582"/>
              <a:gd name="connsiteY47" fmla="*/ 1059957 h 2028726"/>
              <a:gd name="connsiteX48" fmla="*/ 9695894 w 11223582"/>
              <a:gd name="connsiteY48" fmla="*/ 1983865 h 2028726"/>
              <a:gd name="connsiteX49" fmla="*/ 9243469 w 11223582"/>
              <a:gd name="connsiteY49" fmla="*/ 1983865 h 2028726"/>
              <a:gd name="connsiteX50" fmla="*/ 9243469 w 11223582"/>
              <a:gd name="connsiteY50" fmla="*/ 1140297 h 2028726"/>
              <a:gd name="connsiteX51" fmla="*/ 9043793 w 11223582"/>
              <a:gd name="connsiteY51" fmla="*/ 898984 h 2028726"/>
              <a:gd name="connsiteX52" fmla="*/ 8818900 w 11223582"/>
              <a:gd name="connsiteY52" fmla="*/ 1187504 h 2028726"/>
              <a:gd name="connsiteX53" fmla="*/ 8818900 w 11223582"/>
              <a:gd name="connsiteY53" fmla="*/ 1983865 h 2028726"/>
              <a:gd name="connsiteX54" fmla="*/ 8366476 w 11223582"/>
              <a:gd name="connsiteY54" fmla="*/ 1983865 h 2028726"/>
              <a:gd name="connsiteX55" fmla="*/ 8366476 w 11223582"/>
              <a:gd name="connsiteY55" fmla="*/ 1140297 h 2028726"/>
              <a:gd name="connsiteX56" fmla="*/ 8166506 w 11223582"/>
              <a:gd name="connsiteY56" fmla="*/ 898984 h 2028726"/>
              <a:gd name="connsiteX57" fmla="*/ 7941614 w 11223582"/>
              <a:gd name="connsiteY57" fmla="*/ 1187504 h 2028726"/>
              <a:gd name="connsiteX58" fmla="*/ 7941614 w 11223582"/>
              <a:gd name="connsiteY58" fmla="*/ 1983865 h 2028726"/>
              <a:gd name="connsiteX59" fmla="*/ 7489189 w 11223582"/>
              <a:gd name="connsiteY59" fmla="*/ 1983865 h 2028726"/>
              <a:gd name="connsiteX60" fmla="*/ 7489189 w 11223582"/>
              <a:gd name="connsiteY60" fmla="*/ 563258 h 2028726"/>
              <a:gd name="connsiteX61" fmla="*/ 7489776 w 11223582"/>
              <a:gd name="connsiteY61" fmla="*/ 563258 h 2028726"/>
              <a:gd name="connsiteX62" fmla="*/ 7922555 w 11223582"/>
              <a:gd name="connsiteY62" fmla="*/ 563258 h 2028726"/>
              <a:gd name="connsiteX63" fmla="*/ 7922555 w 11223582"/>
              <a:gd name="connsiteY63" fmla="*/ 765867 h 2028726"/>
              <a:gd name="connsiteX64" fmla="*/ 7930765 w 11223582"/>
              <a:gd name="connsiteY64" fmla="*/ 765867 h 2028726"/>
              <a:gd name="connsiteX65" fmla="*/ 8360905 w 11223582"/>
              <a:gd name="connsiteY65" fmla="*/ 521622 h 2028726"/>
              <a:gd name="connsiteX66" fmla="*/ 6678754 w 11223582"/>
              <a:gd name="connsiteY66" fmla="*/ 515757 h 2028726"/>
              <a:gd name="connsiteX67" fmla="*/ 7424389 w 11223582"/>
              <a:gd name="connsiteY67" fmla="*/ 1261392 h 2028726"/>
              <a:gd name="connsiteX68" fmla="*/ 6678754 w 11223582"/>
              <a:gd name="connsiteY68" fmla="*/ 2007027 h 2028726"/>
              <a:gd name="connsiteX69" fmla="*/ 5933119 w 11223582"/>
              <a:gd name="connsiteY69" fmla="*/ 1261392 h 2028726"/>
              <a:gd name="connsiteX70" fmla="*/ 6678754 w 11223582"/>
              <a:gd name="connsiteY70" fmla="*/ 515757 h 2028726"/>
              <a:gd name="connsiteX71" fmla="*/ 3907912 w 11223582"/>
              <a:gd name="connsiteY71" fmla="*/ 0 h 2028726"/>
              <a:gd name="connsiteX72" fmla="*/ 4365907 w 11223582"/>
              <a:gd name="connsiteY72" fmla="*/ 0 h 2028726"/>
              <a:gd name="connsiteX73" fmla="*/ 4365907 w 11223582"/>
              <a:gd name="connsiteY73" fmla="*/ 1984158 h 2028726"/>
              <a:gd name="connsiteX74" fmla="*/ 3907912 w 11223582"/>
              <a:gd name="connsiteY74" fmla="*/ 1984158 h 2028726"/>
              <a:gd name="connsiteX75" fmla="*/ 0 w 11223582"/>
              <a:gd name="connsiteY75" fmla="*/ 0 h 2028726"/>
              <a:gd name="connsiteX76" fmla="*/ 496699 w 11223582"/>
              <a:gd name="connsiteY76" fmla="*/ 0 h 2028726"/>
              <a:gd name="connsiteX77" fmla="*/ 696375 w 11223582"/>
              <a:gd name="connsiteY77" fmla="*/ 832426 h 2028726"/>
              <a:gd name="connsiteX78" fmla="*/ 787858 w 11223582"/>
              <a:gd name="connsiteY78" fmla="*/ 1323554 h 2028726"/>
              <a:gd name="connsiteX79" fmla="*/ 793428 w 11223582"/>
              <a:gd name="connsiteY79" fmla="*/ 1323554 h 2028726"/>
              <a:gd name="connsiteX80" fmla="*/ 890481 w 11223582"/>
              <a:gd name="connsiteY80" fmla="*/ 851778 h 2028726"/>
              <a:gd name="connsiteX81" fmla="*/ 1076670 w 11223582"/>
              <a:gd name="connsiteY81" fmla="*/ 0 h 2028726"/>
              <a:gd name="connsiteX82" fmla="*/ 1531733 w 11223582"/>
              <a:gd name="connsiteY82" fmla="*/ 0 h 2028726"/>
              <a:gd name="connsiteX83" fmla="*/ 1717629 w 11223582"/>
              <a:gd name="connsiteY83" fmla="*/ 846500 h 2028726"/>
              <a:gd name="connsiteX84" fmla="*/ 1812042 w 11223582"/>
              <a:gd name="connsiteY84" fmla="*/ 1323847 h 2028726"/>
              <a:gd name="connsiteX85" fmla="*/ 1817614 w 11223582"/>
              <a:gd name="connsiteY85" fmla="*/ 1323847 h 2028726"/>
              <a:gd name="connsiteX86" fmla="*/ 1917598 w 11223582"/>
              <a:gd name="connsiteY86" fmla="*/ 827148 h 2028726"/>
              <a:gd name="connsiteX87" fmla="*/ 2114637 w 11223582"/>
              <a:gd name="connsiteY87" fmla="*/ 0 h 2028726"/>
              <a:gd name="connsiteX88" fmla="*/ 2608697 w 11223582"/>
              <a:gd name="connsiteY88" fmla="*/ 0 h 2028726"/>
              <a:gd name="connsiteX89" fmla="*/ 2064791 w 11223582"/>
              <a:gd name="connsiteY89" fmla="*/ 1984158 h 2028726"/>
              <a:gd name="connsiteX90" fmla="*/ 1584804 w 11223582"/>
              <a:gd name="connsiteY90" fmla="*/ 1984158 h 2028726"/>
              <a:gd name="connsiteX91" fmla="*/ 1376625 w 11223582"/>
              <a:gd name="connsiteY91" fmla="*/ 1032395 h 2028726"/>
              <a:gd name="connsiteX92" fmla="*/ 1307134 w 11223582"/>
              <a:gd name="connsiteY92" fmla="*/ 663243 h 2028726"/>
              <a:gd name="connsiteX93" fmla="*/ 1301563 w 11223582"/>
              <a:gd name="connsiteY93" fmla="*/ 663243 h 2028726"/>
              <a:gd name="connsiteX94" fmla="*/ 1235004 w 11223582"/>
              <a:gd name="connsiteY94" fmla="*/ 1032395 h 2028726"/>
              <a:gd name="connsiteX95" fmla="*/ 1026824 w 11223582"/>
              <a:gd name="connsiteY95" fmla="*/ 1984158 h 2028726"/>
              <a:gd name="connsiteX96" fmla="*/ 543906 w 11223582"/>
              <a:gd name="connsiteY96" fmla="*/ 1984158 h 2028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11223582" h="2028726">
                <a:moveTo>
                  <a:pt x="10496360" y="844154"/>
                </a:moveTo>
                <a:cubicBezTo>
                  <a:pt x="10324244" y="844154"/>
                  <a:pt x="10235401" y="952349"/>
                  <a:pt x="10204908" y="1121531"/>
                </a:cubicBezTo>
                <a:lnTo>
                  <a:pt x="10765527" y="1121531"/>
                </a:lnTo>
                <a:cubicBezTo>
                  <a:pt x="10748814" y="952349"/>
                  <a:pt x="10643551" y="844154"/>
                  <a:pt x="10496360" y="844154"/>
                </a:cubicBezTo>
                <a:close/>
                <a:moveTo>
                  <a:pt x="3108035" y="844154"/>
                </a:moveTo>
                <a:cubicBezTo>
                  <a:pt x="2935920" y="844154"/>
                  <a:pt x="2847077" y="952349"/>
                  <a:pt x="2816583" y="1121531"/>
                </a:cubicBezTo>
                <a:lnTo>
                  <a:pt x="3377202" y="1121531"/>
                </a:lnTo>
                <a:cubicBezTo>
                  <a:pt x="3360488" y="952349"/>
                  <a:pt x="3255226" y="844154"/>
                  <a:pt x="3108035" y="844154"/>
                </a:cubicBezTo>
                <a:close/>
                <a:moveTo>
                  <a:pt x="5181913" y="524554"/>
                </a:moveTo>
                <a:cubicBezTo>
                  <a:pt x="5567778" y="524554"/>
                  <a:pt x="5814662" y="749447"/>
                  <a:pt x="5856298" y="1068460"/>
                </a:cubicBezTo>
                <a:lnTo>
                  <a:pt x="5420586" y="1068460"/>
                </a:lnTo>
                <a:cubicBezTo>
                  <a:pt x="5392731" y="940913"/>
                  <a:pt x="5315031" y="857642"/>
                  <a:pt x="5187484" y="857642"/>
                </a:cubicBezTo>
                <a:cubicBezTo>
                  <a:pt x="4993378" y="857642"/>
                  <a:pt x="4896032" y="1018614"/>
                  <a:pt x="4896032" y="1276640"/>
                </a:cubicBezTo>
                <a:cubicBezTo>
                  <a:pt x="4896032" y="1534665"/>
                  <a:pt x="4993085" y="1690067"/>
                  <a:pt x="5187484" y="1690067"/>
                </a:cubicBezTo>
                <a:cubicBezTo>
                  <a:pt x="5329105" y="1690067"/>
                  <a:pt x="5415015" y="1606795"/>
                  <a:pt x="5434367" y="1445823"/>
                </a:cubicBezTo>
                <a:lnTo>
                  <a:pt x="5867440" y="1445823"/>
                </a:lnTo>
                <a:cubicBezTo>
                  <a:pt x="5856298" y="1773339"/>
                  <a:pt x="5595340" y="2028726"/>
                  <a:pt x="5193055" y="2028726"/>
                </a:cubicBezTo>
                <a:cubicBezTo>
                  <a:pt x="4735060" y="2028726"/>
                  <a:pt x="4438330" y="1704141"/>
                  <a:pt x="4438330" y="1276640"/>
                </a:cubicBezTo>
                <a:cubicBezTo>
                  <a:pt x="4438330" y="849432"/>
                  <a:pt x="4732420" y="524554"/>
                  <a:pt x="5181913" y="524554"/>
                </a:cubicBezTo>
                <a:close/>
                <a:moveTo>
                  <a:pt x="10488150" y="521915"/>
                </a:moveTo>
                <a:cubicBezTo>
                  <a:pt x="10690758" y="521915"/>
                  <a:pt x="10851731" y="588474"/>
                  <a:pt x="10973707" y="699601"/>
                </a:cubicBezTo>
                <a:cubicBezTo>
                  <a:pt x="11142889" y="855003"/>
                  <a:pt x="11226161" y="1101886"/>
                  <a:pt x="11223522" y="1390699"/>
                </a:cubicBezTo>
                <a:lnTo>
                  <a:pt x="10202269" y="1390699"/>
                </a:lnTo>
                <a:cubicBezTo>
                  <a:pt x="10230124" y="1582166"/>
                  <a:pt x="10335386" y="1701502"/>
                  <a:pt x="10521282" y="1701502"/>
                </a:cubicBezTo>
                <a:cubicBezTo>
                  <a:pt x="10640619" y="1701502"/>
                  <a:pt x="10718319" y="1648724"/>
                  <a:pt x="10757023" y="1559882"/>
                </a:cubicBezTo>
                <a:lnTo>
                  <a:pt x="11198306" y="1559882"/>
                </a:lnTo>
                <a:cubicBezTo>
                  <a:pt x="11167812" y="1687428"/>
                  <a:pt x="11084540" y="1809697"/>
                  <a:pt x="10959632" y="1895608"/>
                </a:cubicBezTo>
                <a:cubicBezTo>
                  <a:pt x="10840295" y="1978880"/>
                  <a:pt x="10696036" y="2026087"/>
                  <a:pt x="10515712" y="2026087"/>
                </a:cubicBezTo>
                <a:cubicBezTo>
                  <a:pt x="10046867" y="2026087"/>
                  <a:pt x="9758054" y="1701502"/>
                  <a:pt x="9758054" y="1271362"/>
                </a:cubicBezTo>
                <a:lnTo>
                  <a:pt x="9758347" y="1271069"/>
                </a:lnTo>
                <a:cubicBezTo>
                  <a:pt x="9758347" y="846499"/>
                  <a:pt x="10055370" y="521915"/>
                  <a:pt x="10488150" y="521915"/>
                </a:cubicBezTo>
                <a:close/>
                <a:moveTo>
                  <a:pt x="3100118" y="521915"/>
                </a:moveTo>
                <a:cubicBezTo>
                  <a:pt x="3302727" y="521915"/>
                  <a:pt x="3463699" y="588474"/>
                  <a:pt x="3585675" y="699601"/>
                </a:cubicBezTo>
                <a:cubicBezTo>
                  <a:pt x="3754857" y="855003"/>
                  <a:pt x="3838128" y="1101886"/>
                  <a:pt x="3835490" y="1390699"/>
                </a:cubicBezTo>
                <a:lnTo>
                  <a:pt x="2814237" y="1390699"/>
                </a:lnTo>
                <a:cubicBezTo>
                  <a:pt x="2842091" y="1582166"/>
                  <a:pt x="2947354" y="1701502"/>
                  <a:pt x="3133250" y="1701502"/>
                </a:cubicBezTo>
                <a:cubicBezTo>
                  <a:pt x="3252588" y="1701502"/>
                  <a:pt x="3330288" y="1648724"/>
                  <a:pt x="3368992" y="1559882"/>
                </a:cubicBezTo>
                <a:lnTo>
                  <a:pt x="3810273" y="1559882"/>
                </a:lnTo>
                <a:cubicBezTo>
                  <a:pt x="3779780" y="1687428"/>
                  <a:pt x="3696509" y="1809697"/>
                  <a:pt x="3571600" y="1895608"/>
                </a:cubicBezTo>
                <a:cubicBezTo>
                  <a:pt x="3452264" y="1978880"/>
                  <a:pt x="3308004" y="2026087"/>
                  <a:pt x="3127680" y="2026087"/>
                </a:cubicBezTo>
                <a:cubicBezTo>
                  <a:pt x="2658836" y="2026087"/>
                  <a:pt x="2370023" y="1701502"/>
                  <a:pt x="2370023" y="1271362"/>
                </a:cubicBezTo>
                <a:lnTo>
                  <a:pt x="2370316" y="1271069"/>
                </a:lnTo>
                <a:cubicBezTo>
                  <a:pt x="2370316" y="846499"/>
                  <a:pt x="2667044" y="521915"/>
                  <a:pt x="3100118" y="521915"/>
                </a:cubicBezTo>
                <a:close/>
                <a:moveTo>
                  <a:pt x="8360905" y="521622"/>
                </a:moveTo>
                <a:cubicBezTo>
                  <a:pt x="8546800" y="521622"/>
                  <a:pt x="8688422" y="618675"/>
                  <a:pt x="8760551" y="771438"/>
                </a:cubicBezTo>
                <a:lnTo>
                  <a:pt x="8766122" y="771438"/>
                </a:lnTo>
                <a:cubicBezTo>
                  <a:pt x="8877249" y="599323"/>
                  <a:pt x="9029718" y="521622"/>
                  <a:pt x="9212975" y="521622"/>
                </a:cubicBezTo>
                <a:cubicBezTo>
                  <a:pt x="9534921" y="521622"/>
                  <a:pt x="9695894" y="740944"/>
                  <a:pt x="9695894" y="1059957"/>
                </a:cubicBezTo>
                <a:lnTo>
                  <a:pt x="9695894" y="1983865"/>
                </a:lnTo>
                <a:lnTo>
                  <a:pt x="9243469" y="1983865"/>
                </a:lnTo>
                <a:lnTo>
                  <a:pt x="9243469" y="1140297"/>
                </a:lnTo>
                <a:cubicBezTo>
                  <a:pt x="9243469" y="987827"/>
                  <a:pt x="9179550" y="898984"/>
                  <a:pt x="9043793" y="898984"/>
                </a:cubicBezTo>
                <a:cubicBezTo>
                  <a:pt x="8899533" y="898984"/>
                  <a:pt x="8818900" y="1018321"/>
                  <a:pt x="8818900" y="1187504"/>
                </a:cubicBezTo>
                <a:lnTo>
                  <a:pt x="8818900" y="1983865"/>
                </a:lnTo>
                <a:lnTo>
                  <a:pt x="8366476" y="1983865"/>
                </a:lnTo>
                <a:lnTo>
                  <a:pt x="8366476" y="1140297"/>
                </a:lnTo>
                <a:cubicBezTo>
                  <a:pt x="8366476" y="987827"/>
                  <a:pt x="8302556" y="898984"/>
                  <a:pt x="8166506" y="898984"/>
                </a:cubicBezTo>
                <a:cubicBezTo>
                  <a:pt x="8030456" y="898984"/>
                  <a:pt x="7941614" y="1018321"/>
                  <a:pt x="7941614" y="1187504"/>
                </a:cubicBezTo>
                <a:lnTo>
                  <a:pt x="7941614" y="1983865"/>
                </a:lnTo>
                <a:lnTo>
                  <a:pt x="7489189" y="1983865"/>
                </a:lnTo>
                <a:lnTo>
                  <a:pt x="7489189" y="563258"/>
                </a:lnTo>
                <a:lnTo>
                  <a:pt x="7489776" y="563258"/>
                </a:lnTo>
                <a:lnTo>
                  <a:pt x="7922555" y="563258"/>
                </a:lnTo>
                <a:lnTo>
                  <a:pt x="7922555" y="765867"/>
                </a:lnTo>
                <a:lnTo>
                  <a:pt x="7930765" y="765867"/>
                </a:lnTo>
                <a:cubicBezTo>
                  <a:pt x="8019608" y="618675"/>
                  <a:pt x="8155657" y="521622"/>
                  <a:pt x="8360905" y="521622"/>
                </a:cubicBezTo>
                <a:close/>
                <a:moveTo>
                  <a:pt x="6678754" y="515757"/>
                </a:moveTo>
                <a:cubicBezTo>
                  <a:pt x="7090422" y="515757"/>
                  <a:pt x="7424389" y="849724"/>
                  <a:pt x="7424389" y="1261392"/>
                </a:cubicBezTo>
                <a:cubicBezTo>
                  <a:pt x="7424389" y="1673060"/>
                  <a:pt x="7090422" y="2007027"/>
                  <a:pt x="6678754" y="2007027"/>
                </a:cubicBezTo>
                <a:cubicBezTo>
                  <a:pt x="6267086" y="2007027"/>
                  <a:pt x="5933119" y="1673060"/>
                  <a:pt x="5933119" y="1261392"/>
                </a:cubicBezTo>
                <a:cubicBezTo>
                  <a:pt x="5933119" y="849724"/>
                  <a:pt x="6267086" y="515757"/>
                  <a:pt x="6678754" y="515757"/>
                </a:cubicBezTo>
                <a:close/>
                <a:moveTo>
                  <a:pt x="3907912" y="0"/>
                </a:moveTo>
                <a:lnTo>
                  <a:pt x="4365907" y="0"/>
                </a:lnTo>
                <a:lnTo>
                  <a:pt x="4365907" y="1984158"/>
                </a:lnTo>
                <a:lnTo>
                  <a:pt x="3907912" y="1984158"/>
                </a:lnTo>
                <a:close/>
                <a:moveTo>
                  <a:pt x="0" y="0"/>
                </a:moveTo>
                <a:lnTo>
                  <a:pt x="496699" y="0"/>
                </a:lnTo>
                <a:lnTo>
                  <a:pt x="696375" y="832426"/>
                </a:lnTo>
                <a:cubicBezTo>
                  <a:pt x="740651" y="1023892"/>
                  <a:pt x="787858" y="1323554"/>
                  <a:pt x="787858" y="1323554"/>
                </a:cubicBezTo>
                <a:lnTo>
                  <a:pt x="793428" y="1323554"/>
                </a:lnTo>
                <a:cubicBezTo>
                  <a:pt x="793428" y="1323554"/>
                  <a:pt x="846206" y="1051747"/>
                  <a:pt x="890481" y="851778"/>
                </a:cubicBezTo>
                <a:lnTo>
                  <a:pt x="1076670" y="0"/>
                </a:lnTo>
                <a:lnTo>
                  <a:pt x="1531733" y="0"/>
                </a:lnTo>
                <a:lnTo>
                  <a:pt x="1717629" y="846500"/>
                </a:lnTo>
                <a:cubicBezTo>
                  <a:pt x="1761904" y="1049109"/>
                  <a:pt x="1812042" y="1323847"/>
                  <a:pt x="1812042" y="1323847"/>
                </a:cubicBezTo>
                <a:lnTo>
                  <a:pt x="1817614" y="1323847"/>
                </a:lnTo>
                <a:cubicBezTo>
                  <a:pt x="1817614" y="1323847"/>
                  <a:pt x="1873031" y="1024186"/>
                  <a:pt x="1917598" y="827148"/>
                </a:cubicBezTo>
                <a:lnTo>
                  <a:pt x="2114637" y="0"/>
                </a:lnTo>
                <a:lnTo>
                  <a:pt x="2608697" y="0"/>
                </a:lnTo>
                <a:lnTo>
                  <a:pt x="2064791" y="1984158"/>
                </a:lnTo>
                <a:lnTo>
                  <a:pt x="1584804" y="1984158"/>
                </a:lnTo>
                <a:lnTo>
                  <a:pt x="1376625" y="1032395"/>
                </a:lnTo>
                <a:cubicBezTo>
                  <a:pt x="1340560" y="874355"/>
                  <a:pt x="1307134" y="663243"/>
                  <a:pt x="1307134" y="663243"/>
                </a:cubicBezTo>
                <a:lnTo>
                  <a:pt x="1301563" y="663243"/>
                </a:lnTo>
                <a:cubicBezTo>
                  <a:pt x="1301563" y="663243"/>
                  <a:pt x="1268137" y="874062"/>
                  <a:pt x="1235004" y="1032395"/>
                </a:cubicBezTo>
                <a:lnTo>
                  <a:pt x="1026824" y="1984158"/>
                </a:lnTo>
                <a:lnTo>
                  <a:pt x="543906" y="1984158"/>
                </a:lnTo>
                <a:close/>
              </a:path>
            </a:pathLst>
          </a:custGeom>
          <a:solidFill>
            <a:schemeClr val="bg1"/>
          </a:solidFill>
        </p:spPr>
        <p:txBody>
          <a:bodyPr wrap="square">
            <a:noAutofit/>
          </a:bodyPr>
          <a:lstStyle>
            <a:lvl1pPr marL="0" indent="0">
              <a:buNone/>
              <a:defRPr/>
            </a:lvl1pPr>
          </a:lstStyle>
          <a:p>
            <a:pPr lvl="0"/>
            <a:r>
              <a:rPr lang="en-US"/>
              <a:t> </a:t>
            </a:r>
            <a:endParaRPr lang="en-AU"/>
          </a:p>
        </p:txBody>
      </p:sp>
      <p:sp>
        <p:nvSpPr>
          <p:cNvPr id="9" name="Content Placeholder 40">
            <a:extLst>
              <a:ext uri="{FF2B5EF4-FFF2-40B4-BE49-F238E27FC236}">
                <a16:creationId xmlns:a16="http://schemas.microsoft.com/office/drawing/2014/main" id="{F1532452-CC41-4D46-929A-DD7E87248532}"/>
              </a:ext>
            </a:extLst>
          </p:cNvPr>
          <p:cNvSpPr>
            <a:spLocks noGrp="1"/>
          </p:cNvSpPr>
          <p:nvPr>
            <p:ph sz="quarter" idx="38" hasCustomPrompt="1"/>
          </p:nvPr>
        </p:nvSpPr>
        <p:spPr>
          <a:xfrm flipH="1">
            <a:off x="6515100" y="3487421"/>
            <a:ext cx="1305560" cy="426720"/>
          </a:xfrm>
          <a:prstGeom prst="rect">
            <a:avLst/>
          </a:prstGeom>
        </p:spPr>
        <p:txBody>
          <a:bodyPr/>
          <a:lstStyle>
            <a:lvl1pPr marL="0" indent="0" algn="ctr">
              <a:buNone/>
              <a:defRPr>
                <a:solidFill>
                  <a:schemeClr val="tx1"/>
                </a:solidFill>
              </a:defRPr>
            </a:lvl1pPr>
          </a:lstStyle>
          <a:p>
            <a:pPr lvl="0"/>
            <a:r>
              <a:rPr lang="en-US"/>
              <a:t>Black logo here</a:t>
            </a:r>
            <a:endParaRPr lang="en-AU"/>
          </a:p>
        </p:txBody>
      </p:sp>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479425" y="5497576"/>
            <a:ext cx="10796270" cy="395224"/>
          </a:xfrm>
          <a:prstGeom prst="rect">
            <a:avLst/>
          </a:prstGeom>
        </p:spPr>
        <p:txBody>
          <a:bodyPr lIns="0" tIns="0" rIns="0" bIns="0" anchor="t" anchorCtr="0"/>
          <a:lstStyle>
            <a:lvl1pPr algn="l">
              <a:defRPr sz="3000">
                <a:solidFill>
                  <a:schemeClr val="bg1"/>
                </a:solidFill>
              </a:defRPr>
            </a:lvl1pPr>
          </a:lstStyle>
          <a:p>
            <a:r>
              <a:rPr lang="en-AU"/>
              <a:t>Title goes here</a:t>
            </a:r>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479425" y="5976747"/>
            <a:ext cx="3600000" cy="252000"/>
          </a:xfrm>
          <a:prstGeom prst="rect">
            <a:avLst/>
          </a:prstGeom>
        </p:spPr>
        <p:txBody>
          <a:bodyPr lIns="0" tIns="0" rIns="0" bIns="0"/>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Date</a:t>
            </a:r>
            <a:endParaRPr lang="en-AU"/>
          </a:p>
        </p:txBody>
      </p:sp>
      <p:sp>
        <p:nvSpPr>
          <p:cNvPr id="4" name="Text Placeholder 23">
            <a:extLst>
              <a:ext uri="{FF2B5EF4-FFF2-40B4-BE49-F238E27FC236}">
                <a16:creationId xmlns:a16="http://schemas.microsoft.com/office/drawing/2014/main" id="{939F8C7D-4C00-307D-49A5-533A86057913}"/>
              </a:ext>
            </a:extLst>
          </p:cNvPr>
          <p:cNvSpPr>
            <a:spLocks noGrp="1"/>
          </p:cNvSpPr>
          <p:nvPr>
            <p:ph type="body" sz="quarter" idx="40" hasCustomPrompt="1"/>
          </p:nvPr>
        </p:nvSpPr>
        <p:spPr>
          <a:xfrm>
            <a:off x="479427" y="947722"/>
            <a:ext cx="2318400" cy="4572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lIns="0" tIns="0" rIns="0" bIns="0"/>
          <a:lstStyle>
            <a:lvl1pPr>
              <a:defRPr/>
            </a:lvl1pPr>
          </a:lstStyle>
          <a:p>
            <a:pPr lvl="0"/>
            <a:r>
              <a:rPr lang="en-US"/>
              <a:t> </a:t>
            </a:r>
            <a:endParaRPr lang="en-AU"/>
          </a:p>
        </p:txBody>
      </p:sp>
      <p:sp>
        <p:nvSpPr>
          <p:cNvPr id="5" name="Text Placeholder 4">
            <a:extLst>
              <a:ext uri="{FF2B5EF4-FFF2-40B4-BE49-F238E27FC236}">
                <a16:creationId xmlns:a16="http://schemas.microsoft.com/office/drawing/2014/main" id="{C0ABAAB8-3686-1E77-310A-76C8EB896F2B}"/>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spTree>
    <p:extLst>
      <p:ext uri="{BB962C8B-B14F-4D97-AF65-F5344CB8AC3E}">
        <p14:creationId xmlns:p14="http://schemas.microsoft.com/office/powerpoint/2010/main" val="89118337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1_content_image_right_logo_black">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08000"/>
            <a:ext cx="57753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479425" y="476250"/>
            <a:ext cx="5295900" cy="746695"/>
          </a:xfrm>
          <a:prstGeom prst="rect">
            <a:avLst/>
          </a:prstGeom>
        </p:spPr>
        <p:txBody>
          <a:bodyPr lIns="0" tIns="0" rIns="0" bIns="0"/>
          <a:lstStyle/>
          <a:p>
            <a:r>
              <a:rPr lang="en-US"/>
              <a:t>Click to edit Master title style</a:t>
            </a:r>
            <a:endParaRPr lang="en-AU"/>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6" name="Footer Placeholder 4">
            <a:extLst>
              <a:ext uri="{FF2B5EF4-FFF2-40B4-BE49-F238E27FC236}">
                <a16:creationId xmlns:a16="http://schemas.microsoft.com/office/drawing/2014/main" id="{364D8D53-9786-BF65-1E1C-386137EEF1E7}"/>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5" name="Text Placeholder 3">
            <a:extLst>
              <a:ext uri="{FF2B5EF4-FFF2-40B4-BE49-F238E27FC236}">
                <a16:creationId xmlns:a16="http://schemas.microsoft.com/office/drawing/2014/main" id="{D9D8A4CC-CF23-4C69-FCEF-90F90414D101}"/>
              </a:ext>
            </a:extLst>
          </p:cNvPr>
          <p:cNvSpPr>
            <a:spLocks noGrp="1"/>
          </p:cNvSpPr>
          <p:nvPr>
            <p:ph type="body" sz="quarter" idx="15"/>
          </p:nvPr>
        </p:nvSpPr>
        <p:spPr>
          <a:xfrm>
            <a:off x="480575" y="1484785"/>
            <a:ext cx="529475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logo_black">
            <a:extLst>
              <a:ext uri="{FF2B5EF4-FFF2-40B4-BE49-F238E27FC236}">
                <a16:creationId xmlns:a16="http://schemas.microsoft.com/office/drawing/2014/main" id="{19CE4283-AAAA-F3A6-F13F-FEFC592D71A3}"/>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7" name="Rectangle 6">
            <a:extLst>
              <a:ext uri="{FF2B5EF4-FFF2-40B4-BE49-F238E27FC236}">
                <a16:creationId xmlns:a16="http://schemas.microsoft.com/office/drawing/2014/main" id="{D1F2F19D-3199-5FD7-63DF-92D95DF58134}"/>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297839788"/>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1_content_image_right_logo_whit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08000"/>
            <a:ext cx="57753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479425" y="476250"/>
            <a:ext cx="5295900" cy="746695"/>
          </a:xfrm>
          <a:prstGeom prst="rect">
            <a:avLst/>
          </a:prstGeom>
        </p:spPr>
        <p:txBody>
          <a:bodyPr lIns="0" tIns="0" rIns="0" bIns="0"/>
          <a:lstStyle/>
          <a:p>
            <a:r>
              <a:rPr lang="en-US"/>
              <a:t>Click to edit Master title style</a:t>
            </a:r>
            <a:endParaRPr lang="en-AU"/>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6" name="Footer Placeholder 4">
            <a:extLst>
              <a:ext uri="{FF2B5EF4-FFF2-40B4-BE49-F238E27FC236}">
                <a16:creationId xmlns:a16="http://schemas.microsoft.com/office/drawing/2014/main" id="{364D8D53-9786-BF65-1E1C-386137EEF1E7}"/>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3" name="Text Placeholder 3">
            <a:extLst>
              <a:ext uri="{FF2B5EF4-FFF2-40B4-BE49-F238E27FC236}">
                <a16:creationId xmlns:a16="http://schemas.microsoft.com/office/drawing/2014/main" id="{2205A362-E054-FC03-0E84-698936F3D4E7}"/>
              </a:ext>
            </a:extLst>
          </p:cNvPr>
          <p:cNvSpPr>
            <a:spLocks noGrp="1"/>
          </p:cNvSpPr>
          <p:nvPr>
            <p:ph type="body" sz="quarter" idx="15"/>
          </p:nvPr>
        </p:nvSpPr>
        <p:spPr>
          <a:xfrm>
            <a:off x="480575" y="1484785"/>
            <a:ext cx="529475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logo_white">
            <a:extLst>
              <a:ext uri="{FF2B5EF4-FFF2-40B4-BE49-F238E27FC236}">
                <a16:creationId xmlns:a16="http://schemas.microsoft.com/office/drawing/2014/main" id="{AEDD8B8E-83DC-7A9C-F327-97F58D9835D8}"/>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7" name="Rectangle 6">
            <a:extLst>
              <a:ext uri="{FF2B5EF4-FFF2-40B4-BE49-F238E27FC236}">
                <a16:creationId xmlns:a16="http://schemas.microsoft.com/office/drawing/2014/main" id="{88432736-10B3-1CD9-A24D-B42908C38055}"/>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23043722"/>
      </p:ext>
    </p:extLst>
  </p:cSld>
  <p:clrMapOvr>
    <a:masterClrMapping/>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1_content_image_right_inverted_logo_black">
    <p:bg>
      <p:bgRef idx="1001">
        <a:schemeClr val="bg1"/>
      </p:bgRef>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08000"/>
            <a:ext cx="57753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479425" y="476250"/>
            <a:ext cx="5295900" cy="746695"/>
          </a:xfrm>
          <a:prstGeom prst="rect">
            <a:avLst/>
          </a:prstGeom>
        </p:spPr>
        <p:txBody>
          <a:bodyPr lIns="0" tIns="0" rIns="0" bIns="0"/>
          <a:lstStyle>
            <a:lvl1pPr>
              <a:defRPr>
                <a:solidFill>
                  <a:schemeClr val="tx1"/>
                </a:solidFill>
              </a:defRPr>
            </a:lvl1pPr>
          </a:lstStyle>
          <a:p>
            <a:r>
              <a:rPr lang="en-US"/>
              <a:t>Click to edit Master title style</a:t>
            </a:r>
            <a:endParaRPr lang="en-AU"/>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a:p>
        </p:txBody>
      </p:sp>
      <p:sp>
        <p:nvSpPr>
          <p:cNvPr id="6" name="Footer Placeholder 4">
            <a:extLst>
              <a:ext uri="{FF2B5EF4-FFF2-40B4-BE49-F238E27FC236}">
                <a16:creationId xmlns:a16="http://schemas.microsoft.com/office/drawing/2014/main" id="{364D8D53-9786-BF65-1E1C-386137EEF1E7}"/>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a:p>
        </p:txBody>
      </p:sp>
      <p:sp>
        <p:nvSpPr>
          <p:cNvPr id="5" name="Text Placeholder 3">
            <a:extLst>
              <a:ext uri="{FF2B5EF4-FFF2-40B4-BE49-F238E27FC236}">
                <a16:creationId xmlns:a16="http://schemas.microsoft.com/office/drawing/2014/main" id="{A8A65BEF-CF0B-D4F6-4F97-077FCEE71A3C}"/>
              </a:ext>
            </a:extLst>
          </p:cNvPr>
          <p:cNvSpPr>
            <a:spLocks noGrp="1"/>
          </p:cNvSpPr>
          <p:nvPr>
            <p:ph type="body" sz="quarter" idx="15"/>
          </p:nvPr>
        </p:nvSpPr>
        <p:spPr>
          <a:xfrm>
            <a:off x="480575" y="1484785"/>
            <a:ext cx="5294750" cy="4408015"/>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logo_black">
            <a:extLst>
              <a:ext uri="{FF2B5EF4-FFF2-40B4-BE49-F238E27FC236}">
                <a16:creationId xmlns:a16="http://schemas.microsoft.com/office/drawing/2014/main" id="{F05E08DD-C54E-47BF-6A5A-006868456B03}"/>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7" name="Rectangle 6">
            <a:extLst>
              <a:ext uri="{FF2B5EF4-FFF2-40B4-BE49-F238E27FC236}">
                <a16:creationId xmlns:a16="http://schemas.microsoft.com/office/drawing/2014/main" id="{89847E1F-7FB5-750A-F546-32EC67ED6FF6}"/>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45570451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1_content_image_right_inverted_logo_white">
    <p:bg>
      <p:bgRef idx="1001">
        <a:schemeClr val="bg1"/>
      </p:bgRef>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7E9FB36D-E3A5-0AF1-881C-3F2E087A2D5C}"/>
              </a:ext>
            </a:extLst>
          </p:cNvPr>
          <p:cNvSpPr>
            <a:spLocks noGrp="1"/>
          </p:cNvSpPr>
          <p:nvPr>
            <p:ph type="pic" sz="quarter" idx="34" hasCustomPrompt="1"/>
          </p:nvPr>
        </p:nvSpPr>
        <p:spPr>
          <a:xfrm>
            <a:off x="6416675" y="108000"/>
            <a:ext cx="57753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4" name="Title 3">
            <a:extLst>
              <a:ext uri="{FF2B5EF4-FFF2-40B4-BE49-F238E27FC236}">
                <a16:creationId xmlns:a16="http://schemas.microsoft.com/office/drawing/2014/main" id="{3AB119FE-C17F-DE03-6352-C04EEE8C8C93}"/>
              </a:ext>
            </a:extLst>
          </p:cNvPr>
          <p:cNvSpPr>
            <a:spLocks noGrp="1"/>
          </p:cNvSpPr>
          <p:nvPr>
            <p:ph type="title"/>
          </p:nvPr>
        </p:nvSpPr>
        <p:spPr>
          <a:xfrm>
            <a:off x="479425" y="476250"/>
            <a:ext cx="5295900" cy="746695"/>
          </a:xfrm>
          <a:prstGeom prst="rect">
            <a:avLst/>
          </a:prstGeom>
        </p:spPr>
        <p:txBody>
          <a:bodyPr lIns="0" tIns="0" rIns="0" bIns="0"/>
          <a:lstStyle>
            <a:lvl1pPr>
              <a:defRPr>
                <a:solidFill>
                  <a:schemeClr val="tx1"/>
                </a:solidFill>
              </a:defRPr>
            </a:lvl1pPr>
          </a:lstStyle>
          <a:p>
            <a:r>
              <a:rPr lang="en-US"/>
              <a:t>Click to edit Master title style</a:t>
            </a:r>
            <a:endParaRPr lang="en-AU"/>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a:p>
        </p:txBody>
      </p:sp>
      <p:sp>
        <p:nvSpPr>
          <p:cNvPr id="6" name="Footer Placeholder 4">
            <a:extLst>
              <a:ext uri="{FF2B5EF4-FFF2-40B4-BE49-F238E27FC236}">
                <a16:creationId xmlns:a16="http://schemas.microsoft.com/office/drawing/2014/main" id="{364D8D53-9786-BF65-1E1C-386137EEF1E7}"/>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a:p>
        </p:txBody>
      </p:sp>
      <p:sp>
        <p:nvSpPr>
          <p:cNvPr id="5" name="Text Placeholder 3">
            <a:extLst>
              <a:ext uri="{FF2B5EF4-FFF2-40B4-BE49-F238E27FC236}">
                <a16:creationId xmlns:a16="http://schemas.microsoft.com/office/drawing/2014/main" id="{A8A65BEF-CF0B-D4F6-4F97-077FCEE71A3C}"/>
              </a:ext>
            </a:extLst>
          </p:cNvPr>
          <p:cNvSpPr>
            <a:spLocks noGrp="1"/>
          </p:cNvSpPr>
          <p:nvPr>
            <p:ph type="body" sz="quarter" idx="15"/>
          </p:nvPr>
        </p:nvSpPr>
        <p:spPr>
          <a:xfrm>
            <a:off x="480575" y="1484785"/>
            <a:ext cx="5294750" cy="4408015"/>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logo_white">
            <a:extLst>
              <a:ext uri="{FF2B5EF4-FFF2-40B4-BE49-F238E27FC236}">
                <a16:creationId xmlns:a16="http://schemas.microsoft.com/office/drawing/2014/main" id="{9B33177E-F54D-7C94-44E4-EA1283DA3801}"/>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3" name="Rectangle 2">
            <a:extLst>
              <a:ext uri="{FF2B5EF4-FFF2-40B4-BE49-F238E27FC236}">
                <a16:creationId xmlns:a16="http://schemas.microsoft.com/office/drawing/2014/main" id="{F39D2C98-6DFF-C635-B70A-DDCE695D2E25}"/>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45247647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4042">
          <p15:clr>
            <a:srgbClr val="FBAE40"/>
          </p15:clr>
        </p15:guide>
        <p15:guide id="4" pos="3638">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2_content_33">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CBC28D97-2035-AB97-3EDD-6E31A2EA427E}"/>
              </a:ext>
            </a:extLst>
          </p:cNvPr>
          <p:cNvSpPr>
            <a:spLocks noGrp="1"/>
          </p:cNvSpPr>
          <p:nvPr>
            <p:ph type="body" sz="quarter" idx="17" hasCustomPrompt="1"/>
          </p:nvPr>
        </p:nvSpPr>
        <p:spPr>
          <a:xfrm>
            <a:off x="8397875" y="108000"/>
            <a:ext cx="3794125" cy="6750000"/>
          </a:xfrm>
          <a:prstGeom prst="rect">
            <a:avLst/>
          </a:prstGeom>
          <a:solidFill>
            <a:schemeClr val="accent2"/>
          </a:solidFill>
          <a:ln w="662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en-AU" sz="1800" dirty="0">
                <a:latin typeface="+mn-lt"/>
              </a:defRPr>
            </a:lvl1pPr>
          </a:lstStyle>
          <a:p>
            <a:pPr lvl="0"/>
            <a:r>
              <a:rPr lang="en-US"/>
              <a:t> </a:t>
            </a:r>
            <a:endParaRPr lang="en-AU"/>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3" name="Footer Placeholder 4">
            <a:extLst>
              <a:ext uri="{FF2B5EF4-FFF2-40B4-BE49-F238E27FC236}">
                <a16:creationId xmlns:a16="http://schemas.microsoft.com/office/drawing/2014/main" id="{266891AA-D224-AD02-0CC7-9E49AC011316}"/>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5" name="Title 6">
            <a:extLst>
              <a:ext uri="{FF2B5EF4-FFF2-40B4-BE49-F238E27FC236}">
                <a16:creationId xmlns:a16="http://schemas.microsoft.com/office/drawing/2014/main" id="{53B9530B-189C-2E27-524F-C48E33A910CA}"/>
              </a:ext>
            </a:extLst>
          </p:cNvPr>
          <p:cNvSpPr>
            <a:spLocks noGrp="1"/>
          </p:cNvSpPr>
          <p:nvPr>
            <p:ph type="title"/>
          </p:nvPr>
        </p:nvSpPr>
        <p:spPr>
          <a:xfrm>
            <a:off x="479424" y="476250"/>
            <a:ext cx="7308851" cy="746695"/>
          </a:xfrm>
          <a:prstGeom prst="rect">
            <a:avLst/>
          </a:prstGeom>
        </p:spPr>
        <p:txBody>
          <a:bodyPr lIns="0" tIns="0" rIns="0" bIns="0"/>
          <a:lstStyle/>
          <a:p>
            <a:r>
              <a:rPr lang="en-US"/>
              <a:t>Click to edit Master title style</a:t>
            </a:r>
            <a:endParaRPr lang="en-GB"/>
          </a:p>
        </p:txBody>
      </p:sp>
      <p:sp>
        <p:nvSpPr>
          <p:cNvPr id="7" name="logo_black">
            <a:extLst>
              <a:ext uri="{FF2B5EF4-FFF2-40B4-BE49-F238E27FC236}">
                <a16:creationId xmlns:a16="http://schemas.microsoft.com/office/drawing/2014/main" id="{077B1A4E-8CD5-59D6-8F1E-858A141387D3}"/>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4" name="Text Placeholder 3">
            <a:extLst>
              <a:ext uri="{FF2B5EF4-FFF2-40B4-BE49-F238E27FC236}">
                <a16:creationId xmlns:a16="http://schemas.microsoft.com/office/drawing/2014/main" id="{0F289942-57B5-D9BB-86C8-C92F80C4A514}"/>
              </a:ext>
            </a:extLst>
          </p:cNvPr>
          <p:cNvSpPr>
            <a:spLocks noGrp="1"/>
          </p:cNvSpPr>
          <p:nvPr>
            <p:ph type="body" sz="quarter" idx="38"/>
          </p:nvPr>
        </p:nvSpPr>
        <p:spPr>
          <a:xfrm>
            <a:off x="8843486" y="608012"/>
            <a:ext cx="2886551" cy="5284787"/>
          </a:xfrm>
          <a:prstGeom prst="rect">
            <a:avLst/>
          </a:prstGeom>
        </p:spPr>
        <p:txBody>
          <a:bodyPr lIns="0" tIns="0" rIns="0" bIns="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Text Placeholder 3">
            <a:extLst>
              <a:ext uri="{FF2B5EF4-FFF2-40B4-BE49-F238E27FC236}">
                <a16:creationId xmlns:a16="http://schemas.microsoft.com/office/drawing/2014/main" id="{E39226D6-2BB8-5D13-49BB-CC42EE09B00C}"/>
              </a:ext>
            </a:extLst>
          </p:cNvPr>
          <p:cNvSpPr>
            <a:spLocks noGrp="1"/>
          </p:cNvSpPr>
          <p:nvPr>
            <p:ph type="body" sz="quarter" idx="45"/>
          </p:nvPr>
        </p:nvSpPr>
        <p:spPr>
          <a:xfrm>
            <a:off x="4439815" y="1484784"/>
            <a:ext cx="333000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Text Placeholder 3">
            <a:extLst>
              <a:ext uri="{FF2B5EF4-FFF2-40B4-BE49-F238E27FC236}">
                <a16:creationId xmlns:a16="http://schemas.microsoft.com/office/drawing/2014/main" id="{00DE7D65-2B5B-D098-757E-926856C917F3}"/>
              </a:ext>
            </a:extLst>
          </p:cNvPr>
          <p:cNvSpPr>
            <a:spLocks noGrp="1"/>
          </p:cNvSpPr>
          <p:nvPr>
            <p:ph type="body" sz="quarter" idx="46"/>
          </p:nvPr>
        </p:nvSpPr>
        <p:spPr>
          <a:xfrm>
            <a:off x="479425" y="1484784"/>
            <a:ext cx="333000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Rectangle 5">
            <a:extLst>
              <a:ext uri="{FF2B5EF4-FFF2-40B4-BE49-F238E27FC236}">
                <a16:creationId xmlns:a16="http://schemas.microsoft.com/office/drawing/2014/main" id="{45B47C44-CB19-CE13-7535-49AD9A6A0513}"/>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796678519"/>
      </p:ext>
    </p:extLst>
  </p:cSld>
  <p:clrMapOvr>
    <a:masterClrMapping/>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22_content_33_image">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3" name="Picture Placeholder 10">
            <a:extLst>
              <a:ext uri="{FF2B5EF4-FFF2-40B4-BE49-F238E27FC236}">
                <a16:creationId xmlns:a16="http://schemas.microsoft.com/office/drawing/2014/main" id="{C7ADBC06-D63E-19EF-F755-3F81BF68C253}"/>
              </a:ext>
            </a:extLst>
          </p:cNvPr>
          <p:cNvSpPr>
            <a:spLocks noGrp="1"/>
          </p:cNvSpPr>
          <p:nvPr>
            <p:ph type="pic" sz="quarter" idx="34" hasCustomPrompt="1"/>
          </p:nvPr>
        </p:nvSpPr>
        <p:spPr>
          <a:xfrm>
            <a:off x="8397875" y="108000"/>
            <a:ext cx="37941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4" name="Footer Placeholder 4">
            <a:extLst>
              <a:ext uri="{FF2B5EF4-FFF2-40B4-BE49-F238E27FC236}">
                <a16:creationId xmlns:a16="http://schemas.microsoft.com/office/drawing/2014/main" id="{F8B460B7-03A1-CE7C-817E-B7B16938F2F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6" name="Title 6">
            <a:extLst>
              <a:ext uri="{FF2B5EF4-FFF2-40B4-BE49-F238E27FC236}">
                <a16:creationId xmlns:a16="http://schemas.microsoft.com/office/drawing/2014/main" id="{7E1E6C02-EB5E-E222-01B0-B6F53B4CBC36}"/>
              </a:ext>
            </a:extLst>
          </p:cNvPr>
          <p:cNvSpPr>
            <a:spLocks noGrp="1"/>
          </p:cNvSpPr>
          <p:nvPr>
            <p:ph type="title"/>
          </p:nvPr>
        </p:nvSpPr>
        <p:spPr>
          <a:xfrm>
            <a:off x="479424" y="476250"/>
            <a:ext cx="7308851" cy="746695"/>
          </a:xfrm>
          <a:prstGeom prst="rect">
            <a:avLst/>
          </a:prstGeom>
        </p:spPr>
        <p:txBody>
          <a:bodyPr lIns="0" tIns="0" rIns="0" bIns="0"/>
          <a:lstStyle/>
          <a:p>
            <a:r>
              <a:rPr lang="en-US"/>
              <a:t>Click to edit Master title style</a:t>
            </a:r>
            <a:endParaRPr lang="en-GB"/>
          </a:p>
        </p:txBody>
      </p:sp>
      <p:sp>
        <p:nvSpPr>
          <p:cNvPr id="9" name="Text Placeholder 3">
            <a:extLst>
              <a:ext uri="{FF2B5EF4-FFF2-40B4-BE49-F238E27FC236}">
                <a16:creationId xmlns:a16="http://schemas.microsoft.com/office/drawing/2014/main" id="{0F3D72E1-564F-7B5B-2B2D-4F322B6FDA96}"/>
              </a:ext>
            </a:extLst>
          </p:cNvPr>
          <p:cNvSpPr>
            <a:spLocks noGrp="1"/>
          </p:cNvSpPr>
          <p:nvPr>
            <p:ph type="body" sz="quarter" idx="15"/>
          </p:nvPr>
        </p:nvSpPr>
        <p:spPr>
          <a:xfrm>
            <a:off x="480575" y="1484784"/>
            <a:ext cx="3329425" cy="4408016"/>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ext Placeholder 3">
            <a:extLst>
              <a:ext uri="{FF2B5EF4-FFF2-40B4-BE49-F238E27FC236}">
                <a16:creationId xmlns:a16="http://schemas.microsoft.com/office/drawing/2014/main" id="{0512BA72-70F3-9A35-6741-4A4B57770074}"/>
              </a:ext>
            </a:extLst>
          </p:cNvPr>
          <p:cNvSpPr>
            <a:spLocks noGrp="1"/>
          </p:cNvSpPr>
          <p:nvPr>
            <p:ph type="body" sz="quarter" idx="38"/>
          </p:nvPr>
        </p:nvSpPr>
        <p:spPr>
          <a:xfrm>
            <a:off x="4439815" y="1484784"/>
            <a:ext cx="3329425" cy="4408016"/>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logo_white">
            <a:extLst>
              <a:ext uri="{FF2B5EF4-FFF2-40B4-BE49-F238E27FC236}">
                <a16:creationId xmlns:a16="http://schemas.microsoft.com/office/drawing/2014/main" id="{DB87542A-A3D0-425B-499D-2EE9B93367EE}"/>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5" name="Rectangle 4">
            <a:extLst>
              <a:ext uri="{FF2B5EF4-FFF2-40B4-BE49-F238E27FC236}">
                <a16:creationId xmlns:a16="http://schemas.microsoft.com/office/drawing/2014/main" id="{E295FA73-FAF6-979A-28CD-37B55EF237F1}"/>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4609650"/>
      </p:ext>
    </p:extLst>
  </p:cSld>
  <p:clrMapOvr>
    <a:masterClrMapping/>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2_content_33_image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a:p>
        </p:txBody>
      </p:sp>
      <p:sp>
        <p:nvSpPr>
          <p:cNvPr id="3" name="Picture Placeholder 10">
            <a:extLst>
              <a:ext uri="{FF2B5EF4-FFF2-40B4-BE49-F238E27FC236}">
                <a16:creationId xmlns:a16="http://schemas.microsoft.com/office/drawing/2014/main" id="{C7ADBC06-D63E-19EF-F755-3F81BF68C253}"/>
              </a:ext>
            </a:extLst>
          </p:cNvPr>
          <p:cNvSpPr>
            <a:spLocks noGrp="1"/>
          </p:cNvSpPr>
          <p:nvPr>
            <p:ph type="pic" sz="quarter" idx="34" hasCustomPrompt="1"/>
          </p:nvPr>
        </p:nvSpPr>
        <p:spPr>
          <a:xfrm>
            <a:off x="8397875" y="108000"/>
            <a:ext cx="37941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4" name="Footer Placeholder 4">
            <a:extLst>
              <a:ext uri="{FF2B5EF4-FFF2-40B4-BE49-F238E27FC236}">
                <a16:creationId xmlns:a16="http://schemas.microsoft.com/office/drawing/2014/main" id="{F8B460B7-03A1-CE7C-817E-B7B16938F2F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a:p>
        </p:txBody>
      </p:sp>
      <p:sp>
        <p:nvSpPr>
          <p:cNvPr id="6" name="Title 6">
            <a:extLst>
              <a:ext uri="{FF2B5EF4-FFF2-40B4-BE49-F238E27FC236}">
                <a16:creationId xmlns:a16="http://schemas.microsoft.com/office/drawing/2014/main" id="{7E1E6C02-EB5E-E222-01B0-B6F53B4CBC36}"/>
              </a:ext>
            </a:extLst>
          </p:cNvPr>
          <p:cNvSpPr>
            <a:spLocks noGrp="1"/>
          </p:cNvSpPr>
          <p:nvPr>
            <p:ph type="title"/>
          </p:nvPr>
        </p:nvSpPr>
        <p:spPr>
          <a:xfrm>
            <a:off x="479424" y="476250"/>
            <a:ext cx="7308851"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5" name="Text Placeholder 3">
            <a:extLst>
              <a:ext uri="{FF2B5EF4-FFF2-40B4-BE49-F238E27FC236}">
                <a16:creationId xmlns:a16="http://schemas.microsoft.com/office/drawing/2014/main" id="{5F142E2B-4B49-6749-1308-178F3A60D8CE}"/>
              </a:ext>
            </a:extLst>
          </p:cNvPr>
          <p:cNvSpPr>
            <a:spLocks noGrp="1"/>
          </p:cNvSpPr>
          <p:nvPr>
            <p:ph type="body" sz="quarter" idx="15"/>
          </p:nvPr>
        </p:nvSpPr>
        <p:spPr>
          <a:xfrm>
            <a:off x="480575" y="1484784"/>
            <a:ext cx="3329425" cy="4408016"/>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Text Placeholder 3">
            <a:extLst>
              <a:ext uri="{FF2B5EF4-FFF2-40B4-BE49-F238E27FC236}">
                <a16:creationId xmlns:a16="http://schemas.microsoft.com/office/drawing/2014/main" id="{46827B14-6090-3861-745C-3A532D70C6AF}"/>
              </a:ext>
            </a:extLst>
          </p:cNvPr>
          <p:cNvSpPr>
            <a:spLocks noGrp="1"/>
          </p:cNvSpPr>
          <p:nvPr>
            <p:ph type="body" sz="quarter" idx="38"/>
          </p:nvPr>
        </p:nvSpPr>
        <p:spPr>
          <a:xfrm>
            <a:off x="4439815" y="1484784"/>
            <a:ext cx="3329425" cy="4408016"/>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logo_white">
            <a:extLst>
              <a:ext uri="{FF2B5EF4-FFF2-40B4-BE49-F238E27FC236}">
                <a16:creationId xmlns:a16="http://schemas.microsoft.com/office/drawing/2014/main" id="{9B8A44CF-D0B8-1659-444D-73BCF8F07713}"/>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7" name="Rectangle 6">
            <a:extLst>
              <a:ext uri="{FF2B5EF4-FFF2-40B4-BE49-F238E27FC236}">
                <a16:creationId xmlns:a16="http://schemas.microsoft.com/office/drawing/2014/main" id="{A67DEC86-C4BD-0F5F-5F4C-C3F6CA772A0F}"/>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27547769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3_content_33_image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a:p>
        </p:txBody>
      </p:sp>
      <p:sp>
        <p:nvSpPr>
          <p:cNvPr id="3" name="Picture Placeholder 10">
            <a:extLst>
              <a:ext uri="{FF2B5EF4-FFF2-40B4-BE49-F238E27FC236}">
                <a16:creationId xmlns:a16="http://schemas.microsoft.com/office/drawing/2014/main" id="{C7ADBC06-D63E-19EF-F755-3F81BF68C253}"/>
              </a:ext>
            </a:extLst>
          </p:cNvPr>
          <p:cNvSpPr>
            <a:spLocks noGrp="1"/>
          </p:cNvSpPr>
          <p:nvPr>
            <p:ph type="pic" sz="quarter" idx="34" hasCustomPrompt="1"/>
          </p:nvPr>
        </p:nvSpPr>
        <p:spPr>
          <a:xfrm>
            <a:off x="8397875" y="108000"/>
            <a:ext cx="37941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4" name="Footer Placeholder 4">
            <a:extLst>
              <a:ext uri="{FF2B5EF4-FFF2-40B4-BE49-F238E27FC236}">
                <a16:creationId xmlns:a16="http://schemas.microsoft.com/office/drawing/2014/main" id="{F8B460B7-03A1-CE7C-817E-B7B16938F2F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a:p>
        </p:txBody>
      </p:sp>
      <p:sp>
        <p:nvSpPr>
          <p:cNvPr id="6" name="Title 6">
            <a:extLst>
              <a:ext uri="{FF2B5EF4-FFF2-40B4-BE49-F238E27FC236}">
                <a16:creationId xmlns:a16="http://schemas.microsoft.com/office/drawing/2014/main" id="{7E1E6C02-EB5E-E222-01B0-B6F53B4CBC36}"/>
              </a:ext>
            </a:extLst>
          </p:cNvPr>
          <p:cNvSpPr>
            <a:spLocks noGrp="1"/>
          </p:cNvSpPr>
          <p:nvPr>
            <p:ph type="title"/>
          </p:nvPr>
        </p:nvSpPr>
        <p:spPr>
          <a:xfrm>
            <a:off x="479424" y="476250"/>
            <a:ext cx="7308851"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5" name="Text Placeholder 3">
            <a:extLst>
              <a:ext uri="{FF2B5EF4-FFF2-40B4-BE49-F238E27FC236}">
                <a16:creationId xmlns:a16="http://schemas.microsoft.com/office/drawing/2014/main" id="{5F142E2B-4B49-6749-1308-178F3A60D8CE}"/>
              </a:ext>
            </a:extLst>
          </p:cNvPr>
          <p:cNvSpPr>
            <a:spLocks noGrp="1"/>
          </p:cNvSpPr>
          <p:nvPr>
            <p:ph type="body" sz="quarter" idx="15"/>
          </p:nvPr>
        </p:nvSpPr>
        <p:spPr>
          <a:xfrm>
            <a:off x="480575" y="1484784"/>
            <a:ext cx="3329425" cy="4408016"/>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Text Placeholder 3">
            <a:extLst>
              <a:ext uri="{FF2B5EF4-FFF2-40B4-BE49-F238E27FC236}">
                <a16:creationId xmlns:a16="http://schemas.microsoft.com/office/drawing/2014/main" id="{46827B14-6090-3861-745C-3A532D70C6AF}"/>
              </a:ext>
            </a:extLst>
          </p:cNvPr>
          <p:cNvSpPr>
            <a:spLocks noGrp="1"/>
          </p:cNvSpPr>
          <p:nvPr>
            <p:ph type="body" sz="quarter" idx="38"/>
          </p:nvPr>
        </p:nvSpPr>
        <p:spPr>
          <a:xfrm>
            <a:off x="4439815" y="1484784"/>
            <a:ext cx="3329425" cy="4408016"/>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6">
            <a:extLst>
              <a:ext uri="{FF2B5EF4-FFF2-40B4-BE49-F238E27FC236}">
                <a16:creationId xmlns:a16="http://schemas.microsoft.com/office/drawing/2014/main" id="{A67DEC86-C4BD-0F5F-5F4C-C3F6CA772A0F}"/>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logo_black">
            <a:extLst>
              <a:ext uri="{FF2B5EF4-FFF2-40B4-BE49-F238E27FC236}">
                <a16:creationId xmlns:a16="http://schemas.microsoft.com/office/drawing/2014/main" id="{37F88E18-12A1-C779-DCA3-DD25D1106DAF}"/>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Tree>
    <p:extLst>
      <p:ext uri="{BB962C8B-B14F-4D97-AF65-F5344CB8AC3E}">
        <p14:creationId xmlns:p14="http://schemas.microsoft.com/office/powerpoint/2010/main" val="334150890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23_content_subtitle_33">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CBC28D97-2035-AB97-3EDD-6E31A2EA427E}"/>
              </a:ext>
            </a:extLst>
          </p:cNvPr>
          <p:cNvSpPr>
            <a:spLocks noGrp="1"/>
          </p:cNvSpPr>
          <p:nvPr>
            <p:ph type="body" sz="quarter" idx="17"/>
          </p:nvPr>
        </p:nvSpPr>
        <p:spPr>
          <a:xfrm>
            <a:off x="8397875" y="108000"/>
            <a:ext cx="3794125" cy="6750000"/>
          </a:xfrm>
          <a:prstGeom prst="rect">
            <a:avLst/>
          </a:prstGeom>
          <a:solidFill>
            <a:schemeClr val="accent2"/>
          </a:solidFill>
          <a:ln w="662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marL="0" indent="0">
              <a:buNone/>
              <a:defRPr lang="en-AU" sz="1800" dirty="0">
                <a:noFill/>
                <a:latin typeface="+mn-lt"/>
              </a:defRPr>
            </a:lvl1pPr>
          </a:lstStyle>
          <a:p>
            <a:pPr lvl="0"/>
            <a:r>
              <a:rPr lang="en-US"/>
              <a:t>Click to edit Master text styles</a:t>
            </a:r>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3" name="Footer Placeholder 4">
            <a:extLst>
              <a:ext uri="{FF2B5EF4-FFF2-40B4-BE49-F238E27FC236}">
                <a16:creationId xmlns:a16="http://schemas.microsoft.com/office/drawing/2014/main" id="{6BD5AE7F-0AE6-19E5-C556-562156733FE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4" name="Content Placeholder 2">
            <a:extLst>
              <a:ext uri="{FF2B5EF4-FFF2-40B4-BE49-F238E27FC236}">
                <a16:creationId xmlns:a16="http://schemas.microsoft.com/office/drawing/2014/main" id="{4FA1C88C-F285-EA66-7471-D63389DE46F8}"/>
              </a:ext>
            </a:extLst>
          </p:cNvPr>
          <p:cNvSpPr>
            <a:spLocks noGrp="1"/>
          </p:cNvSpPr>
          <p:nvPr>
            <p:ph idx="13" hasCustomPrompt="1"/>
          </p:nvPr>
        </p:nvSpPr>
        <p:spPr>
          <a:xfrm>
            <a:off x="479424" y="1356831"/>
            <a:ext cx="7308851"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5" name="Title 6">
            <a:extLst>
              <a:ext uri="{FF2B5EF4-FFF2-40B4-BE49-F238E27FC236}">
                <a16:creationId xmlns:a16="http://schemas.microsoft.com/office/drawing/2014/main" id="{AC3C6AD0-9990-D7C0-5F37-E066FAE2394C}"/>
              </a:ext>
            </a:extLst>
          </p:cNvPr>
          <p:cNvSpPr>
            <a:spLocks noGrp="1"/>
          </p:cNvSpPr>
          <p:nvPr>
            <p:ph type="title"/>
          </p:nvPr>
        </p:nvSpPr>
        <p:spPr>
          <a:xfrm>
            <a:off x="479424" y="476250"/>
            <a:ext cx="7308851" cy="746695"/>
          </a:xfrm>
          <a:prstGeom prst="rect">
            <a:avLst/>
          </a:prstGeom>
        </p:spPr>
        <p:txBody>
          <a:bodyPr lIns="0" tIns="0" rIns="0" bIns="0"/>
          <a:lstStyle/>
          <a:p>
            <a:r>
              <a:rPr lang="en-US"/>
              <a:t>Click to edit Master title style</a:t>
            </a:r>
            <a:endParaRPr lang="en-GB"/>
          </a:p>
        </p:txBody>
      </p:sp>
      <p:sp>
        <p:nvSpPr>
          <p:cNvPr id="8" name="logo_black">
            <a:extLst>
              <a:ext uri="{FF2B5EF4-FFF2-40B4-BE49-F238E27FC236}">
                <a16:creationId xmlns:a16="http://schemas.microsoft.com/office/drawing/2014/main" id="{C7808F90-08A6-37A9-ECE8-978977C46688}"/>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7" name="Text Placeholder 3">
            <a:extLst>
              <a:ext uri="{FF2B5EF4-FFF2-40B4-BE49-F238E27FC236}">
                <a16:creationId xmlns:a16="http://schemas.microsoft.com/office/drawing/2014/main" id="{76BC7169-2E97-CE7A-4F53-D0007BFF06A7}"/>
              </a:ext>
            </a:extLst>
          </p:cNvPr>
          <p:cNvSpPr>
            <a:spLocks noGrp="1"/>
          </p:cNvSpPr>
          <p:nvPr>
            <p:ph type="body" sz="quarter" idx="38"/>
          </p:nvPr>
        </p:nvSpPr>
        <p:spPr>
          <a:xfrm>
            <a:off x="8843486" y="608012"/>
            <a:ext cx="2886551" cy="5284787"/>
          </a:xfrm>
          <a:prstGeom prst="rect">
            <a:avLst/>
          </a:prstGeom>
        </p:spPr>
        <p:txBody>
          <a:bodyPr lIns="0" tIns="0" rIns="0" bIns="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Text Placeholder 3">
            <a:extLst>
              <a:ext uri="{FF2B5EF4-FFF2-40B4-BE49-F238E27FC236}">
                <a16:creationId xmlns:a16="http://schemas.microsoft.com/office/drawing/2014/main" id="{C76B7C4B-6F52-6036-EFBC-5380624CD07C}"/>
              </a:ext>
            </a:extLst>
          </p:cNvPr>
          <p:cNvSpPr>
            <a:spLocks noGrp="1"/>
          </p:cNvSpPr>
          <p:nvPr>
            <p:ph type="body" sz="quarter" idx="45"/>
          </p:nvPr>
        </p:nvSpPr>
        <p:spPr>
          <a:xfrm>
            <a:off x="4439815" y="2097087"/>
            <a:ext cx="3330000" cy="3795712"/>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ext Placeholder 3">
            <a:extLst>
              <a:ext uri="{FF2B5EF4-FFF2-40B4-BE49-F238E27FC236}">
                <a16:creationId xmlns:a16="http://schemas.microsoft.com/office/drawing/2014/main" id="{8FFDDFC1-1D76-5101-DD84-1AF81EACAD30}"/>
              </a:ext>
            </a:extLst>
          </p:cNvPr>
          <p:cNvSpPr>
            <a:spLocks noGrp="1"/>
          </p:cNvSpPr>
          <p:nvPr>
            <p:ph type="body" sz="quarter" idx="46"/>
          </p:nvPr>
        </p:nvSpPr>
        <p:spPr>
          <a:xfrm>
            <a:off x="479425" y="2097087"/>
            <a:ext cx="3330000" cy="3795712"/>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Rectangle 5">
            <a:extLst>
              <a:ext uri="{FF2B5EF4-FFF2-40B4-BE49-F238E27FC236}">
                <a16:creationId xmlns:a16="http://schemas.microsoft.com/office/drawing/2014/main" id="{2D91989E-3C25-4FDF-07F2-01AE96FC15F8}"/>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137720486"/>
      </p:ext>
    </p:extLst>
  </p:cSld>
  <p:clrMapOvr>
    <a:masterClrMapping/>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3_content_subtitle_33_image">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3" name="Picture Placeholder 10">
            <a:extLst>
              <a:ext uri="{FF2B5EF4-FFF2-40B4-BE49-F238E27FC236}">
                <a16:creationId xmlns:a16="http://schemas.microsoft.com/office/drawing/2014/main" id="{C7ADBC06-D63E-19EF-F755-3F81BF68C253}"/>
              </a:ext>
            </a:extLst>
          </p:cNvPr>
          <p:cNvSpPr>
            <a:spLocks noGrp="1"/>
          </p:cNvSpPr>
          <p:nvPr>
            <p:ph type="pic" sz="quarter" idx="34" hasCustomPrompt="1"/>
          </p:nvPr>
        </p:nvSpPr>
        <p:spPr>
          <a:xfrm>
            <a:off x="8397875" y="108000"/>
            <a:ext cx="37941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4" name="Footer Placeholder 4">
            <a:extLst>
              <a:ext uri="{FF2B5EF4-FFF2-40B4-BE49-F238E27FC236}">
                <a16:creationId xmlns:a16="http://schemas.microsoft.com/office/drawing/2014/main" id="{6A3ACDE5-6E25-DD63-D7F2-2B542C73748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5" name="Content Placeholder 2">
            <a:extLst>
              <a:ext uri="{FF2B5EF4-FFF2-40B4-BE49-F238E27FC236}">
                <a16:creationId xmlns:a16="http://schemas.microsoft.com/office/drawing/2014/main" id="{6B3F152E-E513-A4A9-38FD-CCB587A27B7E}"/>
              </a:ext>
            </a:extLst>
          </p:cNvPr>
          <p:cNvSpPr>
            <a:spLocks noGrp="1"/>
          </p:cNvSpPr>
          <p:nvPr>
            <p:ph idx="13" hasCustomPrompt="1"/>
          </p:nvPr>
        </p:nvSpPr>
        <p:spPr>
          <a:xfrm>
            <a:off x="479424" y="1356831"/>
            <a:ext cx="7308851"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6" name="Title 6">
            <a:extLst>
              <a:ext uri="{FF2B5EF4-FFF2-40B4-BE49-F238E27FC236}">
                <a16:creationId xmlns:a16="http://schemas.microsoft.com/office/drawing/2014/main" id="{E06D8BFE-929D-4029-5839-5612F27089BD}"/>
              </a:ext>
            </a:extLst>
          </p:cNvPr>
          <p:cNvSpPr>
            <a:spLocks noGrp="1"/>
          </p:cNvSpPr>
          <p:nvPr>
            <p:ph type="title"/>
          </p:nvPr>
        </p:nvSpPr>
        <p:spPr>
          <a:xfrm>
            <a:off x="479424" y="476250"/>
            <a:ext cx="7308851" cy="746695"/>
          </a:xfrm>
          <a:prstGeom prst="rect">
            <a:avLst/>
          </a:prstGeom>
        </p:spPr>
        <p:txBody>
          <a:bodyPr lIns="0" tIns="0" rIns="0" bIns="0"/>
          <a:lstStyle/>
          <a:p>
            <a:r>
              <a:rPr lang="en-US"/>
              <a:t>Click to edit Master title style</a:t>
            </a:r>
            <a:endParaRPr lang="en-GB"/>
          </a:p>
        </p:txBody>
      </p:sp>
      <p:sp>
        <p:nvSpPr>
          <p:cNvPr id="8" name="Text Placeholder 3">
            <a:extLst>
              <a:ext uri="{FF2B5EF4-FFF2-40B4-BE49-F238E27FC236}">
                <a16:creationId xmlns:a16="http://schemas.microsoft.com/office/drawing/2014/main" id="{0E193463-0CA5-92BF-F1F7-F40172D9C7DB}"/>
              </a:ext>
            </a:extLst>
          </p:cNvPr>
          <p:cNvSpPr>
            <a:spLocks noGrp="1"/>
          </p:cNvSpPr>
          <p:nvPr>
            <p:ph type="body" sz="quarter" idx="15"/>
          </p:nvPr>
        </p:nvSpPr>
        <p:spPr>
          <a:xfrm>
            <a:off x="480575" y="2097086"/>
            <a:ext cx="3329425" cy="3795713"/>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Text Placeholder 3">
            <a:extLst>
              <a:ext uri="{FF2B5EF4-FFF2-40B4-BE49-F238E27FC236}">
                <a16:creationId xmlns:a16="http://schemas.microsoft.com/office/drawing/2014/main" id="{7E3C6028-04B3-556E-C8F4-9A770216F205}"/>
              </a:ext>
            </a:extLst>
          </p:cNvPr>
          <p:cNvSpPr>
            <a:spLocks noGrp="1"/>
          </p:cNvSpPr>
          <p:nvPr>
            <p:ph type="body" sz="quarter" idx="38"/>
          </p:nvPr>
        </p:nvSpPr>
        <p:spPr>
          <a:xfrm>
            <a:off x="4439815" y="2097086"/>
            <a:ext cx="3329425" cy="3795713"/>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logo_white">
            <a:extLst>
              <a:ext uri="{FF2B5EF4-FFF2-40B4-BE49-F238E27FC236}">
                <a16:creationId xmlns:a16="http://schemas.microsoft.com/office/drawing/2014/main" id="{F676DC12-248B-6621-F1C6-594DE2C93E94}"/>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7" name="Rectangle 6">
            <a:extLst>
              <a:ext uri="{FF2B5EF4-FFF2-40B4-BE49-F238E27FC236}">
                <a16:creationId xmlns:a16="http://schemas.microsoft.com/office/drawing/2014/main" id="{9321B15D-A7DC-D1FF-FD7B-19CA66E6A503}"/>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740872864"/>
      </p:ext>
    </p:extLst>
  </p:cSld>
  <p:clrMapOvr>
    <a:masterClrMapping/>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3_Title_Together">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492387" y="5497576"/>
            <a:ext cx="10796270" cy="395224"/>
          </a:xfrm>
          <a:prstGeom prst="rect">
            <a:avLst/>
          </a:prstGeom>
        </p:spPr>
        <p:txBody>
          <a:bodyPr lIns="0" tIns="0" rIns="0" bIns="0" anchor="t" anchorCtr="0"/>
          <a:lstStyle>
            <a:lvl1pPr algn="l">
              <a:defRPr sz="3000">
                <a:solidFill>
                  <a:schemeClr val="bg1"/>
                </a:solidFill>
              </a:defRPr>
            </a:lvl1pPr>
          </a:lstStyle>
          <a:p>
            <a:r>
              <a:rPr lang="en-AU"/>
              <a:t>Title goes here</a:t>
            </a:r>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492387" y="5976747"/>
            <a:ext cx="3600000" cy="252000"/>
          </a:xfrm>
          <a:prstGeom prst="rect">
            <a:avLst/>
          </a:prstGeom>
        </p:spPr>
        <p:txBody>
          <a:bodyPr lIns="0" tIns="0" rIns="0" bIns="0"/>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Date</a:t>
            </a:r>
            <a:endParaRPr lang="en-AU"/>
          </a:p>
        </p:txBody>
      </p:sp>
      <p:sp>
        <p:nvSpPr>
          <p:cNvPr id="25" name="Text Placeholder 23">
            <a:extLst>
              <a:ext uri="{FF2B5EF4-FFF2-40B4-BE49-F238E27FC236}">
                <a16:creationId xmlns:a16="http://schemas.microsoft.com/office/drawing/2014/main" id="{1FE731C3-8128-7CC9-181E-1EE52468E737}"/>
              </a:ext>
            </a:extLst>
          </p:cNvPr>
          <p:cNvSpPr>
            <a:spLocks noGrp="1"/>
          </p:cNvSpPr>
          <p:nvPr>
            <p:ph type="body" sz="quarter" idx="35" hasCustomPrompt="1"/>
          </p:nvPr>
        </p:nvSpPr>
        <p:spPr>
          <a:xfrm>
            <a:off x="479425" y="947722"/>
            <a:ext cx="2318400" cy="4572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lIns="0" tIns="0" rIns="0" bIns="0"/>
          <a:lstStyle>
            <a:lvl1pPr marL="0" indent="0">
              <a:buNone/>
              <a:defRPr/>
            </a:lvl1pPr>
          </a:lstStyle>
          <a:p>
            <a:pPr lvl="0"/>
            <a:r>
              <a:rPr lang="en-US"/>
              <a:t> </a:t>
            </a:r>
            <a:endParaRPr lang="en-AU"/>
          </a:p>
        </p:txBody>
      </p:sp>
      <p:sp>
        <p:nvSpPr>
          <p:cNvPr id="21" name="Text Placeholder 20">
            <a:extLst>
              <a:ext uri="{FF2B5EF4-FFF2-40B4-BE49-F238E27FC236}">
                <a16:creationId xmlns:a16="http://schemas.microsoft.com/office/drawing/2014/main" id="{561FD153-AAE6-ACB8-0298-56640AE34860}"/>
              </a:ext>
            </a:extLst>
          </p:cNvPr>
          <p:cNvSpPr>
            <a:spLocks noGrp="1"/>
          </p:cNvSpPr>
          <p:nvPr>
            <p:ph type="body" sz="quarter" idx="36" hasCustomPrompt="1"/>
          </p:nvPr>
        </p:nvSpPr>
        <p:spPr>
          <a:xfrm>
            <a:off x="476568" y="2189120"/>
            <a:ext cx="11225849" cy="2525176"/>
          </a:xfrm>
          <a:custGeom>
            <a:avLst/>
            <a:gdLst>
              <a:gd name="connsiteX0" fmla="*/ 3749439 w 11225849"/>
              <a:gd name="connsiteY0" fmla="*/ 880102 h 2525176"/>
              <a:gd name="connsiteX1" fmla="*/ 3463460 w 11225849"/>
              <a:gd name="connsiteY1" fmla="*/ 1242424 h 2525176"/>
              <a:gd name="connsiteX2" fmla="*/ 3749439 w 11225849"/>
              <a:gd name="connsiteY2" fmla="*/ 1601977 h 2525176"/>
              <a:gd name="connsiteX3" fmla="*/ 4044037 w 11225849"/>
              <a:gd name="connsiteY3" fmla="*/ 1239654 h 2525176"/>
              <a:gd name="connsiteX4" fmla="*/ 3749439 w 11225849"/>
              <a:gd name="connsiteY4" fmla="*/ 880102 h 2525176"/>
              <a:gd name="connsiteX5" fmla="*/ 9423160 w 11225849"/>
              <a:gd name="connsiteY5" fmla="*/ 860401 h 2525176"/>
              <a:gd name="connsiteX6" fmla="*/ 9125792 w 11225849"/>
              <a:gd name="connsiteY6" fmla="*/ 1143610 h 2525176"/>
              <a:gd name="connsiteX7" fmla="*/ 9697750 w 11225849"/>
              <a:gd name="connsiteY7" fmla="*/ 1143610 h 2525176"/>
              <a:gd name="connsiteX8" fmla="*/ 9423160 w 11225849"/>
              <a:gd name="connsiteY8" fmla="*/ 860401 h 2525176"/>
              <a:gd name="connsiteX9" fmla="*/ 5354187 w 11225849"/>
              <a:gd name="connsiteY9" fmla="*/ 860401 h 2525176"/>
              <a:gd name="connsiteX10" fmla="*/ 5056818 w 11225849"/>
              <a:gd name="connsiteY10" fmla="*/ 1143610 h 2525176"/>
              <a:gd name="connsiteX11" fmla="*/ 5628777 w 11225849"/>
              <a:gd name="connsiteY11" fmla="*/ 1143610 h 2525176"/>
              <a:gd name="connsiteX12" fmla="*/ 5354187 w 11225849"/>
              <a:gd name="connsiteY12" fmla="*/ 860401 h 2525176"/>
              <a:gd name="connsiteX13" fmla="*/ 11135345 w 11225849"/>
              <a:gd name="connsiteY13" fmla="*/ 552257 h 2525176"/>
              <a:gd name="connsiteX14" fmla="*/ 11225849 w 11225849"/>
              <a:gd name="connsiteY14" fmla="*/ 563647 h 2525176"/>
              <a:gd name="connsiteX15" fmla="*/ 11225849 w 11225849"/>
              <a:gd name="connsiteY15" fmla="*/ 960139 h 2525176"/>
              <a:gd name="connsiteX16" fmla="*/ 11214458 w 11225849"/>
              <a:gd name="connsiteY16" fmla="*/ 960139 h 2525176"/>
              <a:gd name="connsiteX17" fmla="*/ 10750242 w 11225849"/>
              <a:gd name="connsiteY17" fmla="*/ 1373563 h 2525176"/>
              <a:gd name="connsiteX18" fmla="*/ 10750242 w 11225849"/>
              <a:gd name="connsiteY18" fmla="*/ 2024635 h 2525176"/>
              <a:gd name="connsiteX19" fmla="*/ 10288796 w 11225849"/>
              <a:gd name="connsiteY19" fmla="*/ 2024635 h 2525176"/>
              <a:gd name="connsiteX20" fmla="*/ 10288796 w 11225849"/>
              <a:gd name="connsiteY20" fmla="*/ 574729 h 2525176"/>
              <a:gd name="connsiteX21" fmla="*/ 10730233 w 11225849"/>
              <a:gd name="connsiteY21" fmla="*/ 574729 h 2525176"/>
              <a:gd name="connsiteX22" fmla="*/ 10730233 w 11225849"/>
              <a:gd name="connsiteY22" fmla="*/ 801296 h 2525176"/>
              <a:gd name="connsiteX23" fmla="*/ 10738852 w 11225849"/>
              <a:gd name="connsiteY23" fmla="*/ 801296 h 2525176"/>
              <a:gd name="connsiteX24" fmla="*/ 11135345 w 11225849"/>
              <a:gd name="connsiteY24" fmla="*/ 552257 h 2525176"/>
              <a:gd name="connsiteX25" fmla="*/ 3621996 w 11225849"/>
              <a:gd name="connsiteY25" fmla="*/ 532863 h 2525176"/>
              <a:gd name="connsiteX26" fmla="*/ 4029569 w 11225849"/>
              <a:gd name="connsiteY26" fmla="*/ 731109 h 2525176"/>
              <a:gd name="connsiteX27" fmla="*/ 4035110 w 11225849"/>
              <a:gd name="connsiteY27" fmla="*/ 731109 h 2525176"/>
              <a:gd name="connsiteX28" fmla="*/ 4035110 w 11225849"/>
              <a:gd name="connsiteY28" fmla="*/ 575344 h 2525176"/>
              <a:gd name="connsiteX29" fmla="*/ 4476854 w 11225849"/>
              <a:gd name="connsiteY29" fmla="*/ 575344 h 2525176"/>
              <a:gd name="connsiteX30" fmla="*/ 4476854 w 11225849"/>
              <a:gd name="connsiteY30" fmla="*/ 1882723 h 2525176"/>
              <a:gd name="connsiteX31" fmla="*/ 4284457 w 11225849"/>
              <a:gd name="connsiteY31" fmla="*/ 2363870 h 2525176"/>
              <a:gd name="connsiteX32" fmla="*/ 3752209 w 11225849"/>
              <a:gd name="connsiteY32" fmla="*/ 2525176 h 2525176"/>
              <a:gd name="connsiteX33" fmla="*/ 3044495 w 11225849"/>
              <a:gd name="connsiteY33" fmla="*/ 2057881 h 2525176"/>
              <a:gd name="connsiteX34" fmla="*/ 3044803 w 11225849"/>
              <a:gd name="connsiteY34" fmla="*/ 2058497 h 2525176"/>
              <a:gd name="connsiteX35" fmla="*/ 3492089 w 11225849"/>
              <a:gd name="connsiteY35" fmla="*/ 2058497 h 2525176"/>
              <a:gd name="connsiteX36" fmla="*/ 3746976 w 11225849"/>
              <a:gd name="connsiteY36" fmla="*/ 2200101 h 2525176"/>
              <a:gd name="connsiteX37" fmla="*/ 4024336 w 11225849"/>
              <a:gd name="connsiteY37" fmla="*/ 1922741 h 2525176"/>
              <a:gd name="connsiteX38" fmla="*/ 4024336 w 11225849"/>
              <a:gd name="connsiteY38" fmla="*/ 1778366 h 2525176"/>
              <a:gd name="connsiteX39" fmla="*/ 4012946 w 11225849"/>
              <a:gd name="connsiteY39" fmla="*/ 1778366 h 2525176"/>
              <a:gd name="connsiteX40" fmla="*/ 3642005 w 11225849"/>
              <a:gd name="connsiteY40" fmla="*/ 1945521 h 2525176"/>
              <a:gd name="connsiteX41" fmla="*/ 3013404 w 11225849"/>
              <a:gd name="connsiteY41" fmla="*/ 1257508 h 2525176"/>
              <a:gd name="connsiteX42" fmla="*/ 3621996 w 11225849"/>
              <a:gd name="connsiteY42" fmla="*/ 532863 h 2525176"/>
              <a:gd name="connsiteX43" fmla="*/ 9414541 w 11225849"/>
              <a:gd name="connsiteY43" fmla="*/ 532248 h 2525176"/>
              <a:gd name="connsiteX44" fmla="*/ 9910157 w 11225849"/>
              <a:gd name="connsiteY44" fmla="*/ 713563 h 2525176"/>
              <a:gd name="connsiteX45" fmla="*/ 10165045 w 11225849"/>
              <a:gd name="connsiteY45" fmla="*/ 1418507 h 2525176"/>
              <a:gd name="connsiteX46" fmla="*/ 9123020 w 11225849"/>
              <a:gd name="connsiteY46" fmla="*/ 1418507 h 2525176"/>
              <a:gd name="connsiteX47" fmla="*/ 9448711 w 11225849"/>
              <a:gd name="connsiteY47" fmla="*/ 1735578 h 2525176"/>
              <a:gd name="connsiteX48" fmla="*/ 9689439 w 11225849"/>
              <a:gd name="connsiteY48" fmla="*/ 1591203 h 2525176"/>
              <a:gd name="connsiteX49" fmla="*/ 10139495 w 11225849"/>
              <a:gd name="connsiteY49" fmla="*/ 1591203 h 2525176"/>
              <a:gd name="connsiteX50" fmla="*/ 9895997 w 11225849"/>
              <a:gd name="connsiteY50" fmla="*/ 1933824 h 2525176"/>
              <a:gd name="connsiteX51" fmla="*/ 9442862 w 11225849"/>
              <a:gd name="connsiteY51" fmla="*/ 2066809 h 2525176"/>
              <a:gd name="connsiteX52" fmla="*/ 8669887 w 11225849"/>
              <a:gd name="connsiteY52" fmla="*/ 1296604 h 2525176"/>
              <a:gd name="connsiteX53" fmla="*/ 9414541 w 11225849"/>
              <a:gd name="connsiteY53" fmla="*/ 532248 h 2525176"/>
              <a:gd name="connsiteX54" fmla="*/ 5345876 w 11225849"/>
              <a:gd name="connsiteY54" fmla="*/ 532248 h 2525176"/>
              <a:gd name="connsiteX55" fmla="*/ 5841183 w 11225849"/>
              <a:gd name="connsiteY55" fmla="*/ 713563 h 2525176"/>
              <a:gd name="connsiteX56" fmla="*/ 6096071 w 11225849"/>
              <a:gd name="connsiteY56" fmla="*/ 1418507 h 2525176"/>
              <a:gd name="connsiteX57" fmla="*/ 5054047 w 11225849"/>
              <a:gd name="connsiteY57" fmla="*/ 1418507 h 2525176"/>
              <a:gd name="connsiteX58" fmla="*/ 5379737 w 11225849"/>
              <a:gd name="connsiteY58" fmla="*/ 1735578 h 2525176"/>
              <a:gd name="connsiteX59" fmla="*/ 5620465 w 11225849"/>
              <a:gd name="connsiteY59" fmla="*/ 1591203 h 2525176"/>
              <a:gd name="connsiteX60" fmla="*/ 6070521 w 11225849"/>
              <a:gd name="connsiteY60" fmla="*/ 1591203 h 2525176"/>
              <a:gd name="connsiteX61" fmla="*/ 5827023 w 11225849"/>
              <a:gd name="connsiteY61" fmla="*/ 1933824 h 2525176"/>
              <a:gd name="connsiteX62" fmla="*/ 5373889 w 11225849"/>
              <a:gd name="connsiteY62" fmla="*/ 2066809 h 2525176"/>
              <a:gd name="connsiteX63" fmla="*/ 4600913 w 11225849"/>
              <a:gd name="connsiteY63" fmla="*/ 1296604 h 2525176"/>
              <a:gd name="connsiteX64" fmla="*/ 4601221 w 11225849"/>
              <a:gd name="connsiteY64" fmla="*/ 1296604 h 2525176"/>
              <a:gd name="connsiteX65" fmla="*/ 5345876 w 11225849"/>
              <a:gd name="connsiteY65" fmla="*/ 532248 h 2525176"/>
              <a:gd name="connsiteX66" fmla="*/ 2157004 w 11225849"/>
              <a:gd name="connsiteY66" fmla="*/ 521165 h 2525176"/>
              <a:gd name="connsiteX67" fmla="*/ 2938907 w 11225849"/>
              <a:gd name="connsiteY67" fmla="*/ 1303068 h 2525176"/>
              <a:gd name="connsiteX68" fmla="*/ 2157004 w 11225849"/>
              <a:gd name="connsiteY68" fmla="*/ 2084971 h 2525176"/>
              <a:gd name="connsiteX69" fmla="*/ 1375101 w 11225849"/>
              <a:gd name="connsiteY69" fmla="*/ 1303068 h 2525176"/>
              <a:gd name="connsiteX70" fmla="*/ 2157004 w 11225849"/>
              <a:gd name="connsiteY70" fmla="*/ 521165 h 2525176"/>
              <a:gd name="connsiteX71" fmla="*/ 6304784 w 11225849"/>
              <a:gd name="connsiteY71" fmla="*/ 116054 h 2525176"/>
              <a:gd name="connsiteX72" fmla="*/ 6754840 w 11225849"/>
              <a:gd name="connsiteY72" fmla="*/ 116054 h 2525176"/>
              <a:gd name="connsiteX73" fmla="*/ 6754840 w 11225849"/>
              <a:gd name="connsiteY73" fmla="*/ 574729 h 2525176"/>
              <a:gd name="connsiteX74" fmla="*/ 7018040 w 11225849"/>
              <a:gd name="connsiteY74" fmla="*/ 574729 h 2525176"/>
              <a:gd name="connsiteX75" fmla="*/ 7018040 w 11225849"/>
              <a:gd name="connsiteY75" fmla="*/ 863479 h 2525176"/>
              <a:gd name="connsiteX76" fmla="*/ 6754840 w 11225849"/>
              <a:gd name="connsiteY76" fmla="*/ 863479 h 2525176"/>
              <a:gd name="connsiteX77" fmla="*/ 6754840 w 11225849"/>
              <a:gd name="connsiteY77" fmla="*/ 1542873 h 2525176"/>
              <a:gd name="connsiteX78" fmla="*/ 6916146 w 11225849"/>
              <a:gd name="connsiteY78" fmla="*/ 1684477 h 2525176"/>
              <a:gd name="connsiteX79" fmla="*/ 7018040 w 11225849"/>
              <a:gd name="connsiteY79" fmla="*/ 1681707 h 2525176"/>
              <a:gd name="connsiteX80" fmla="*/ 7018040 w 11225849"/>
              <a:gd name="connsiteY80" fmla="*/ 2018787 h 2525176"/>
              <a:gd name="connsiteX81" fmla="*/ 6766231 w 11225849"/>
              <a:gd name="connsiteY81" fmla="*/ 2041567 h 2525176"/>
              <a:gd name="connsiteX82" fmla="*/ 6304784 w 11225849"/>
              <a:gd name="connsiteY82" fmla="*/ 1642304 h 2525176"/>
              <a:gd name="connsiteX83" fmla="*/ 6304784 w 11225849"/>
              <a:gd name="connsiteY83" fmla="*/ 863479 h 2525176"/>
              <a:gd name="connsiteX84" fmla="*/ 6112387 w 11225849"/>
              <a:gd name="connsiteY84" fmla="*/ 863479 h 2525176"/>
              <a:gd name="connsiteX85" fmla="*/ 6112387 w 11225849"/>
              <a:gd name="connsiteY85" fmla="*/ 574729 h 2525176"/>
              <a:gd name="connsiteX86" fmla="*/ 6304784 w 11225849"/>
              <a:gd name="connsiteY86" fmla="*/ 574729 h 2525176"/>
              <a:gd name="connsiteX87" fmla="*/ 7153180 w 11225849"/>
              <a:gd name="connsiteY87" fmla="*/ 0 h 2525176"/>
              <a:gd name="connsiteX88" fmla="*/ 7614626 w 11225849"/>
              <a:gd name="connsiteY88" fmla="*/ 0 h 2525176"/>
              <a:gd name="connsiteX89" fmla="*/ 7614626 w 11225849"/>
              <a:gd name="connsiteY89" fmla="*/ 753274 h 2525176"/>
              <a:gd name="connsiteX90" fmla="*/ 7623245 w 11225849"/>
              <a:gd name="connsiteY90" fmla="*/ 753274 h 2525176"/>
              <a:gd name="connsiteX91" fmla="*/ 8053600 w 11225849"/>
              <a:gd name="connsiteY91" fmla="*/ 532556 h 2525176"/>
              <a:gd name="connsiteX92" fmla="*/ 8557527 w 11225849"/>
              <a:gd name="connsiteY92" fmla="*/ 1081735 h 2525176"/>
              <a:gd name="connsiteX93" fmla="*/ 8557527 w 11225849"/>
              <a:gd name="connsiteY93" fmla="*/ 2024636 h 2525176"/>
              <a:gd name="connsiteX94" fmla="*/ 8096081 w 11225849"/>
              <a:gd name="connsiteY94" fmla="*/ 2024636 h 2525176"/>
              <a:gd name="connsiteX95" fmla="*/ 8096081 w 11225849"/>
              <a:gd name="connsiteY95" fmla="*/ 1175317 h 2525176"/>
              <a:gd name="connsiteX96" fmla="*/ 7869514 w 11225849"/>
              <a:gd name="connsiteY96" fmla="*/ 917658 h 2525176"/>
              <a:gd name="connsiteX97" fmla="*/ 7614626 w 11225849"/>
              <a:gd name="connsiteY97" fmla="*/ 1223339 h 2525176"/>
              <a:gd name="connsiteX98" fmla="*/ 7614626 w 11225849"/>
              <a:gd name="connsiteY98" fmla="*/ 2024636 h 2525176"/>
              <a:gd name="connsiteX99" fmla="*/ 7153180 w 11225849"/>
              <a:gd name="connsiteY99" fmla="*/ 2024636 h 2525176"/>
              <a:gd name="connsiteX100" fmla="*/ 0 w 11225849"/>
              <a:gd name="connsiteY100" fmla="*/ 0 h 2525176"/>
              <a:gd name="connsiteX101" fmla="*/ 1684786 w 11225849"/>
              <a:gd name="connsiteY101" fmla="*/ 0 h 2525176"/>
              <a:gd name="connsiteX102" fmla="*/ 1684786 w 11225849"/>
              <a:gd name="connsiteY102" fmla="*/ 424813 h 2525176"/>
              <a:gd name="connsiteX103" fmla="*/ 1090047 w 11225849"/>
              <a:gd name="connsiteY103" fmla="*/ 424813 h 2525176"/>
              <a:gd name="connsiteX104" fmla="*/ 1090047 w 11225849"/>
              <a:gd name="connsiteY104" fmla="*/ 2024328 h 2525176"/>
              <a:gd name="connsiteX105" fmla="*/ 588890 w 11225849"/>
              <a:gd name="connsiteY105" fmla="*/ 2024328 h 2525176"/>
              <a:gd name="connsiteX106" fmla="*/ 588890 w 11225849"/>
              <a:gd name="connsiteY106" fmla="*/ 424813 h 2525176"/>
              <a:gd name="connsiteX107" fmla="*/ 0 w 11225849"/>
              <a:gd name="connsiteY107" fmla="*/ 424813 h 252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11225849" h="2525176">
                <a:moveTo>
                  <a:pt x="3749439" y="880102"/>
                </a:moveTo>
                <a:cubicBezTo>
                  <a:pt x="3576744" y="880102"/>
                  <a:pt x="3463460" y="1021706"/>
                  <a:pt x="3463460" y="1242424"/>
                </a:cubicBezTo>
                <a:cubicBezTo>
                  <a:pt x="3463460" y="1463143"/>
                  <a:pt x="3576744" y="1601977"/>
                  <a:pt x="3749439" y="1601977"/>
                </a:cubicBezTo>
                <a:cubicBezTo>
                  <a:pt x="3950455" y="1601977"/>
                  <a:pt x="4044037" y="1443441"/>
                  <a:pt x="4044037" y="1239654"/>
                </a:cubicBezTo>
                <a:cubicBezTo>
                  <a:pt x="4044037" y="1044486"/>
                  <a:pt x="3942144" y="880102"/>
                  <a:pt x="3749439" y="880102"/>
                </a:cubicBezTo>
                <a:close/>
                <a:moveTo>
                  <a:pt x="9423160" y="860401"/>
                </a:moveTo>
                <a:cubicBezTo>
                  <a:pt x="9247695" y="860401"/>
                  <a:pt x="9157191" y="970914"/>
                  <a:pt x="9125792" y="1143610"/>
                </a:cubicBezTo>
                <a:lnTo>
                  <a:pt x="9697750" y="1143610"/>
                </a:lnTo>
                <a:cubicBezTo>
                  <a:pt x="9680820" y="970914"/>
                  <a:pt x="9573077" y="860401"/>
                  <a:pt x="9423160" y="860401"/>
                </a:cubicBezTo>
                <a:close/>
                <a:moveTo>
                  <a:pt x="5354187" y="860401"/>
                </a:moveTo>
                <a:cubicBezTo>
                  <a:pt x="5178721" y="860401"/>
                  <a:pt x="5087909" y="970914"/>
                  <a:pt x="5056818" y="1143610"/>
                </a:cubicBezTo>
                <a:lnTo>
                  <a:pt x="5628777" y="1143610"/>
                </a:lnTo>
                <a:cubicBezTo>
                  <a:pt x="5611846" y="970914"/>
                  <a:pt x="5504103" y="860401"/>
                  <a:pt x="5354187" y="860401"/>
                </a:cubicBezTo>
                <a:close/>
                <a:moveTo>
                  <a:pt x="11135345" y="552257"/>
                </a:moveTo>
                <a:cubicBezTo>
                  <a:pt x="11177825" y="552257"/>
                  <a:pt x="11206147" y="555028"/>
                  <a:pt x="11225849" y="563647"/>
                </a:cubicBezTo>
                <a:lnTo>
                  <a:pt x="11225849" y="960139"/>
                </a:lnTo>
                <a:lnTo>
                  <a:pt x="11214458" y="960139"/>
                </a:lnTo>
                <a:cubicBezTo>
                  <a:pt x="10931249" y="920429"/>
                  <a:pt x="10750242" y="1059262"/>
                  <a:pt x="10750242" y="1373563"/>
                </a:cubicBezTo>
                <a:lnTo>
                  <a:pt x="10750242" y="2024635"/>
                </a:lnTo>
                <a:lnTo>
                  <a:pt x="10288796" y="2024635"/>
                </a:lnTo>
                <a:lnTo>
                  <a:pt x="10288796" y="574729"/>
                </a:lnTo>
                <a:lnTo>
                  <a:pt x="10730233" y="574729"/>
                </a:lnTo>
                <a:lnTo>
                  <a:pt x="10730233" y="801296"/>
                </a:lnTo>
                <a:lnTo>
                  <a:pt x="10738852" y="801296"/>
                </a:lnTo>
                <a:cubicBezTo>
                  <a:pt x="10840746" y="628600"/>
                  <a:pt x="10959570" y="552257"/>
                  <a:pt x="11135345" y="552257"/>
                </a:cubicBezTo>
                <a:close/>
                <a:moveTo>
                  <a:pt x="3621996" y="532863"/>
                </a:moveTo>
                <a:cubicBezTo>
                  <a:pt x="3814392" y="532863"/>
                  <a:pt x="3944606" y="609206"/>
                  <a:pt x="4029569" y="731109"/>
                </a:cubicBezTo>
                <a:lnTo>
                  <a:pt x="4035110" y="731109"/>
                </a:lnTo>
                <a:lnTo>
                  <a:pt x="4035110" y="575344"/>
                </a:lnTo>
                <a:lnTo>
                  <a:pt x="4476854" y="575344"/>
                </a:lnTo>
                <a:lnTo>
                  <a:pt x="4476854" y="1882723"/>
                </a:lnTo>
                <a:cubicBezTo>
                  <a:pt x="4476854" y="2100670"/>
                  <a:pt x="4400511" y="2259206"/>
                  <a:pt x="4284457" y="2363870"/>
                </a:cubicBezTo>
                <a:cubicBezTo>
                  <a:pt x="4157013" y="2477154"/>
                  <a:pt x="3967386" y="2525176"/>
                  <a:pt x="3752209" y="2525176"/>
                </a:cubicBezTo>
                <a:cubicBezTo>
                  <a:pt x="3352947" y="2525176"/>
                  <a:pt x="3089747" y="2361099"/>
                  <a:pt x="3044495" y="2057881"/>
                </a:cubicBezTo>
                <a:lnTo>
                  <a:pt x="3044803" y="2058497"/>
                </a:lnTo>
                <a:lnTo>
                  <a:pt x="3492089" y="2058497"/>
                </a:lnTo>
                <a:cubicBezTo>
                  <a:pt x="3517639" y="2134840"/>
                  <a:pt x="3593982" y="2200101"/>
                  <a:pt x="3746976" y="2200101"/>
                </a:cubicBezTo>
                <a:cubicBezTo>
                  <a:pt x="3942452" y="2200101"/>
                  <a:pt x="4024336" y="2098208"/>
                  <a:pt x="4024336" y="1922741"/>
                </a:cubicBezTo>
                <a:lnTo>
                  <a:pt x="4024336" y="1778366"/>
                </a:lnTo>
                <a:lnTo>
                  <a:pt x="4012946" y="1778366"/>
                </a:lnTo>
                <a:cubicBezTo>
                  <a:pt x="3927983" y="1874719"/>
                  <a:pt x="3817470" y="1945521"/>
                  <a:pt x="3642005" y="1945521"/>
                </a:cubicBezTo>
                <a:cubicBezTo>
                  <a:pt x="3316315" y="1945521"/>
                  <a:pt x="3013404" y="1702023"/>
                  <a:pt x="3013404" y="1257508"/>
                </a:cubicBezTo>
                <a:cubicBezTo>
                  <a:pt x="3013404" y="812994"/>
                  <a:pt x="3262443" y="532863"/>
                  <a:pt x="3621996" y="532863"/>
                </a:cubicBezTo>
                <a:close/>
                <a:moveTo>
                  <a:pt x="9414541" y="532248"/>
                </a:moveTo>
                <a:cubicBezTo>
                  <a:pt x="9621100" y="532248"/>
                  <a:pt x="9785484" y="600280"/>
                  <a:pt x="9910157" y="713563"/>
                </a:cubicBezTo>
                <a:cubicBezTo>
                  <a:pt x="10082853" y="872099"/>
                  <a:pt x="10167815" y="1124216"/>
                  <a:pt x="10165045" y="1418507"/>
                </a:cubicBezTo>
                <a:lnTo>
                  <a:pt x="9123020" y="1418507"/>
                </a:lnTo>
                <a:cubicBezTo>
                  <a:pt x="9151342" y="1613983"/>
                  <a:pt x="9258776" y="1735578"/>
                  <a:pt x="9448711" y="1735578"/>
                </a:cubicBezTo>
                <a:cubicBezTo>
                  <a:pt x="9570614" y="1735578"/>
                  <a:pt x="9649728" y="1681707"/>
                  <a:pt x="9689439" y="1591203"/>
                </a:cubicBezTo>
                <a:lnTo>
                  <a:pt x="10139495" y="1591203"/>
                </a:lnTo>
                <a:cubicBezTo>
                  <a:pt x="10108403" y="1721417"/>
                  <a:pt x="10023440" y="1846091"/>
                  <a:pt x="9895997" y="1933824"/>
                </a:cubicBezTo>
                <a:cubicBezTo>
                  <a:pt x="9774094" y="2018787"/>
                  <a:pt x="9626949" y="2066809"/>
                  <a:pt x="9442862" y="2066809"/>
                </a:cubicBezTo>
                <a:cubicBezTo>
                  <a:pt x="8964485" y="2066809"/>
                  <a:pt x="8669887" y="1735578"/>
                  <a:pt x="8669887" y="1296604"/>
                </a:cubicBezTo>
                <a:cubicBezTo>
                  <a:pt x="8669887" y="863479"/>
                  <a:pt x="8972797" y="532248"/>
                  <a:pt x="9414541" y="532248"/>
                </a:cubicBezTo>
                <a:close/>
                <a:moveTo>
                  <a:pt x="5345876" y="532248"/>
                </a:moveTo>
                <a:cubicBezTo>
                  <a:pt x="5552433" y="532248"/>
                  <a:pt x="5716818" y="600280"/>
                  <a:pt x="5841183" y="713563"/>
                </a:cubicBezTo>
                <a:cubicBezTo>
                  <a:pt x="6013879" y="872099"/>
                  <a:pt x="6098842" y="1124216"/>
                  <a:pt x="6096071" y="1418507"/>
                </a:cubicBezTo>
                <a:lnTo>
                  <a:pt x="5054047" y="1418507"/>
                </a:lnTo>
                <a:cubicBezTo>
                  <a:pt x="5082368" y="1613983"/>
                  <a:pt x="5189803" y="1735578"/>
                  <a:pt x="5379737" y="1735578"/>
                </a:cubicBezTo>
                <a:cubicBezTo>
                  <a:pt x="5501641" y="1735578"/>
                  <a:pt x="5580754" y="1681707"/>
                  <a:pt x="5620465" y="1591203"/>
                </a:cubicBezTo>
                <a:lnTo>
                  <a:pt x="6070521" y="1591203"/>
                </a:lnTo>
                <a:cubicBezTo>
                  <a:pt x="6039430" y="1721417"/>
                  <a:pt x="5954467" y="1846091"/>
                  <a:pt x="5827023" y="1933824"/>
                </a:cubicBezTo>
                <a:cubicBezTo>
                  <a:pt x="5705120" y="2018787"/>
                  <a:pt x="5557975" y="2066809"/>
                  <a:pt x="5373889" y="2066809"/>
                </a:cubicBezTo>
                <a:cubicBezTo>
                  <a:pt x="4895512" y="2066809"/>
                  <a:pt x="4600913" y="1735578"/>
                  <a:pt x="4600913" y="1296604"/>
                </a:cubicBezTo>
                <a:lnTo>
                  <a:pt x="4601221" y="1296604"/>
                </a:lnTo>
                <a:cubicBezTo>
                  <a:pt x="4601221" y="863479"/>
                  <a:pt x="4904131" y="532248"/>
                  <a:pt x="5345876" y="532248"/>
                </a:cubicBezTo>
                <a:close/>
                <a:moveTo>
                  <a:pt x="2157004" y="521165"/>
                </a:moveTo>
                <a:cubicBezTo>
                  <a:pt x="2588898" y="521165"/>
                  <a:pt x="2938907" y="871174"/>
                  <a:pt x="2938907" y="1303068"/>
                </a:cubicBezTo>
                <a:cubicBezTo>
                  <a:pt x="2938907" y="1734961"/>
                  <a:pt x="2588898" y="2084971"/>
                  <a:pt x="2157004" y="2084971"/>
                </a:cubicBezTo>
                <a:cubicBezTo>
                  <a:pt x="1725110" y="2084971"/>
                  <a:pt x="1375101" y="1734961"/>
                  <a:pt x="1375101" y="1303068"/>
                </a:cubicBezTo>
                <a:cubicBezTo>
                  <a:pt x="1375101" y="871174"/>
                  <a:pt x="1725110" y="521165"/>
                  <a:pt x="2157004" y="521165"/>
                </a:cubicBezTo>
                <a:close/>
                <a:moveTo>
                  <a:pt x="6304784" y="116054"/>
                </a:moveTo>
                <a:lnTo>
                  <a:pt x="6754840" y="116054"/>
                </a:lnTo>
                <a:lnTo>
                  <a:pt x="6754840" y="574729"/>
                </a:lnTo>
                <a:lnTo>
                  <a:pt x="7018040" y="574729"/>
                </a:lnTo>
                <a:lnTo>
                  <a:pt x="7018040" y="863479"/>
                </a:lnTo>
                <a:lnTo>
                  <a:pt x="6754840" y="863479"/>
                </a:lnTo>
                <a:lnTo>
                  <a:pt x="6754840" y="1542873"/>
                </a:lnTo>
                <a:cubicBezTo>
                  <a:pt x="6754840" y="1656156"/>
                  <a:pt x="6817023" y="1684477"/>
                  <a:pt x="6916146" y="1684477"/>
                </a:cubicBezTo>
                <a:cubicBezTo>
                  <a:pt x="6955858" y="1684477"/>
                  <a:pt x="7001109" y="1681707"/>
                  <a:pt x="7018040" y="1681707"/>
                </a:cubicBezTo>
                <a:lnTo>
                  <a:pt x="7018040" y="2018787"/>
                </a:lnTo>
                <a:cubicBezTo>
                  <a:pt x="6978329" y="2030177"/>
                  <a:pt x="6890596" y="2041567"/>
                  <a:pt x="6766231" y="2041567"/>
                </a:cubicBezTo>
                <a:cubicBezTo>
                  <a:pt x="6497182" y="2041567"/>
                  <a:pt x="6304784" y="1953833"/>
                  <a:pt x="6304784" y="1642304"/>
                </a:cubicBezTo>
                <a:lnTo>
                  <a:pt x="6304784" y="863479"/>
                </a:lnTo>
                <a:lnTo>
                  <a:pt x="6112387" y="863479"/>
                </a:lnTo>
                <a:lnTo>
                  <a:pt x="6112387" y="574729"/>
                </a:lnTo>
                <a:lnTo>
                  <a:pt x="6304784" y="574729"/>
                </a:lnTo>
                <a:close/>
                <a:moveTo>
                  <a:pt x="7153180" y="0"/>
                </a:moveTo>
                <a:lnTo>
                  <a:pt x="7614626" y="0"/>
                </a:lnTo>
                <a:lnTo>
                  <a:pt x="7614626" y="753274"/>
                </a:lnTo>
                <a:lnTo>
                  <a:pt x="7623245" y="753274"/>
                </a:lnTo>
                <a:cubicBezTo>
                  <a:pt x="7727909" y="614440"/>
                  <a:pt x="7852583" y="532556"/>
                  <a:pt x="8053600" y="532556"/>
                </a:cubicBezTo>
                <a:cubicBezTo>
                  <a:pt x="8370671" y="532556"/>
                  <a:pt x="8557527" y="759123"/>
                  <a:pt x="8557527" y="1081735"/>
                </a:cubicBezTo>
                <a:lnTo>
                  <a:pt x="8557527" y="2024636"/>
                </a:lnTo>
                <a:lnTo>
                  <a:pt x="8096081" y="2024636"/>
                </a:lnTo>
                <a:lnTo>
                  <a:pt x="8096081" y="1175317"/>
                </a:lnTo>
                <a:cubicBezTo>
                  <a:pt x="8096081" y="1022322"/>
                  <a:pt x="8019738" y="917658"/>
                  <a:pt x="7869514" y="917658"/>
                </a:cubicBezTo>
                <a:cubicBezTo>
                  <a:pt x="7719290" y="917658"/>
                  <a:pt x="7614626" y="1045102"/>
                  <a:pt x="7614626" y="1223339"/>
                </a:cubicBezTo>
                <a:lnTo>
                  <a:pt x="7614626" y="2024636"/>
                </a:lnTo>
                <a:lnTo>
                  <a:pt x="7153180" y="2024636"/>
                </a:lnTo>
                <a:close/>
                <a:moveTo>
                  <a:pt x="0" y="0"/>
                </a:moveTo>
                <a:lnTo>
                  <a:pt x="1684786" y="0"/>
                </a:lnTo>
                <a:lnTo>
                  <a:pt x="1684786" y="424813"/>
                </a:lnTo>
                <a:lnTo>
                  <a:pt x="1090047" y="424813"/>
                </a:lnTo>
                <a:lnTo>
                  <a:pt x="1090047" y="2024328"/>
                </a:lnTo>
                <a:lnTo>
                  <a:pt x="588890" y="2024328"/>
                </a:lnTo>
                <a:lnTo>
                  <a:pt x="588890" y="424813"/>
                </a:lnTo>
                <a:lnTo>
                  <a:pt x="0" y="424813"/>
                </a:lnTo>
                <a:close/>
              </a:path>
            </a:pathLst>
          </a:custGeom>
          <a:solidFill>
            <a:schemeClr val="bg1"/>
          </a:solidFill>
        </p:spPr>
        <p:txBody>
          <a:bodyPr wrap="square">
            <a:noAutofit/>
          </a:bodyPr>
          <a:lstStyle>
            <a:lvl1pPr>
              <a:defRPr/>
            </a:lvl1pPr>
          </a:lstStyle>
          <a:p>
            <a:pPr lvl="0"/>
            <a:r>
              <a:rPr lang="en-US"/>
              <a:t> </a:t>
            </a:r>
            <a:endParaRPr lang="en-AU"/>
          </a:p>
        </p:txBody>
      </p:sp>
      <p:sp>
        <p:nvSpPr>
          <p:cNvPr id="23" name="Content Placeholder 40">
            <a:extLst>
              <a:ext uri="{FF2B5EF4-FFF2-40B4-BE49-F238E27FC236}">
                <a16:creationId xmlns:a16="http://schemas.microsoft.com/office/drawing/2014/main" id="{37A46FE4-3B29-1CB2-8CD2-2019DDB8159E}"/>
              </a:ext>
            </a:extLst>
          </p:cNvPr>
          <p:cNvSpPr>
            <a:spLocks noGrp="1"/>
          </p:cNvSpPr>
          <p:nvPr>
            <p:ph sz="quarter" idx="38" hasCustomPrompt="1"/>
          </p:nvPr>
        </p:nvSpPr>
        <p:spPr>
          <a:xfrm flipH="1">
            <a:off x="1981200" y="3225801"/>
            <a:ext cx="1305560" cy="528320"/>
          </a:xfrm>
          <a:prstGeom prst="rect">
            <a:avLst/>
          </a:prstGeom>
        </p:spPr>
        <p:txBody>
          <a:bodyPr/>
          <a:lstStyle>
            <a:lvl1pPr algn="ctr">
              <a:defRPr>
                <a:solidFill>
                  <a:schemeClr val="tx1"/>
                </a:solidFill>
              </a:defRPr>
            </a:lvl1pPr>
          </a:lstStyle>
          <a:p>
            <a:pPr lvl="0"/>
            <a:r>
              <a:rPr lang="en-US"/>
              <a:t>Black logo here</a:t>
            </a:r>
            <a:endParaRPr lang="en-AU"/>
          </a:p>
        </p:txBody>
      </p:sp>
      <p:sp>
        <p:nvSpPr>
          <p:cNvPr id="4" name="Rectangle 3">
            <a:extLst>
              <a:ext uri="{FF2B5EF4-FFF2-40B4-BE49-F238E27FC236}">
                <a16:creationId xmlns:a16="http://schemas.microsoft.com/office/drawing/2014/main" id="{562373B2-5D59-B65F-1461-89036A62FDAD}"/>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6333413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3_content_subtitle_33_image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a:p>
        </p:txBody>
      </p:sp>
      <p:sp>
        <p:nvSpPr>
          <p:cNvPr id="3" name="Picture Placeholder 10">
            <a:extLst>
              <a:ext uri="{FF2B5EF4-FFF2-40B4-BE49-F238E27FC236}">
                <a16:creationId xmlns:a16="http://schemas.microsoft.com/office/drawing/2014/main" id="{C7ADBC06-D63E-19EF-F755-3F81BF68C253}"/>
              </a:ext>
            </a:extLst>
          </p:cNvPr>
          <p:cNvSpPr>
            <a:spLocks noGrp="1"/>
          </p:cNvSpPr>
          <p:nvPr>
            <p:ph type="pic" sz="quarter" idx="34" hasCustomPrompt="1"/>
          </p:nvPr>
        </p:nvSpPr>
        <p:spPr>
          <a:xfrm>
            <a:off x="8397875" y="108000"/>
            <a:ext cx="37941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4" name="Footer Placeholder 4">
            <a:extLst>
              <a:ext uri="{FF2B5EF4-FFF2-40B4-BE49-F238E27FC236}">
                <a16:creationId xmlns:a16="http://schemas.microsoft.com/office/drawing/2014/main" id="{6A3ACDE5-6E25-DD63-D7F2-2B542C73748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a:p>
        </p:txBody>
      </p:sp>
      <p:sp>
        <p:nvSpPr>
          <p:cNvPr id="5" name="Content Placeholder 2">
            <a:extLst>
              <a:ext uri="{FF2B5EF4-FFF2-40B4-BE49-F238E27FC236}">
                <a16:creationId xmlns:a16="http://schemas.microsoft.com/office/drawing/2014/main" id="{6B3F152E-E513-A4A9-38FD-CCB587A27B7E}"/>
              </a:ext>
            </a:extLst>
          </p:cNvPr>
          <p:cNvSpPr>
            <a:spLocks noGrp="1"/>
          </p:cNvSpPr>
          <p:nvPr>
            <p:ph idx="13" hasCustomPrompt="1"/>
          </p:nvPr>
        </p:nvSpPr>
        <p:spPr>
          <a:xfrm>
            <a:off x="479424" y="1356831"/>
            <a:ext cx="7308851" cy="297717"/>
          </a:xfrm>
          <a:prstGeom prst="rect">
            <a:avLst/>
          </a:prstGeom>
        </p:spPr>
        <p:txBody>
          <a:bodyPr lIns="0" tIns="0" rIns="0" bIns="0"/>
          <a:lstStyle>
            <a:lvl1pPr marL="0" indent="0">
              <a:buNone/>
              <a:defRPr sz="1800">
                <a:solidFill>
                  <a:schemeClr val="tx2"/>
                </a:solidFill>
                <a:latin typeface="+mn-lt"/>
              </a:defRPr>
            </a:lvl1pPr>
          </a:lstStyle>
          <a:p>
            <a:pPr lvl="0"/>
            <a:r>
              <a:rPr lang="en-US"/>
              <a:t>Subheading Goes Here</a:t>
            </a:r>
            <a:endParaRPr lang="en-AU"/>
          </a:p>
        </p:txBody>
      </p:sp>
      <p:sp>
        <p:nvSpPr>
          <p:cNvPr id="6" name="Title 6">
            <a:extLst>
              <a:ext uri="{FF2B5EF4-FFF2-40B4-BE49-F238E27FC236}">
                <a16:creationId xmlns:a16="http://schemas.microsoft.com/office/drawing/2014/main" id="{E06D8BFE-929D-4029-5839-5612F27089BD}"/>
              </a:ext>
            </a:extLst>
          </p:cNvPr>
          <p:cNvSpPr>
            <a:spLocks noGrp="1"/>
          </p:cNvSpPr>
          <p:nvPr>
            <p:ph type="title"/>
          </p:nvPr>
        </p:nvSpPr>
        <p:spPr>
          <a:xfrm>
            <a:off x="479424" y="476250"/>
            <a:ext cx="7308851"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8" name="Text Placeholder 3">
            <a:extLst>
              <a:ext uri="{FF2B5EF4-FFF2-40B4-BE49-F238E27FC236}">
                <a16:creationId xmlns:a16="http://schemas.microsoft.com/office/drawing/2014/main" id="{662E1C1D-6CCB-3CB5-9F15-39721C229740}"/>
              </a:ext>
            </a:extLst>
          </p:cNvPr>
          <p:cNvSpPr>
            <a:spLocks noGrp="1"/>
          </p:cNvSpPr>
          <p:nvPr>
            <p:ph type="body" sz="quarter" idx="15"/>
          </p:nvPr>
        </p:nvSpPr>
        <p:spPr>
          <a:xfrm>
            <a:off x="480575" y="2097086"/>
            <a:ext cx="3329425"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Text Placeholder 3">
            <a:extLst>
              <a:ext uri="{FF2B5EF4-FFF2-40B4-BE49-F238E27FC236}">
                <a16:creationId xmlns:a16="http://schemas.microsoft.com/office/drawing/2014/main" id="{37371363-D423-87FC-60B4-3F5ADE811665}"/>
              </a:ext>
            </a:extLst>
          </p:cNvPr>
          <p:cNvSpPr>
            <a:spLocks noGrp="1"/>
          </p:cNvSpPr>
          <p:nvPr>
            <p:ph type="body" sz="quarter" idx="38"/>
          </p:nvPr>
        </p:nvSpPr>
        <p:spPr>
          <a:xfrm>
            <a:off x="4439815" y="2097086"/>
            <a:ext cx="3329425"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logo_white">
            <a:extLst>
              <a:ext uri="{FF2B5EF4-FFF2-40B4-BE49-F238E27FC236}">
                <a16:creationId xmlns:a16="http://schemas.microsoft.com/office/drawing/2014/main" id="{6087BCBE-E8B7-03B9-78A5-99CDF57C074C}"/>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7" name="Rectangle 6">
            <a:extLst>
              <a:ext uri="{FF2B5EF4-FFF2-40B4-BE49-F238E27FC236}">
                <a16:creationId xmlns:a16="http://schemas.microsoft.com/office/drawing/2014/main" id="{9FE1D1F4-981D-73B6-DA3E-45905348A31A}"/>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94172314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4_content_subtitle_33_image_inverted">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lvl1pPr>
              <a:defRPr>
                <a:solidFill>
                  <a:schemeClr val="tx1"/>
                </a:solidFill>
              </a:defRPr>
            </a:lvl1pPr>
          </a:lstStyle>
          <a:p>
            <a:fld id="{E4C2AD82-1025-4508-97C1-6F7EE5C92734}" type="slidenum">
              <a:rPr lang="en-AU" smtClean="0"/>
              <a:pPr/>
              <a:t>‹#›</a:t>
            </a:fld>
            <a:endParaRPr lang="en-AU"/>
          </a:p>
        </p:txBody>
      </p:sp>
      <p:sp>
        <p:nvSpPr>
          <p:cNvPr id="3" name="Picture Placeholder 10">
            <a:extLst>
              <a:ext uri="{FF2B5EF4-FFF2-40B4-BE49-F238E27FC236}">
                <a16:creationId xmlns:a16="http://schemas.microsoft.com/office/drawing/2014/main" id="{C7ADBC06-D63E-19EF-F755-3F81BF68C253}"/>
              </a:ext>
            </a:extLst>
          </p:cNvPr>
          <p:cNvSpPr>
            <a:spLocks noGrp="1"/>
          </p:cNvSpPr>
          <p:nvPr>
            <p:ph type="pic" sz="quarter" idx="34" hasCustomPrompt="1"/>
          </p:nvPr>
        </p:nvSpPr>
        <p:spPr>
          <a:xfrm>
            <a:off x="8397875" y="108000"/>
            <a:ext cx="3794125"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4" name="Footer Placeholder 4">
            <a:extLst>
              <a:ext uri="{FF2B5EF4-FFF2-40B4-BE49-F238E27FC236}">
                <a16:creationId xmlns:a16="http://schemas.microsoft.com/office/drawing/2014/main" id="{6A3ACDE5-6E25-DD63-D7F2-2B542C73748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tx1"/>
                </a:solidFill>
              </a:defRPr>
            </a:lvl1pPr>
          </a:lstStyle>
          <a:p>
            <a:endParaRPr lang="en-AU"/>
          </a:p>
        </p:txBody>
      </p:sp>
      <p:sp>
        <p:nvSpPr>
          <p:cNvPr id="5" name="Content Placeholder 2">
            <a:extLst>
              <a:ext uri="{FF2B5EF4-FFF2-40B4-BE49-F238E27FC236}">
                <a16:creationId xmlns:a16="http://schemas.microsoft.com/office/drawing/2014/main" id="{6B3F152E-E513-A4A9-38FD-CCB587A27B7E}"/>
              </a:ext>
            </a:extLst>
          </p:cNvPr>
          <p:cNvSpPr>
            <a:spLocks noGrp="1"/>
          </p:cNvSpPr>
          <p:nvPr>
            <p:ph idx="13" hasCustomPrompt="1"/>
          </p:nvPr>
        </p:nvSpPr>
        <p:spPr>
          <a:xfrm>
            <a:off x="479424" y="1356831"/>
            <a:ext cx="7308851" cy="297717"/>
          </a:xfrm>
          <a:prstGeom prst="rect">
            <a:avLst/>
          </a:prstGeom>
        </p:spPr>
        <p:txBody>
          <a:bodyPr lIns="0" tIns="0" rIns="0" bIns="0"/>
          <a:lstStyle>
            <a:lvl1pPr marL="0" indent="0">
              <a:buNone/>
              <a:defRPr sz="1800">
                <a:solidFill>
                  <a:schemeClr val="tx2"/>
                </a:solidFill>
                <a:latin typeface="+mn-lt"/>
              </a:defRPr>
            </a:lvl1pPr>
          </a:lstStyle>
          <a:p>
            <a:pPr lvl="0"/>
            <a:r>
              <a:rPr lang="en-US"/>
              <a:t>Subheading Goes Here</a:t>
            </a:r>
            <a:endParaRPr lang="en-AU"/>
          </a:p>
        </p:txBody>
      </p:sp>
      <p:sp>
        <p:nvSpPr>
          <p:cNvPr id="6" name="Title 6">
            <a:extLst>
              <a:ext uri="{FF2B5EF4-FFF2-40B4-BE49-F238E27FC236}">
                <a16:creationId xmlns:a16="http://schemas.microsoft.com/office/drawing/2014/main" id="{E06D8BFE-929D-4029-5839-5612F27089BD}"/>
              </a:ext>
            </a:extLst>
          </p:cNvPr>
          <p:cNvSpPr>
            <a:spLocks noGrp="1"/>
          </p:cNvSpPr>
          <p:nvPr>
            <p:ph type="title"/>
          </p:nvPr>
        </p:nvSpPr>
        <p:spPr>
          <a:xfrm>
            <a:off x="479424" y="476250"/>
            <a:ext cx="7308851" cy="746695"/>
          </a:xfrm>
          <a:prstGeom prst="rect">
            <a:avLst/>
          </a:prstGeom>
        </p:spPr>
        <p:txBody>
          <a:bodyPr lIns="0" tIns="0" rIns="0" bIns="0"/>
          <a:lstStyle>
            <a:lvl1pPr>
              <a:defRPr>
                <a:solidFill>
                  <a:schemeClr val="tx1"/>
                </a:solidFill>
              </a:defRPr>
            </a:lvl1pPr>
          </a:lstStyle>
          <a:p>
            <a:r>
              <a:rPr lang="en-US"/>
              <a:t>Click to edit Master title style</a:t>
            </a:r>
            <a:endParaRPr lang="en-GB"/>
          </a:p>
        </p:txBody>
      </p:sp>
      <p:sp>
        <p:nvSpPr>
          <p:cNvPr id="8" name="Text Placeholder 3">
            <a:extLst>
              <a:ext uri="{FF2B5EF4-FFF2-40B4-BE49-F238E27FC236}">
                <a16:creationId xmlns:a16="http://schemas.microsoft.com/office/drawing/2014/main" id="{662E1C1D-6CCB-3CB5-9F15-39721C229740}"/>
              </a:ext>
            </a:extLst>
          </p:cNvPr>
          <p:cNvSpPr>
            <a:spLocks noGrp="1"/>
          </p:cNvSpPr>
          <p:nvPr>
            <p:ph type="body" sz="quarter" idx="15"/>
          </p:nvPr>
        </p:nvSpPr>
        <p:spPr>
          <a:xfrm>
            <a:off x="480575" y="2097086"/>
            <a:ext cx="3329425"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Text Placeholder 3">
            <a:extLst>
              <a:ext uri="{FF2B5EF4-FFF2-40B4-BE49-F238E27FC236}">
                <a16:creationId xmlns:a16="http://schemas.microsoft.com/office/drawing/2014/main" id="{37371363-D423-87FC-60B4-3F5ADE811665}"/>
              </a:ext>
            </a:extLst>
          </p:cNvPr>
          <p:cNvSpPr>
            <a:spLocks noGrp="1"/>
          </p:cNvSpPr>
          <p:nvPr>
            <p:ph type="body" sz="quarter" idx="38"/>
          </p:nvPr>
        </p:nvSpPr>
        <p:spPr>
          <a:xfrm>
            <a:off x="4439815" y="2097086"/>
            <a:ext cx="3329425" cy="3795713"/>
          </a:xfrm>
          <a:prstGeom prst="rect">
            <a:avLst/>
          </a:prstGeom>
        </p:spPr>
        <p:txBody>
          <a:bodyPr lIns="0" tIns="0" rIns="0" bIns="0"/>
          <a:lstStyle>
            <a:lvl1pPr>
              <a:defRPr>
                <a:solidFill>
                  <a:sysClr val="windowText" lastClr="000000"/>
                </a:solidFill>
              </a:defRPr>
            </a:lvl1pPr>
            <a:lvl2pPr>
              <a:defRPr>
                <a:solidFill>
                  <a:sysClr val="windowText" lastClr="000000"/>
                </a:solidFill>
              </a:defRPr>
            </a:lvl2pPr>
            <a:lvl3pPr>
              <a:defRPr>
                <a:solidFill>
                  <a:sysClr val="windowText" lastClr="000000"/>
                </a:solidFill>
              </a:defRPr>
            </a:lvl3pPr>
            <a:lvl4pPr>
              <a:defRPr>
                <a:solidFill>
                  <a:sysClr val="windowText" lastClr="000000"/>
                </a:solidFill>
              </a:defRPr>
            </a:lvl4pPr>
            <a:lvl5pPr>
              <a:defRPr>
                <a:solidFill>
                  <a:sysClr val="windowText" lastClr="00000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6">
            <a:extLst>
              <a:ext uri="{FF2B5EF4-FFF2-40B4-BE49-F238E27FC236}">
                <a16:creationId xmlns:a16="http://schemas.microsoft.com/office/drawing/2014/main" id="{9FE1D1F4-981D-73B6-DA3E-45905348A31A}"/>
              </a:ext>
            </a:extLst>
          </p:cNvPr>
          <p:cNvSpPr/>
          <p:nvPr userDrawn="1"/>
        </p:nvSpPr>
        <p:spPr>
          <a:xfrm>
            <a:off x="0" y="0"/>
            <a:ext cx="12192000" cy="10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logo_black">
            <a:extLst>
              <a:ext uri="{FF2B5EF4-FFF2-40B4-BE49-F238E27FC236}">
                <a16:creationId xmlns:a16="http://schemas.microsoft.com/office/drawing/2014/main" id="{8C437B76-1952-0BD5-CA2E-2E9C4B2192FD}"/>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Tree>
    <p:extLst>
      <p:ext uri="{BB962C8B-B14F-4D97-AF65-F5344CB8AC3E}">
        <p14:creationId xmlns:p14="http://schemas.microsoft.com/office/powerpoint/2010/main" val="54153336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906">
          <p15:clr>
            <a:srgbClr val="FBAE40"/>
          </p15:clr>
        </p15:guide>
        <p15:guide id="6" pos="5290">
          <p15:clr>
            <a:srgbClr val="FBAE40"/>
          </p15:clr>
        </p15:guide>
        <p15:guide id="7" pos="2400">
          <p15:clr>
            <a:srgbClr val="FBAE40"/>
          </p15:clr>
        </p15:guide>
        <p15:guide id="8" pos="2800">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4_content_subtitle_4_blocks">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3" name="Footer Placeholder 4">
            <a:extLst>
              <a:ext uri="{FF2B5EF4-FFF2-40B4-BE49-F238E27FC236}">
                <a16:creationId xmlns:a16="http://schemas.microsoft.com/office/drawing/2014/main" id="{B03DF1AF-EFF6-B654-9933-DA9637D358C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4" name="Content Placeholder 2">
            <a:extLst>
              <a:ext uri="{FF2B5EF4-FFF2-40B4-BE49-F238E27FC236}">
                <a16:creationId xmlns:a16="http://schemas.microsoft.com/office/drawing/2014/main" id="{940A22DA-9853-45B9-6086-1CCB785DBE2A}"/>
              </a:ext>
            </a:extLst>
          </p:cNvPr>
          <p:cNvSpPr>
            <a:spLocks noGrp="1"/>
          </p:cNvSpPr>
          <p:nvPr>
            <p:ph idx="13" hasCustomPrompt="1"/>
          </p:nvPr>
        </p:nvSpPr>
        <p:spPr>
          <a:xfrm>
            <a:off x="479424" y="1356831"/>
            <a:ext cx="11233151"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5" name="Title 6">
            <a:extLst>
              <a:ext uri="{FF2B5EF4-FFF2-40B4-BE49-F238E27FC236}">
                <a16:creationId xmlns:a16="http://schemas.microsoft.com/office/drawing/2014/main" id="{DAE930A7-3667-BDD6-D186-ACC0ACA5426A}"/>
              </a:ext>
            </a:extLst>
          </p:cNvPr>
          <p:cNvSpPr>
            <a:spLocks noGrp="1"/>
          </p:cNvSpPr>
          <p:nvPr>
            <p:ph type="title"/>
          </p:nvPr>
        </p:nvSpPr>
        <p:spPr>
          <a:xfrm>
            <a:off x="479424" y="476250"/>
            <a:ext cx="11233151" cy="746695"/>
          </a:xfrm>
          <a:prstGeom prst="rect">
            <a:avLst/>
          </a:prstGeom>
        </p:spPr>
        <p:txBody>
          <a:bodyPr lIns="0" tIns="0" rIns="0" bIns="0"/>
          <a:lstStyle/>
          <a:p>
            <a:r>
              <a:rPr lang="en-US"/>
              <a:t>Click to edit Master title style</a:t>
            </a:r>
            <a:endParaRPr lang="en-GB"/>
          </a:p>
        </p:txBody>
      </p:sp>
      <p:sp>
        <p:nvSpPr>
          <p:cNvPr id="6" name="Text Placeholder 3">
            <a:extLst>
              <a:ext uri="{FF2B5EF4-FFF2-40B4-BE49-F238E27FC236}">
                <a16:creationId xmlns:a16="http://schemas.microsoft.com/office/drawing/2014/main" id="{FB189F63-A4EA-6D0D-4404-82058D56F7E0}"/>
              </a:ext>
            </a:extLst>
          </p:cNvPr>
          <p:cNvSpPr>
            <a:spLocks noGrp="1"/>
          </p:cNvSpPr>
          <p:nvPr>
            <p:ph type="body" sz="quarter" idx="15"/>
          </p:nvPr>
        </p:nvSpPr>
        <p:spPr>
          <a:xfrm>
            <a:off x="480576" y="2097088"/>
            <a:ext cx="2592824" cy="3795712"/>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3">
            <a:extLst>
              <a:ext uri="{FF2B5EF4-FFF2-40B4-BE49-F238E27FC236}">
                <a16:creationId xmlns:a16="http://schemas.microsoft.com/office/drawing/2014/main" id="{CCC5B587-82D3-29B4-D196-771C0656EBD7}"/>
              </a:ext>
            </a:extLst>
          </p:cNvPr>
          <p:cNvSpPr>
            <a:spLocks noGrp="1"/>
          </p:cNvSpPr>
          <p:nvPr>
            <p:ph type="body" sz="quarter" idx="22"/>
          </p:nvPr>
        </p:nvSpPr>
        <p:spPr>
          <a:xfrm>
            <a:off x="3354387" y="2097088"/>
            <a:ext cx="2592824" cy="3795712"/>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Text Placeholder 3">
            <a:extLst>
              <a:ext uri="{FF2B5EF4-FFF2-40B4-BE49-F238E27FC236}">
                <a16:creationId xmlns:a16="http://schemas.microsoft.com/office/drawing/2014/main" id="{E84802EE-3942-D515-27D7-E06E6E57CD07}"/>
              </a:ext>
            </a:extLst>
          </p:cNvPr>
          <p:cNvSpPr>
            <a:spLocks noGrp="1"/>
          </p:cNvSpPr>
          <p:nvPr>
            <p:ph type="body" sz="quarter" idx="23"/>
          </p:nvPr>
        </p:nvSpPr>
        <p:spPr>
          <a:xfrm>
            <a:off x="6241167" y="2097088"/>
            <a:ext cx="2592824" cy="3795712"/>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ext Placeholder 3">
            <a:extLst>
              <a:ext uri="{FF2B5EF4-FFF2-40B4-BE49-F238E27FC236}">
                <a16:creationId xmlns:a16="http://schemas.microsoft.com/office/drawing/2014/main" id="{A472D328-8013-B428-47A3-C4AAEF7F863F}"/>
              </a:ext>
            </a:extLst>
          </p:cNvPr>
          <p:cNvSpPr>
            <a:spLocks noGrp="1"/>
          </p:cNvSpPr>
          <p:nvPr>
            <p:ph type="body" sz="quarter" idx="24"/>
          </p:nvPr>
        </p:nvSpPr>
        <p:spPr>
          <a:xfrm>
            <a:off x="9120911" y="2097088"/>
            <a:ext cx="2592824" cy="3795712"/>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Rectangle 7">
            <a:extLst>
              <a:ext uri="{FF2B5EF4-FFF2-40B4-BE49-F238E27FC236}">
                <a16:creationId xmlns:a16="http://schemas.microsoft.com/office/drawing/2014/main" id="{905A3BD0-0E62-C734-EE47-538D18D1AA4E}"/>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Graphic 10">
            <a:extLst>
              <a:ext uri="{FF2B5EF4-FFF2-40B4-BE49-F238E27FC236}">
                <a16:creationId xmlns:a16="http://schemas.microsoft.com/office/drawing/2014/main" id="{88B53AAE-014F-A0FD-480C-5BC0C5023293}"/>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238328341"/>
      </p:ext>
    </p:extLst>
  </p:cSld>
  <p:clrMapOvr>
    <a:masterClrMapping/>
  </p:clrMapOvr>
  <p:extLst>
    <p:ext uri="{DCECCB84-F9BA-43D5-87BE-67443E8EF086}">
      <p15:sldGuideLst xmlns:p15="http://schemas.microsoft.com/office/powerpoint/2012/main">
        <p15:guide id="7" pos="3747">
          <p15:clr>
            <a:srgbClr val="FBAE40"/>
          </p15:clr>
        </p15:guide>
        <p15:guide id="8" pos="3930">
          <p15:clr>
            <a:srgbClr val="FBAE40"/>
          </p15:clr>
        </p15:guide>
        <p15:guide id="9" pos="1936">
          <p15:clr>
            <a:srgbClr val="FBAE40"/>
          </p15:clr>
        </p15:guide>
        <p15:guide id="10" pos="2112">
          <p15:clr>
            <a:srgbClr val="FBAE40"/>
          </p15:clr>
        </p15:guide>
        <p15:guide id="11" pos="5564">
          <p15:clr>
            <a:srgbClr val="FBAE40"/>
          </p15:clr>
        </p15:guide>
        <p15:guide id="12" pos="5738">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4_content_subtitle_6_blocks">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3" name="Footer Placeholder 4">
            <a:extLst>
              <a:ext uri="{FF2B5EF4-FFF2-40B4-BE49-F238E27FC236}">
                <a16:creationId xmlns:a16="http://schemas.microsoft.com/office/drawing/2014/main" id="{13278359-473D-5777-60A6-7152089695EB}"/>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4" name="Content Placeholder 2">
            <a:extLst>
              <a:ext uri="{FF2B5EF4-FFF2-40B4-BE49-F238E27FC236}">
                <a16:creationId xmlns:a16="http://schemas.microsoft.com/office/drawing/2014/main" id="{6C4E3295-FCD5-9FF1-4173-A3CE72613832}"/>
              </a:ext>
            </a:extLst>
          </p:cNvPr>
          <p:cNvSpPr>
            <a:spLocks noGrp="1"/>
          </p:cNvSpPr>
          <p:nvPr>
            <p:ph idx="13" hasCustomPrompt="1"/>
          </p:nvPr>
        </p:nvSpPr>
        <p:spPr>
          <a:xfrm>
            <a:off x="479424" y="1356831"/>
            <a:ext cx="11233151"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5" name="Title 6">
            <a:extLst>
              <a:ext uri="{FF2B5EF4-FFF2-40B4-BE49-F238E27FC236}">
                <a16:creationId xmlns:a16="http://schemas.microsoft.com/office/drawing/2014/main" id="{14CE6823-81FF-031B-49FD-56B21AA6661F}"/>
              </a:ext>
            </a:extLst>
          </p:cNvPr>
          <p:cNvSpPr>
            <a:spLocks noGrp="1"/>
          </p:cNvSpPr>
          <p:nvPr>
            <p:ph type="title"/>
          </p:nvPr>
        </p:nvSpPr>
        <p:spPr>
          <a:xfrm>
            <a:off x="479424" y="476250"/>
            <a:ext cx="11233151" cy="746695"/>
          </a:xfrm>
          <a:prstGeom prst="rect">
            <a:avLst/>
          </a:prstGeom>
        </p:spPr>
        <p:txBody>
          <a:bodyPr lIns="0" tIns="0" rIns="0" bIns="0"/>
          <a:lstStyle/>
          <a:p>
            <a:r>
              <a:rPr lang="en-US"/>
              <a:t>Click to edit Master title style</a:t>
            </a:r>
            <a:endParaRPr lang="en-GB"/>
          </a:p>
        </p:txBody>
      </p:sp>
      <p:sp>
        <p:nvSpPr>
          <p:cNvPr id="6" name="Text Placeholder 3">
            <a:extLst>
              <a:ext uri="{FF2B5EF4-FFF2-40B4-BE49-F238E27FC236}">
                <a16:creationId xmlns:a16="http://schemas.microsoft.com/office/drawing/2014/main" id="{966B0375-D7CB-E30A-E76C-49A704DBA47A}"/>
              </a:ext>
            </a:extLst>
          </p:cNvPr>
          <p:cNvSpPr>
            <a:spLocks noGrp="1"/>
          </p:cNvSpPr>
          <p:nvPr>
            <p:ph type="body" sz="quarter" idx="15"/>
          </p:nvPr>
        </p:nvSpPr>
        <p:spPr>
          <a:xfrm>
            <a:off x="480575" y="2097088"/>
            <a:ext cx="3329425"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3">
            <a:extLst>
              <a:ext uri="{FF2B5EF4-FFF2-40B4-BE49-F238E27FC236}">
                <a16:creationId xmlns:a16="http://schemas.microsoft.com/office/drawing/2014/main" id="{1BC6C937-12EA-B27B-0C54-E277286B7068}"/>
              </a:ext>
            </a:extLst>
          </p:cNvPr>
          <p:cNvSpPr>
            <a:spLocks noGrp="1"/>
          </p:cNvSpPr>
          <p:nvPr>
            <p:ph type="body" sz="quarter" idx="26"/>
          </p:nvPr>
        </p:nvSpPr>
        <p:spPr>
          <a:xfrm>
            <a:off x="4431286" y="2097088"/>
            <a:ext cx="3329425"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Text Placeholder 3">
            <a:extLst>
              <a:ext uri="{FF2B5EF4-FFF2-40B4-BE49-F238E27FC236}">
                <a16:creationId xmlns:a16="http://schemas.microsoft.com/office/drawing/2014/main" id="{1B4EC79B-C43B-8838-CCFA-7F53F9985B95}"/>
              </a:ext>
            </a:extLst>
          </p:cNvPr>
          <p:cNvSpPr>
            <a:spLocks noGrp="1"/>
          </p:cNvSpPr>
          <p:nvPr>
            <p:ph type="body" sz="quarter" idx="27"/>
          </p:nvPr>
        </p:nvSpPr>
        <p:spPr>
          <a:xfrm>
            <a:off x="8401406" y="2097088"/>
            <a:ext cx="3329425"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Text Placeholder 3">
            <a:extLst>
              <a:ext uri="{FF2B5EF4-FFF2-40B4-BE49-F238E27FC236}">
                <a16:creationId xmlns:a16="http://schemas.microsoft.com/office/drawing/2014/main" id="{8D197A28-F7A0-3A5C-138F-FD48ECAC94C3}"/>
              </a:ext>
            </a:extLst>
          </p:cNvPr>
          <p:cNvSpPr>
            <a:spLocks noGrp="1"/>
          </p:cNvSpPr>
          <p:nvPr>
            <p:ph type="body" sz="quarter" idx="28"/>
          </p:nvPr>
        </p:nvSpPr>
        <p:spPr>
          <a:xfrm>
            <a:off x="480575" y="4092800"/>
            <a:ext cx="3329425"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ext Placeholder 3">
            <a:extLst>
              <a:ext uri="{FF2B5EF4-FFF2-40B4-BE49-F238E27FC236}">
                <a16:creationId xmlns:a16="http://schemas.microsoft.com/office/drawing/2014/main" id="{79C43309-739A-6C48-BD33-4252F21A9B43}"/>
              </a:ext>
            </a:extLst>
          </p:cNvPr>
          <p:cNvSpPr>
            <a:spLocks noGrp="1"/>
          </p:cNvSpPr>
          <p:nvPr>
            <p:ph type="body" sz="quarter" idx="29"/>
          </p:nvPr>
        </p:nvSpPr>
        <p:spPr>
          <a:xfrm>
            <a:off x="4431286" y="4092800"/>
            <a:ext cx="3329425"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Text Placeholder 3">
            <a:extLst>
              <a:ext uri="{FF2B5EF4-FFF2-40B4-BE49-F238E27FC236}">
                <a16:creationId xmlns:a16="http://schemas.microsoft.com/office/drawing/2014/main" id="{DC61742A-9728-0174-375B-E4E408424419}"/>
              </a:ext>
            </a:extLst>
          </p:cNvPr>
          <p:cNvSpPr>
            <a:spLocks noGrp="1"/>
          </p:cNvSpPr>
          <p:nvPr>
            <p:ph type="body" sz="quarter" idx="30"/>
          </p:nvPr>
        </p:nvSpPr>
        <p:spPr>
          <a:xfrm>
            <a:off x="8401406" y="4092800"/>
            <a:ext cx="3329425"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Rectangle 11">
            <a:extLst>
              <a:ext uri="{FF2B5EF4-FFF2-40B4-BE49-F238E27FC236}">
                <a16:creationId xmlns:a16="http://schemas.microsoft.com/office/drawing/2014/main" id="{B5228196-FBE8-A71D-8FCC-1AF08C999C3B}"/>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Graphic 12">
            <a:extLst>
              <a:ext uri="{FF2B5EF4-FFF2-40B4-BE49-F238E27FC236}">
                <a16:creationId xmlns:a16="http://schemas.microsoft.com/office/drawing/2014/main" id="{C2407AB0-D2F6-0990-ADEB-E429835FA24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478544114"/>
      </p:ext>
    </p:extLst>
  </p:cSld>
  <p:clrMapOvr>
    <a:masterClrMapping/>
  </p:clrMapOvr>
  <p:extLst>
    <p:ext uri="{DCECCB84-F9BA-43D5-87BE-67443E8EF086}">
      <p15:sldGuideLst xmlns:p15="http://schemas.microsoft.com/office/powerpoint/2012/main">
        <p15:guide id="2" pos="5290">
          <p15:clr>
            <a:srgbClr val="FBAE40"/>
          </p15:clr>
        </p15:guide>
        <p15:guide id="3" pos="2400">
          <p15:clr>
            <a:srgbClr val="FBAE40"/>
          </p15:clr>
        </p15:guide>
        <p15:guide id="4" pos="2800">
          <p15:clr>
            <a:srgbClr val="FBAE40"/>
          </p15:clr>
        </p15:guide>
        <p15:guide id="7" pos="4906">
          <p15:clr>
            <a:srgbClr val="FBAE40"/>
          </p15:clr>
        </p15:guide>
        <p15:guide id="8" orient="horz" pos="2455">
          <p15:clr>
            <a:srgbClr val="FBAE40"/>
          </p15:clr>
        </p15:guide>
        <p15:guide id="9" orient="horz" pos="2570">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4_content_subtitle_8_blocks">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3" name="Footer Placeholder 4">
            <a:extLst>
              <a:ext uri="{FF2B5EF4-FFF2-40B4-BE49-F238E27FC236}">
                <a16:creationId xmlns:a16="http://schemas.microsoft.com/office/drawing/2014/main" id="{EB4F3C9A-898E-D7DE-D4F8-87C5CD2E796C}"/>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4" name="Content Placeholder 2">
            <a:extLst>
              <a:ext uri="{FF2B5EF4-FFF2-40B4-BE49-F238E27FC236}">
                <a16:creationId xmlns:a16="http://schemas.microsoft.com/office/drawing/2014/main" id="{8CCF972B-5872-A92C-C1ED-1AB333543AAC}"/>
              </a:ext>
            </a:extLst>
          </p:cNvPr>
          <p:cNvSpPr>
            <a:spLocks noGrp="1"/>
          </p:cNvSpPr>
          <p:nvPr>
            <p:ph idx="13" hasCustomPrompt="1"/>
          </p:nvPr>
        </p:nvSpPr>
        <p:spPr>
          <a:xfrm>
            <a:off x="479424" y="1356831"/>
            <a:ext cx="11233151"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5" name="Title 6">
            <a:extLst>
              <a:ext uri="{FF2B5EF4-FFF2-40B4-BE49-F238E27FC236}">
                <a16:creationId xmlns:a16="http://schemas.microsoft.com/office/drawing/2014/main" id="{777EDFB0-2A31-030B-0847-C57B7C84D94B}"/>
              </a:ext>
            </a:extLst>
          </p:cNvPr>
          <p:cNvSpPr>
            <a:spLocks noGrp="1"/>
          </p:cNvSpPr>
          <p:nvPr>
            <p:ph type="title"/>
          </p:nvPr>
        </p:nvSpPr>
        <p:spPr>
          <a:xfrm>
            <a:off x="479424" y="476250"/>
            <a:ext cx="11233151" cy="746695"/>
          </a:xfrm>
          <a:prstGeom prst="rect">
            <a:avLst/>
          </a:prstGeom>
        </p:spPr>
        <p:txBody>
          <a:bodyPr lIns="0" tIns="0" rIns="0" bIns="0"/>
          <a:lstStyle/>
          <a:p>
            <a:r>
              <a:rPr lang="en-US"/>
              <a:t>Click to edit Master title style</a:t>
            </a:r>
            <a:endParaRPr lang="en-GB"/>
          </a:p>
        </p:txBody>
      </p:sp>
      <p:sp>
        <p:nvSpPr>
          <p:cNvPr id="6" name="Text Placeholder 3">
            <a:extLst>
              <a:ext uri="{FF2B5EF4-FFF2-40B4-BE49-F238E27FC236}">
                <a16:creationId xmlns:a16="http://schemas.microsoft.com/office/drawing/2014/main" id="{272EBF74-53B1-CA76-3D6B-8D54F446BC19}"/>
              </a:ext>
            </a:extLst>
          </p:cNvPr>
          <p:cNvSpPr>
            <a:spLocks noGrp="1"/>
          </p:cNvSpPr>
          <p:nvPr>
            <p:ph type="body" sz="quarter" idx="15"/>
          </p:nvPr>
        </p:nvSpPr>
        <p:spPr>
          <a:xfrm>
            <a:off x="480576" y="2097088"/>
            <a:ext cx="2592824"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Text Placeholder 3">
            <a:extLst>
              <a:ext uri="{FF2B5EF4-FFF2-40B4-BE49-F238E27FC236}">
                <a16:creationId xmlns:a16="http://schemas.microsoft.com/office/drawing/2014/main" id="{514A4625-D6C9-93C4-1FD5-A1869E20E3F7}"/>
              </a:ext>
            </a:extLst>
          </p:cNvPr>
          <p:cNvSpPr>
            <a:spLocks noGrp="1"/>
          </p:cNvSpPr>
          <p:nvPr>
            <p:ph type="body" sz="quarter" idx="25"/>
          </p:nvPr>
        </p:nvSpPr>
        <p:spPr>
          <a:xfrm>
            <a:off x="3354387" y="2097088"/>
            <a:ext cx="2592824"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3" name="Text Placeholder 3">
            <a:extLst>
              <a:ext uri="{FF2B5EF4-FFF2-40B4-BE49-F238E27FC236}">
                <a16:creationId xmlns:a16="http://schemas.microsoft.com/office/drawing/2014/main" id="{22ACF0BB-E0A4-0783-7104-D789DE8B4DD4}"/>
              </a:ext>
            </a:extLst>
          </p:cNvPr>
          <p:cNvSpPr>
            <a:spLocks noGrp="1"/>
          </p:cNvSpPr>
          <p:nvPr>
            <p:ph type="body" sz="quarter" idx="26"/>
          </p:nvPr>
        </p:nvSpPr>
        <p:spPr>
          <a:xfrm>
            <a:off x="6241167" y="2097088"/>
            <a:ext cx="2592824"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BCF9F772-0ED5-95CD-8666-01B033485EF9}"/>
              </a:ext>
            </a:extLst>
          </p:cNvPr>
          <p:cNvSpPr>
            <a:spLocks noGrp="1"/>
          </p:cNvSpPr>
          <p:nvPr>
            <p:ph type="body" sz="quarter" idx="27"/>
          </p:nvPr>
        </p:nvSpPr>
        <p:spPr>
          <a:xfrm>
            <a:off x="9120911" y="2097088"/>
            <a:ext cx="2592824"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Text Placeholder 3">
            <a:extLst>
              <a:ext uri="{FF2B5EF4-FFF2-40B4-BE49-F238E27FC236}">
                <a16:creationId xmlns:a16="http://schemas.microsoft.com/office/drawing/2014/main" id="{7DF6E15F-FDC4-EBC6-9C57-A3AE4197916E}"/>
              </a:ext>
            </a:extLst>
          </p:cNvPr>
          <p:cNvSpPr>
            <a:spLocks noGrp="1"/>
          </p:cNvSpPr>
          <p:nvPr>
            <p:ph type="body" sz="quarter" idx="28"/>
          </p:nvPr>
        </p:nvSpPr>
        <p:spPr>
          <a:xfrm>
            <a:off x="480576" y="4077072"/>
            <a:ext cx="2592824"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8" name="Text Placeholder 3">
            <a:extLst>
              <a:ext uri="{FF2B5EF4-FFF2-40B4-BE49-F238E27FC236}">
                <a16:creationId xmlns:a16="http://schemas.microsoft.com/office/drawing/2014/main" id="{46FBCD5A-EF44-5134-65B7-277269EF4BD1}"/>
              </a:ext>
            </a:extLst>
          </p:cNvPr>
          <p:cNvSpPr>
            <a:spLocks noGrp="1"/>
          </p:cNvSpPr>
          <p:nvPr>
            <p:ph type="body" sz="quarter" idx="29"/>
          </p:nvPr>
        </p:nvSpPr>
        <p:spPr>
          <a:xfrm>
            <a:off x="3354387" y="4077072"/>
            <a:ext cx="2592824"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9" name="Text Placeholder 3">
            <a:extLst>
              <a:ext uri="{FF2B5EF4-FFF2-40B4-BE49-F238E27FC236}">
                <a16:creationId xmlns:a16="http://schemas.microsoft.com/office/drawing/2014/main" id="{F4D457D1-43BA-F904-15BB-D3C2521A4429}"/>
              </a:ext>
            </a:extLst>
          </p:cNvPr>
          <p:cNvSpPr>
            <a:spLocks noGrp="1"/>
          </p:cNvSpPr>
          <p:nvPr>
            <p:ph type="body" sz="quarter" idx="30"/>
          </p:nvPr>
        </p:nvSpPr>
        <p:spPr>
          <a:xfrm>
            <a:off x="6241167" y="4077072"/>
            <a:ext cx="2592824"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0" name="Text Placeholder 3">
            <a:extLst>
              <a:ext uri="{FF2B5EF4-FFF2-40B4-BE49-F238E27FC236}">
                <a16:creationId xmlns:a16="http://schemas.microsoft.com/office/drawing/2014/main" id="{EEBCE879-7AB6-D1FD-AE7F-5E63F827351D}"/>
              </a:ext>
            </a:extLst>
          </p:cNvPr>
          <p:cNvSpPr>
            <a:spLocks noGrp="1"/>
          </p:cNvSpPr>
          <p:nvPr>
            <p:ph type="body" sz="quarter" idx="31"/>
          </p:nvPr>
        </p:nvSpPr>
        <p:spPr>
          <a:xfrm>
            <a:off x="9120911" y="4077072"/>
            <a:ext cx="2592824" cy="18000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6">
            <a:extLst>
              <a:ext uri="{FF2B5EF4-FFF2-40B4-BE49-F238E27FC236}">
                <a16:creationId xmlns:a16="http://schemas.microsoft.com/office/drawing/2014/main" id="{4477F26E-9A39-A247-9D6B-0E3D6AD612FC}"/>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Graphic 7">
            <a:extLst>
              <a:ext uri="{FF2B5EF4-FFF2-40B4-BE49-F238E27FC236}">
                <a16:creationId xmlns:a16="http://schemas.microsoft.com/office/drawing/2014/main" id="{DA588803-86C2-B788-5470-B238B9DD8BB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68298893"/>
      </p:ext>
    </p:extLst>
  </p:cSld>
  <p:clrMapOvr>
    <a:masterClrMapping/>
  </p:clrMapOvr>
  <p:extLst>
    <p:ext uri="{DCECCB84-F9BA-43D5-87BE-67443E8EF086}">
      <p15:sldGuideLst xmlns:p15="http://schemas.microsoft.com/office/powerpoint/2012/main">
        <p15:guide id="9" pos="3747">
          <p15:clr>
            <a:srgbClr val="FBAE40"/>
          </p15:clr>
        </p15:guide>
        <p15:guide id="10" pos="3930">
          <p15:clr>
            <a:srgbClr val="FBAE40"/>
          </p15:clr>
        </p15:guide>
        <p15:guide id="11" pos="1936">
          <p15:clr>
            <a:srgbClr val="FBAE40"/>
          </p15:clr>
        </p15:guide>
        <p15:guide id="12" pos="2112">
          <p15:clr>
            <a:srgbClr val="FBAE40"/>
          </p15:clr>
        </p15:guide>
        <p15:guide id="13" pos="5564">
          <p15:clr>
            <a:srgbClr val="FBAE40"/>
          </p15:clr>
        </p15:guide>
        <p15:guide id="14" pos="5738">
          <p15:clr>
            <a:srgbClr val="FBAE40"/>
          </p15:clr>
        </p15:guide>
        <p15:guide id="15" orient="horz" pos="2559">
          <p15:clr>
            <a:srgbClr val="FBAE40"/>
          </p15:clr>
        </p15:guide>
        <p15:guide id="16" orient="horz" pos="2453">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5_content_image_66">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00C3F36A-E619-235C-1B32-044801D0CBB6}"/>
              </a:ext>
            </a:extLst>
          </p:cNvPr>
          <p:cNvSpPr>
            <a:spLocks noGrp="1"/>
          </p:cNvSpPr>
          <p:nvPr>
            <p:ph type="sldNum" sz="quarter" idx="48"/>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8" name="Picture Placeholder 10">
            <a:extLst>
              <a:ext uri="{FF2B5EF4-FFF2-40B4-BE49-F238E27FC236}">
                <a16:creationId xmlns:a16="http://schemas.microsoft.com/office/drawing/2014/main" id="{FAA9C257-6DD9-A8BF-4A36-D12498E963B5}"/>
              </a:ext>
            </a:extLst>
          </p:cNvPr>
          <p:cNvSpPr>
            <a:spLocks noGrp="1"/>
          </p:cNvSpPr>
          <p:nvPr>
            <p:ph type="pic" sz="quarter" idx="34" hasCustomPrompt="1"/>
          </p:nvPr>
        </p:nvSpPr>
        <p:spPr>
          <a:xfrm>
            <a:off x="4470400" y="108000"/>
            <a:ext cx="7721601"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2" name="Title 1">
            <a:extLst>
              <a:ext uri="{FF2B5EF4-FFF2-40B4-BE49-F238E27FC236}">
                <a16:creationId xmlns:a16="http://schemas.microsoft.com/office/drawing/2014/main" id="{C4275AE2-6B71-4242-946A-7EFEA19F3B76}"/>
              </a:ext>
            </a:extLst>
          </p:cNvPr>
          <p:cNvSpPr>
            <a:spLocks noGrp="1"/>
          </p:cNvSpPr>
          <p:nvPr>
            <p:ph type="title"/>
          </p:nvPr>
        </p:nvSpPr>
        <p:spPr>
          <a:xfrm>
            <a:off x="479425" y="476250"/>
            <a:ext cx="3508375" cy="1257109"/>
          </a:xfrm>
          <a:prstGeom prst="rect">
            <a:avLst/>
          </a:prstGeom>
        </p:spPr>
        <p:txBody>
          <a:bodyPr lIns="0" tIns="0" rIns="0" bIns="0"/>
          <a:lstStyle/>
          <a:p>
            <a:r>
              <a:rPr lang="en-US"/>
              <a:t>Click to edit Master title style</a:t>
            </a:r>
            <a:endParaRPr lang="en-AU"/>
          </a:p>
        </p:txBody>
      </p:sp>
      <p:sp>
        <p:nvSpPr>
          <p:cNvPr id="6" name="Footer Placeholder 4">
            <a:extLst>
              <a:ext uri="{FF2B5EF4-FFF2-40B4-BE49-F238E27FC236}">
                <a16:creationId xmlns:a16="http://schemas.microsoft.com/office/drawing/2014/main" id="{5F9C19F2-C830-ABFE-A829-B9EC158EE518}"/>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5" name="Text Placeholder 3">
            <a:extLst>
              <a:ext uri="{FF2B5EF4-FFF2-40B4-BE49-F238E27FC236}">
                <a16:creationId xmlns:a16="http://schemas.microsoft.com/office/drawing/2014/main" id="{FC1823A1-A08D-DB5A-5B37-50AFBA15C0E6}"/>
              </a:ext>
            </a:extLst>
          </p:cNvPr>
          <p:cNvSpPr>
            <a:spLocks noGrp="1"/>
          </p:cNvSpPr>
          <p:nvPr>
            <p:ph type="body" sz="quarter" idx="17"/>
          </p:nvPr>
        </p:nvSpPr>
        <p:spPr>
          <a:xfrm>
            <a:off x="480575" y="2097087"/>
            <a:ext cx="3507225" cy="3960811"/>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logo_white">
            <a:extLst>
              <a:ext uri="{FF2B5EF4-FFF2-40B4-BE49-F238E27FC236}">
                <a16:creationId xmlns:a16="http://schemas.microsoft.com/office/drawing/2014/main" id="{5F0EE661-7315-AF7C-A941-5A71A3F45C4B}"/>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3" name="Rectangle 2">
            <a:extLst>
              <a:ext uri="{FF2B5EF4-FFF2-40B4-BE49-F238E27FC236}">
                <a16:creationId xmlns:a16="http://schemas.microsoft.com/office/drawing/2014/main" id="{EA493519-4B27-4ACA-ADE3-17EA510A7B94}"/>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42973333"/>
      </p:ext>
    </p:extLst>
  </p:cSld>
  <p:clrMapOvr>
    <a:masterClrMapping/>
  </p:clrMapOvr>
  <p:extLst>
    <p:ext uri="{DCECCB84-F9BA-43D5-87BE-67443E8EF086}">
      <p15:sldGuideLst xmlns:p15="http://schemas.microsoft.com/office/powerpoint/2012/main">
        <p15:guide id="3" pos="2512">
          <p15:clr>
            <a:srgbClr val="FBAE40"/>
          </p15:clr>
        </p15:guide>
        <p15:guide id="4" pos="2816">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5_content_image_66_factoids">
    <p:spTree>
      <p:nvGrpSpPr>
        <p:cNvPr id="1" name=""/>
        <p:cNvGrpSpPr/>
        <p:nvPr/>
      </p:nvGrpSpPr>
      <p:grpSpPr>
        <a:xfrm>
          <a:off x="0" y="0"/>
          <a:ext cx="0" cy="0"/>
          <a:chOff x="0" y="0"/>
          <a:chExt cx="0" cy="0"/>
        </a:xfrm>
      </p:grpSpPr>
      <p:sp>
        <p:nvSpPr>
          <p:cNvPr id="8" name="Text Placeholder 19">
            <a:extLst>
              <a:ext uri="{FF2B5EF4-FFF2-40B4-BE49-F238E27FC236}">
                <a16:creationId xmlns:a16="http://schemas.microsoft.com/office/drawing/2014/main" id="{9DB474E9-4FAC-7BAE-4918-F65476ABD12C}"/>
              </a:ext>
            </a:extLst>
          </p:cNvPr>
          <p:cNvSpPr>
            <a:spLocks noGrp="1"/>
          </p:cNvSpPr>
          <p:nvPr>
            <p:ph type="body" sz="quarter" idx="25" hasCustomPrompt="1"/>
          </p:nvPr>
        </p:nvSpPr>
        <p:spPr>
          <a:xfrm>
            <a:off x="479425" y="2363788"/>
            <a:ext cx="3508376" cy="875665"/>
          </a:xfrm>
          <a:prstGeom prst="rect">
            <a:avLst/>
          </a:prstGeom>
        </p:spPr>
        <p:txBody>
          <a:bodyPr lIns="0" tIns="0" rIns="0" bIns="0"/>
          <a:lstStyle>
            <a:lvl1pPr marL="0" indent="0">
              <a:lnSpc>
                <a:spcPct val="90000"/>
              </a:lnSpc>
              <a:spcBef>
                <a:spcPts val="0"/>
              </a:spcBef>
              <a:spcAft>
                <a:spcPts val="0"/>
              </a:spcAft>
              <a:buNone/>
              <a:defRPr lang="en-US" sz="4400" b="1" kern="1200" dirty="0" smtClean="0">
                <a:solidFill>
                  <a:schemeClr val="accent2"/>
                </a:solidFill>
                <a:latin typeface="+mn-lt"/>
                <a:ea typeface="+mn-ea"/>
                <a:cs typeface="+mn-cs"/>
              </a:defRPr>
            </a:lvl1pPr>
            <a:lvl2pPr marL="0" indent="0">
              <a:lnSpc>
                <a:spcPct val="90000"/>
              </a:lnSpc>
              <a:spcBef>
                <a:spcPts val="0"/>
              </a:spcBef>
              <a:spcAft>
                <a:spcPts val="0"/>
              </a:spcAft>
              <a:buNone/>
              <a:defRPr lang="en-US" sz="1600" kern="1200" dirty="0" smtClean="0">
                <a:solidFill>
                  <a:schemeClr val="accent2"/>
                </a:solidFill>
                <a:latin typeface="+mn-lt"/>
                <a:ea typeface="+mn-ea"/>
                <a:cs typeface="+mn-cs"/>
              </a:defRPr>
            </a:lvl2pPr>
          </a:lstStyle>
          <a:p>
            <a:pPr lvl="0"/>
            <a:r>
              <a:rPr lang="en-US"/>
              <a:t>##</a:t>
            </a:r>
          </a:p>
          <a:p>
            <a:pPr lvl="1"/>
            <a:r>
              <a:rPr lang="en-US"/>
              <a:t>Second level</a:t>
            </a:r>
            <a:endParaRPr lang="en-AU"/>
          </a:p>
        </p:txBody>
      </p:sp>
      <p:sp>
        <p:nvSpPr>
          <p:cNvPr id="10" name="Text Placeholder 19">
            <a:extLst>
              <a:ext uri="{FF2B5EF4-FFF2-40B4-BE49-F238E27FC236}">
                <a16:creationId xmlns:a16="http://schemas.microsoft.com/office/drawing/2014/main" id="{62B4B654-D4AC-315C-743D-4D2A637BEA83}"/>
              </a:ext>
            </a:extLst>
          </p:cNvPr>
          <p:cNvSpPr>
            <a:spLocks noGrp="1"/>
          </p:cNvSpPr>
          <p:nvPr>
            <p:ph type="body" sz="quarter" idx="29" hasCustomPrompt="1"/>
          </p:nvPr>
        </p:nvSpPr>
        <p:spPr>
          <a:xfrm>
            <a:off x="479425" y="3690461"/>
            <a:ext cx="3508376" cy="875665"/>
          </a:xfrm>
          <a:prstGeom prst="rect">
            <a:avLst/>
          </a:prstGeom>
        </p:spPr>
        <p:txBody>
          <a:bodyPr lIns="0" tIns="0" rIns="0" bIns="0"/>
          <a:lstStyle>
            <a:lvl1pPr marL="0" indent="0">
              <a:lnSpc>
                <a:spcPct val="90000"/>
              </a:lnSpc>
              <a:spcBef>
                <a:spcPts val="0"/>
              </a:spcBef>
              <a:spcAft>
                <a:spcPts val="0"/>
              </a:spcAft>
              <a:buNone/>
              <a:defRPr lang="en-US" sz="4400" b="1" kern="1200" dirty="0" smtClean="0">
                <a:solidFill>
                  <a:schemeClr val="accent2"/>
                </a:solidFill>
                <a:latin typeface="+mn-lt"/>
                <a:ea typeface="+mn-ea"/>
                <a:cs typeface="+mn-cs"/>
              </a:defRPr>
            </a:lvl1pPr>
            <a:lvl2pPr marL="0" indent="0">
              <a:lnSpc>
                <a:spcPct val="90000"/>
              </a:lnSpc>
              <a:spcBef>
                <a:spcPts val="0"/>
              </a:spcBef>
              <a:spcAft>
                <a:spcPts val="0"/>
              </a:spcAft>
              <a:buNone/>
              <a:defRPr lang="en-US" sz="1600" kern="1200" dirty="0" smtClean="0">
                <a:solidFill>
                  <a:schemeClr val="accent2"/>
                </a:solidFill>
                <a:latin typeface="+mn-lt"/>
                <a:ea typeface="+mn-ea"/>
                <a:cs typeface="+mn-cs"/>
              </a:defRPr>
            </a:lvl2pPr>
          </a:lstStyle>
          <a:p>
            <a:pPr lvl="0"/>
            <a:r>
              <a:rPr lang="en-US"/>
              <a:t>##</a:t>
            </a:r>
          </a:p>
          <a:p>
            <a:pPr lvl="1"/>
            <a:r>
              <a:rPr lang="en-US"/>
              <a:t>Second level</a:t>
            </a:r>
            <a:endParaRPr lang="en-AU"/>
          </a:p>
        </p:txBody>
      </p:sp>
      <p:sp>
        <p:nvSpPr>
          <p:cNvPr id="12" name="Text Placeholder 19">
            <a:extLst>
              <a:ext uri="{FF2B5EF4-FFF2-40B4-BE49-F238E27FC236}">
                <a16:creationId xmlns:a16="http://schemas.microsoft.com/office/drawing/2014/main" id="{ED2F1526-4AE4-BD31-908A-FD02FAA97DF9}"/>
              </a:ext>
            </a:extLst>
          </p:cNvPr>
          <p:cNvSpPr>
            <a:spLocks noGrp="1"/>
          </p:cNvSpPr>
          <p:nvPr>
            <p:ph type="body" sz="quarter" idx="31" hasCustomPrompt="1"/>
          </p:nvPr>
        </p:nvSpPr>
        <p:spPr>
          <a:xfrm>
            <a:off x="479425" y="5017135"/>
            <a:ext cx="3508376" cy="875665"/>
          </a:xfrm>
          <a:prstGeom prst="rect">
            <a:avLst/>
          </a:prstGeom>
        </p:spPr>
        <p:txBody>
          <a:bodyPr lIns="0" tIns="0" rIns="0" bIns="0"/>
          <a:lstStyle>
            <a:lvl1pPr marL="0" indent="0">
              <a:lnSpc>
                <a:spcPct val="90000"/>
              </a:lnSpc>
              <a:spcBef>
                <a:spcPts val="0"/>
              </a:spcBef>
              <a:spcAft>
                <a:spcPts val="0"/>
              </a:spcAft>
              <a:buNone/>
              <a:defRPr lang="en-US" sz="4400" b="1" kern="1200" dirty="0" smtClean="0">
                <a:solidFill>
                  <a:schemeClr val="accent2"/>
                </a:solidFill>
                <a:latin typeface="+mn-lt"/>
                <a:ea typeface="+mn-ea"/>
                <a:cs typeface="+mn-cs"/>
              </a:defRPr>
            </a:lvl1pPr>
            <a:lvl2pPr marL="0" indent="0">
              <a:lnSpc>
                <a:spcPct val="90000"/>
              </a:lnSpc>
              <a:spcBef>
                <a:spcPts val="0"/>
              </a:spcBef>
              <a:spcAft>
                <a:spcPts val="0"/>
              </a:spcAft>
              <a:buNone/>
              <a:defRPr lang="en-US" sz="1600" kern="1200" dirty="0" smtClean="0">
                <a:solidFill>
                  <a:schemeClr val="accent2"/>
                </a:solidFill>
                <a:latin typeface="+mn-lt"/>
                <a:ea typeface="+mn-ea"/>
                <a:cs typeface="+mn-cs"/>
              </a:defRPr>
            </a:lvl2pPr>
          </a:lstStyle>
          <a:p>
            <a:pPr lvl="0"/>
            <a:r>
              <a:rPr lang="en-US"/>
              <a:t>##</a:t>
            </a:r>
          </a:p>
          <a:p>
            <a:pPr lvl="1"/>
            <a:r>
              <a:rPr lang="en-US"/>
              <a:t>Second level</a:t>
            </a:r>
            <a:endParaRPr lang="en-AU"/>
          </a:p>
        </p:txBody>
      </p:sp>
      <p:sp>
        <p:nvSpPr>
          <p:cNvPr id="3" name="Slide Number Placeholder 2">
            <a:extLst>
              <a:ext uri="{FF2B5EF4-FFF2-40B4-BE49-F238E27FC236}">
                <a16:creationId xmlns:a16="http://schemas.microsoft.com/office/drawing/2014/main" id="{E2AA115E-D9AA-0A7E-0084-122EB5DFD13F}"/>
              </a:ext>
            </a:extLst>
          </p:cNvPr>
          <p:cNvSpPr>
            <a:spLocks noGrp="1"/>
          </p:cNvSpPr>
          <p:nvPr>
            <p:ph type="sldNum" sz="quarter" idx="48"/>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14" name="Picture Placeholder 10">
            <a:extLst>
              <a:ext uri="{FF2B5EF4-FFF2-40B4-BE49-F238E27FC236}">
                <a16:creationId xmlns:a16="http://schemas.microsoft.com/office/drawing/2014/main" id="{C9D67DE0-F509-59F0-9280-9F130E5DB85B}"/>
              </a:ext>
            </a:extLst>
          </p:cNvPr>
          <p:cNvSpPr>
            <a:spLocks noGrp="1"/>
          </p:cNvSpPr>
          <p:nvPr>
            <p:ph type="pic" sz="quarter" idx="34" hasCustomPrompt="1"/>
          </p:nvPr>
        </p:nvSpPr>
        <p:spPr>
          <a:xfrm>
            <a:off x="4470400" y="108000"/>
            <a:ext cx="7721601"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7" name="Footer Placeholder 4">
            <a:extLst>
              <a:ext uri="{FF2B5EF4-FFF2-40B4-BE49-F238E27FC236}">
                <a16:creationId xmlns:a16="http://schemas.microsoft.com/office/drawing/2014/main" id="{0143EC42-F0BC-E053-9D6C-52F3EAD5C9A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5" name="Title 1">
            <a:extLst>
              <a:ext uri="{FF2B5EF4-FFF2-40B4-BE49-F238E27FC236}">
                <a16:creationId xmlns:a16="http://schemas.microsoft.com/office/drawing/2014/main" id="{E63BFCAA-539B-E9AB-94F5-434821CE07F5}"/>
              </a:ext>
            </a:extLst>
          </p:cNvPr>
          <p:cNvSpPr>
            <a:spLocks noGrp="1"/>
          </p:cNvSpPr>
          <p:nvPr>
            <p:ph type="title"/>
          </p:nvPr>
        </p:nvSpPr>
        <p:spPr>
          <a:xfrm>
            <a:off x="479425" y="476250"/>
            <a:ext cx="3508375" cy="1257109"/>
          </a:xfrm>
          <a:prstGeom prst="rect">
            <a:avLst/>
          </a:prstGeom>
        </p:spPr>
        <p:txBody>
          <a:bodyPr lIns="0" tIns="0" rIns="0" bIns="0"/>
          <a:lstStyle/>
          <a:p>
            <a:r>
              <a:rPr lang="en-US"/>
              <a:t>Click to edit Master title style</a:t>
            </a:r>
            <a:endParaRPr lang="en-AU"/>
          </a:p>
        </p:txBody>
      </p:sp>
      <p:sp>
        <p:nvSpPr>
          <p:cNvPr id="4" name="logo_white">
            <a:extLst>
              <a:ext uri="{FF2B5EF4-FFF2-40B4-BE49-F238E27FC236}">
                <a16:creationId xmlns:a16="http://schemas.microsoft.com/office/drawing/2014/main" id="{CCCADCA8-2A7A-BBC5-F23C-1BC2A22B3DF1}"/>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2" name="Rectangle 1">
            <a:extLst>
              <a:ext uri="{FF2B5EF4-FFF2-40B4-BE49-F238E27FC236}">
                <a16:creationId xmlns:a16="http://schemas.microsoft.com/office/drawing/2014/main" id="{D799AD85-9CC3-09DD-6031-39B8704EA2D4}"/>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0217326"/>
      </p:ext>
    </p:extLst>
  </p:cSld>
  <p:clrMapOvr>
    <a:masterClrMapping/>
  </p:clrMapOvr>
  <p:extLst>
    <p:ext uri="{DCECCB84-F9BA-43D5-87BE-67443E8EF086}">
      <p15:sldGuideLst xmlns:p15="http://schemas.microsoft.com/office/powerpoint/2012/main">
        <p15:guide id="3" pos="2512">
          <p15:clr>
            <a:srgbClr val="FBAE40"/>
          </p15:clr>
        </p15:guide>
        <p15:guide id="4" pos="2816">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25_content_image_66_factoids_colored">
    <p:bg>
      <p:bgPr>
        <a:solidFill>
          <a:schemeClr val="tx1"/>
        </a:solidFill>
        <a:effectLst/>
      </p:bgPr>
    </p:bg>
    <p:spTree>
      <p:nvGrpSpPr>
        <p:cNvPr id="1" name=""/>
        <p:cNvGrpSpPr/>
        <p:nvPr/>
      </p:nvGrpSpPr>
      <p:grpSpPr>
        <a:xfrm>
          <a:off x="0" y="0"/>
          <a:ext cx="0" cy="0"/>
          <a:chOff x="0" y="0"/>
          <a:chExt cx="0" cy="0"/>
        </a:xfrm>
      </p:grpSpPr>
      <p:sp>
        <p:nvSpPr>
          <p:cNvPr id="6" name="Picture Placeholder 10">
            <a:extLst>
              <a:ext uri="{FF2B5EF4-FFF2-40B4-BE49-F238E27FC236}">
                <a16:creationId xmlns:a16="http://schemas.microsoft.com/office/drawing/2014/main" id="{C63FE5FB-A211-73CC-4C9E-410B90519FFF}"/>
              </a:ext>
            </a:extLst>
          </p:cNvPr>
          <p:cNvSpPr>
            <a:spLocks noGrp="1"/>
          </p:cNvSpPr>
          <p:nvPr>
            <p:ph type="pic" sz="quarter" idx="34" hasCustomPrompt="1"/>
          </p:nvPr>
        </p:nvSpPr>
        <p:spPr>
          <a:xfrm>
            <a:off x="4470400" y="108000"/>
            <a:ext cx="7721601"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17" name="Text Placeholder 19">
            <a:extLst>
              <a:ext uri="{FF2B5EF4-FFF2-40B4-BE49-F238E27FC236}">
                <a16:creationId xmlns:a16="http://schemas.microsoft.com/office/drawing/2014/main" id="{26B95CB5-E0A9-0C93-6097-EF738C5638B9}"/>
              </a:ext>
            </a:extLst>
          </p:cNvPr>
          <p:cNvSpPr>
            <a:spLocks noGrp="1"/>
          </p:cNvSpPr>
          <p:nvPr>
            <p:ph type="body" sz="quarter" idx="25" hasCustomPrompt="1"/>
          </p:nvPr>
        </p:nvSpPr>
        <p:spPr>
          <a:xfrm>
            <a:off x="1132841" y="2363788"/>
            <a:ext cx="2854960" cy="875665"/>
          </a:xfrm>
          <a:prstGeom prst="rect">
            <a:avLst/>
          </a:prstGeom>
        </p:spPr>
        <p:txBody>
          <a:bodyPr lIns="0" tIns="0" rIns="0" bIns="0"/>
          <a:lstStyle>
            <a:lvl1pPr marL="0" indent="0">
              <a:lnSpc>
                <a:spcPct val="90000"/>
              </a:lnSpc>
              <a:spcBef>
                <a:spcPts val="0"/>
              </a:spcBef>
              <a:spcAft>
                <a:spcPts val="0"/>
              </a:spcAft>
              <a:buNone/>
              <a:defRPr lang="en-US" sz="4400" b="1" kern="1200" dirty="0" smtClean="0">
                <a:solidFill>
                  <a:schemeClr val="accent2"/>
                </a:solidFill>
                <a:latin typeface="+mn-lt"/>
                <a:ea typeface="+mn-ea"/>
                <a:cs typeface="+mn-cs"/>
              </a:defRPr>
            </a:lvl1pPr>
            <a:lvl2pPr marL="0" indent="0">
              <a:lnSpc>
                <a:spcPct val="90000"/>
              </a:lnSpc>
              <a:spcBef>
                <a:spcPts val="0"/>
              </a:spcBef>
              <a:spcAft>
                <a:spcPts val="0"/>
              </a:spcAft>
              <a:buNone/>
              <a:defRPr lang="en-US" sz="1600" kern="1200" dirty="0" smtClean="0">
                <a:solidFill>
                  <a:schemeClr val="bg1"/>
                </a:solidFill>
                <a:latin typeface="+mn-lt"/>
                <a:ea typeface="+mn-ea"/>
                <a:cs typeface="+mn-cs"/>
              </a:defRPr>
            </a:lvl2pPr>
          </a:lstStyle>
          <a:p>
            <a:pPr lvl="0"/>
            <a:r>
              <a:rPr lang="en-US"/>
              <a:t>##</a:t>
            </a:r>
          </a:p>
          <a:p>
            <a:pPr lvl="1"/>
            <a:r>
              <a:rPr lang="en-US"/>
              <a:t>Second level</a:t>
            </a:r>
            <a:endParaRPr lang="en-AU"/>
          </a:p>
        </p:txBody>
      </p:sp>
      <p:sp>
        <p:nvSpPr>
          <p:cNvPr id="19" name="Text Placeholder 19">
            <a:extLst>
              <a:ext uri="{FF2B5EF4-FFF2-40B4-BE49-F238E27FC236}">
                <a16:creationId xmlns:a16="http://schemas.microsoft.com/office/drawing/2014/main" id="{DB079B1A-3A83-6756-69CC-1A601152E366}"/>
              </a:ext>
            </a:extLst>
          </p:cNvPr>
          <p:cNvSpPr>
            <a:spLocks noGrp="1"/>
          </p:cNvSpPr>
          <p:nvPr>
            <p:ph type="body" sz="quarter" idx="29" hasCustomPrompt="1"/>
          </p:nvPr>
        </p:nvSpPr>
        <p:spPr>
          <a:xfrm>
            <a:off x="1132841" y="3690461"/>
            <a:ext cx="2854960" cy="875665"/>
          </a:xfrm>
          <a:prstGeom prst="rect">
            <a:avLst/>
          </a:prstGeom>
        </p:spPr>
        <p:txBody>
          <a:bodyPr lIns="0" tIns="0" rIns="0" bIns="0"/>
          <a:lstStyle>
            <a:lvl1pPr marL="0" indent="0">
              <a:lnSpc>
                <a:spcPct val="90000"/>
              </a:lnSpc>
              <a:spcBef>
                <a:spcPts val="0"/>
              </a:spcBef>
              <a:spcAft>
                <a:spcPts val="0"/>
              </a:spcAft>
              <a:buNone/>
              <a:defRPr lang="en-US" sz="4400" b="1" kern="1200" dirty="0" smtClean="0">
                <a:solidFill>
                  <a:schemeClr val="accent3"/>
                </a:solidFill>
                <a:latin typeface="+mn-lt"/>
                <a:ea typeface="+mn-ea"/>
                <a:cs typeface="+mn-cs"/>
              </a:defRPr>
            </a:lvl1pPr>
            <a:lvl2pPr marL="0" indent="0">
              <a:lnSpc>
                <a:spcPct val="90000"/>
              </a:lnSpc>
              <a:spcBef>
                <a:spcPts val="0"/>
              </a:spcBef>
              <a:spcAft>
                <a:spcPts val="0"/>
              </a:spcAft>
              <a:buNone/>
              <a:defRPr lang="en-US" sz="1600" kern="1200" dirty="0" smtClean="0">
                <a:solidFill>
                  <a:schemeClr val="bg1"/>
                </a:solidFill>
                <a:latin typeface="+mn-lt"/>
                <a:ea typeface="+mn-ea"/>
                <a:cs typeface="+mn-cs"/>
              </a:defRPr>
            </a:lvl2pPr>
          </a:lstStyle>
          <a:p>
            <a:pPr lvl="0"/>
            <a:r>
              <a:rPr lang="en-US"/>
              <a:t>##</a:t>
            </a:r>
          </a:p>
          <a:p>
            <a:pPr lvl="1"/>
            <a:r>
              <a:rPr lang="en-US"/>
              <a:t>Second level</a:t>
            </a:r>
            <a:endParaRPr lang="en-AU"/>
          </a:p>
        </p:txBody>
      </p:sp>
      <p:sp>
        <p:nvSpPr>
          <p:cNvPr id="21" name="Text Placeholder 19">
            <a:extLst>
              <a:ext uri="{FF2B5EF4-FFF2-40B4-BE49-F238E27FC236}">
                <a16:creationId xmlns:a16="http://schemas.microsoft.com/office/drawing/2014/main" id="{2E07F426-34BD-2EAF-A04F-9649E1EE5670}"/>
              </a:ext>
            </a:extLst>
          </p:cNvPr>
          <p:cNvSpPr>
            <a:spLocks noGrp="1"/>
          </p:cNvSpPr>
          <p:nvPr>
            <p:ph type="body" sz="quarter" idx="31" hasCustomPrompt="1"/>
          </p:nvPr>
        </p:nvSpPr>
        <p:spPr>
          <a:xfrm>
            <a:off x="1132841" y="5017135"/>
            <a:ext cx="2854960" cy="875665"/>
          </a:xfrm>
          <a:prstGeom prst="rect">
            <a:avLst/>
          </a:prstGeom>
          <a:solidFill>
            <a:schemeClr val="tx1"/>
          </a:solidFill>
        </p:spPr>
        <p:txBody>
          <a:bodyPr lIns="0" tIns="0" rIns="0" bIns="0"/>
          <a:lstStyle>
            <a:lvl1pPr marL="0" indent="0">
              <a:lnSpc>
                <a:spcPct val="90000"/>
              </a:lnSpc>
              <a:spcBef>
                <a:spcPts val="0"/>
              </a:spcBef>
              <a:spcAft>
                <a:spcPts val="0"/>
              </a:spcAft>
              <a:buNone/>
              <a:defRPr lang="en-US" sz="4400" b="1" kern="1200" dirty="0" smtClean="0">
                <a:solidFill>
                  <a:schemeClr val="accent4"/>
                </a:solidFill>
                <a:latin typeface="+mn-lt"/>
                <a:ea typeface="+mn-ea"/>
                <a:cs typeface="+mn-cs"/>
              </a:defRPr>
            </a:lvl1pPr>
            <a:lvl2pPr marL="0" indent="0">
              <a:lnSpc>
                <a:spcPct val="90000"/>
              </a:lnSpc>
              <a:spcBef>
                <a:spcPts val="0"/>
              </a:spcBef>
              <a:spcAft>
                <a:spcPts val="0"/>
              </a:spcAft>
              <a:buNone/>
              <a:defRPr lang="en-US" sz="1600" kern="1200" dirty="0" smtClean="0">
                <a:solidFill>
                  <a:schemeClr val="bg1"/>
                </a:solidFill>
                <a:latin typeface="+mn-lt"/>
                <a:ea typeface="+mn-ea"/>
                <a:cs typeface="+mn-cs"/>
              </a:defRPr>
            </a:lvl2pPr>
          </a:lstStyle>
          <a:p>
            <a:pPr lvl="0"/>
            <a:r>
              <a:rPr lang="en-US"/>
              <a:t>##</a:t>
            </a:r>
          </a:p>
          <a:p>
            <a:pPr lvl="1"/>
            <a:r>
              <a:rPr lang="en-US"/>
              <a:t>Second level</a:t>
            </a:r>
            <a:endParaRPr lang="en-AU"/>
          </a:p>
        </p:txBody>
      </p:sp>
      <p:sp>
        <p:nvSpPr>
          <p:cNvPr id="22" name="Slide Number Placeholder 2">
            <a:extLst>
              <a:ext uri="{FF2B5EF4-FFF2-40B4-BE49-F238E27FC236}">
                <a16:creationId xmlns:a16="http://schemas.microsoft.com/office/drawing/2014/main" id="{DAD30696-6377-9385-E3AD-CA8BF2CEE5F8}"/>
              </a:ext>
            </a:extLst>
          </p:cNvPr>
          <p:cNvSpPr>
            <a:spLocks noGrp="1"/>
          </p:cNvSpPr>
          <p:nvPr>
            <p:ph type="sldNum" sz="quarter" idx="48"/>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a:p>
        </p:txBody>
      </p:sp>
      <p:sp>
        <p:nvSpPr>
          <p:cNvPr id="2" name="Picture Placeholder 5">
            <a:extLst>
              <a:ext uri="{FF2B5EF4-FFF2-40B4-BE49-F238E27FC236}">
                <a16:creationId xmlns:a16="http://schemas.microsoft.com/office/drawing/2014/main" id="{3A32B860-84F5-5963-2E62-44E9F469CF16}"/>
              </a:ext>
            </a:extLst>
          </p:cNvPr>
          <p:cNvSpPr>
            <a:spLocks noGrp="1"/>
          </p:cNvSpPr>
          <p:nvPr>
            <p:ph type="pic" sz="quarter" idx="37"/>
          </p:nvPr>
        </p:nvSpPr>
        <p:spPr>
          <a:xfrm>
            <a:off x="479425" y="2363788"/>
            <a:ext cx="522000" cy="522000"/>
          </a:xfrm>
          <a:prstGeom prst="rect">
            <a:avLst/>
          </a:prstGeom>
        </p:spPr>
        <p:txBody>
          <a:bodyPr lIns="0" tIns="0" rIns="0" bIns="0"/>
          <a:lstStyle>
            <a:lvl1pPr marL="0" indent="0">
              <a:buNone/>
              <a:defRPr sz="800"/>
            </a:lvl1pPr>
          </a:lstStyle>
          <a:p>
            <a:r>
              <a:rPr lang="en-US"/>
              <a:t>Click icon to add picture</a:t>
            </a:r>
            <a:endParaRPr lang="en-GB"/>
          </a:p>
        </p:txBody>
      </p:sp>
      <p:sp>
        <p:nvSpPr>
          <p:cNvPr id="3" name="Picture Placeholder 5">
            <a:extLst>
              <a:ext uri="{FF2B5EF4-FFF2-40B4-BE49-F238E27FC236}">
                <a16:creationId xmlns:a16="http://schemas.microsoft.com/office/drawing/2014/main" id="{7763FA47-E638-679B-5EAB-F8F410601354}"/>
              </a:ext>
            </a:extLst>
          </p:cNvPr>
          <p:cNvSpPr>
            <a:spLocks noGrp="1"/>
          </p:cNvSpPr>
          <p:nvPr>
            <p:ph type="pic" sz="quarter" idx="38"/>
          </p:nvPr>
        </p:nvSpPr>
        <p:spPr>
          <a:xfrm>
            <a:off x="479425" y="3690461"/>
            <a:ext cx="522000" cy="522000"/>
          </a:xfrm>
          <a:prstGeom prst="rect">
            <a:avLst/>
          </a:prstGeom>
        </p:spPr>
        <p:txBody>
          <a:bodyPr lIns="0" tIns="0" rIns="0" bIns="0"/>
          <a:lstStyle>
            <a:lvl1pPr marL="0" indent="0">
              <a:buNone/>
              <a:defRPr sz="800"/>
            </a:lvl1pPr>
          </a:lstStyle>
          <a:p>
            <a:r>
              <a:rPr lang="en-US"/>
              <a:t>Click icon to add picture</a:t>
            </a:r>
            <a:endParaRPr lang="en-GB"/>
          </a:p>
        </p:txBody>
      </p:sp>
      <p:sp>
        <p:nvSpPr>
          <p:cNvPr id="5" name="Picture Placeholder 5">
            <a:extLst>
              <a:ext uri="{FF2B5EF4-FFF2-40B4-BE49-F238E27FC236}">
                <a16:creationId xmlns:a16="http://schemas.microsoft.com/office/drawing/2014/main" id="{71149FAE-5BF5-8613-8CCC-95D58BE9ACE1}"/>
              </a:ext>
            </a:extLst>
          </p:cNvPr>
          <p:cNvSpPr>
            <a:spLocks noGrp="1"/>
          </p:cNvSpPr>
          <p:nvPr>
            <p:ph type="pic" sz="quarter" idx="39"/>
          </p:nvPr>
        </p:nvSpPr>
        <p:spPr>
          <a:xfrm>
            <a:off x="479425" y="5017135"/>
            <a:ext cx="522000" cy="522000"/>
          </a:xfrm>
          <a:prstGeom prst="rect">
            <a:avLst/>
          </a:prstGeom>
        </p:spPr>
        <p:txBody>
          <a:bodyPr lIns="0" tIns="0" rIns="0" bIns="0"/>
          <a:lstStyle>
            <a:lvl1pPr marL="0" indent="0">
              <a:buNone/>
              <a:defRPr sz="800"/>
            </a:lvl1pPr>
          </a:lstStyle>
          <a:p>
            <a:r>
              <a:rPr lang="en-US"/>
              <a:t>Click icon to add picture</a:t>
            </a:r>
            <a:endParaRPr lang="en-GB"/>
          </a:p>
        </p:txBody>
      </p:sp>
      <p:sp>
        <p:nvSpPr>
          <p:cNvPr id="7" name="Footer Placeholder 4">
            <a:extLst>
              <a:ext uri="{FF2B5EF4-FFF2-40B4-BE49-F238E27FC236}">
                <a16:creationId xmlns:a16="http://schemas.microsoft.com/office/drawing/2014/main" id="{F76C87F1-2F3B-E3D0-2356-6EEE7079868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a:p>
        </p:txBody>
      </p:sp>
      <p:sp>
        <p:nvSpPr>
          <p:cNvPr id="8" name="Title 1">
            <a:extLst>
              <a:ext uri="{FF2B5EF4-FFF2-40B4-BE49-F238E27FC236}">
                <a16:creationId xmlns:a16="http://schemas.microsoft.com/office/drawing/2014/main" id="{5F6DD345-94F2-82FA-6484-BD0EEAD03DDA}"/>
              </a:ext>
            </a:extLst>
          </p:cNvPr>
          <p:cNvSpPr>
            <a:spLocks noGrp="1"/>
          </p:cNvSpPr>
          <p:nvPr>
            <p:ph type="title"/>
          </p:nvPr>
        </p:nvSpPr>
        <p:spPr>
          <a:xfrm>
            <a:off x="479425" y="476250"/>
            <a:ext cx="3508375" cy="1257109"/>
          </a:xfrm>
          <a:prstGeom prst="rect">
            <a:avLst/>
          </a:prstGeom>
        </p:spPr>
        <p:txBody>
          <a:bodyPr lIns="0" tIns="0" rIns="0" bIns="0"/>
          <a:lstStyle/>
          <a:p>
            <a:r>
              <a:rPr lang="en-US"/>
              <a:t>Click to edit Master title style</a:t>
            </a:r>
            <a:endParaRPr lang="en-AU"/>
          </a:p>
        </p:txBody>
      </p:sp>
      <p:sp>
        <p:nvSpPr>
          <p:cNvPr id="9" name="logo_black">
            <a:extLst>
              <a:ext uri="{FF2B5EF4-FFF2-40B4-BE49-F238E27FC236}">
                <a16:creationId xmlns:a16="http://schemas.microsoft.com/office/drawing/2014/main" id="{214B1F07-8C75-247F-553B-7853A3111006}"/>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4" name="Rectangle 3">
            <a:extLst>
              <a:ext uri="{FF2B5EF4-FFF2-40B4-BE49-F238E27FC236}">
                <a16:creationId xmlns:a16="http://schemas.microsoft.com/office/drawing/2014/main" id="{5E25B398-585F-4592-6349-2235DB7C24CA}"/>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410475920"/>
      </p:ext>
    </p:extLst>
  </p:cSld>
  <p:clrMapOvr>
    <a:masterClrMapping/>
  </p:clrMapOvr>
  <p:extLst>
    <p:ext uri="{DCECCB84-F9BA-43D5-87BE-67443E8EF086}">
      <p15:sldGuideLst xmlns:p15="http://schemas.microsoft.com/office/powerpoint/2012/main">
        <p15:guide id="3" pos="2512">
          <p15:clr>
            <a:srgbClr val="FBAE40"/>
          </p15:clr>
        </p15:guide>
        <p15:guide id="4" pos="2816">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6_content_image_50_4_elements">
    <p:spTree>
      <p:nvGrpSpPr>
        <p:cNvPr id="1" name=""/>
        <p:cNvGrpSpPr/>
        <p:nvPr/>
      </p:nvGrpSpPr>
      <p:grpSpPr>
        <a:xfrm>
          <a:off x="0" y="0"/>
          <a:ext cx="0" cy="0"/>
          <a:chOff x="0" y="0"/>
          <a:chExt cx="0" cy="0"/>
        </a:xfrm>
      </p:grpSpPr>
      <p:sp>
        <p:nvSpPr>
          <p:cNvPr id="2" name="Picture Placeholder 10">
            <a:extLst>
              <a:ext uri="{FF2B5EF4-FFF2-40B4-BE49-F238E27FC236}">
                <a16:creationId xmlns:a16="http://schemas.microsoft.com/office/drawing/2014/main" id="{0CCE5DFE-B94F-42AA-56E4-AC738566262D}"/>
              </a:ext>
            </a:extLst>
          </p:cNvPr>
          <p:cNvSpPr>
            <a:spLocks noGrp="1"/>
          </p:cNvSpPr>
          <p:nvPr>
            <p:ph type="pic" sz="quarter" idx="34" hasCustomPrompt="1"/>
          </p:nvPr>
        </p:nvSpPr>
        <p:spPr>
          <a:xfrm>
            <a:off x="1" y="108000"/>
            <a:ext cx="6095999"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4" name="Slide Number Placeholder 5">
            <a:extLst>
              <a:ext uri="{FF2B5EF4-FFF2-40B4-BE49-F238E27FC236}">
                <a16:creationId xmlns:a16="http://schemas.microsoft.com/office/drawing/2014/main" id="{78093951-DA61-7826-94E2-EB4EB285C363}"/>
              </a:ext>
            </a:extLst>
          </p:cNvPr>
          <p:cNvSpPr>
            <a:spLocks noGrp="1"/>
          </p:cNvSpPr>
          <p:nvPr>
            <p:ph type="sldNum" sz="quarter" idx="35"/>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a:p>
        </p:txBody>
      </p:sp>
      <p:sp>
        <p:nvSpPr>
          <p:cNvPr id="5" name="Title 3">
            <a:extLst>
              <a:ext uri="{FF2B5EF4-FFF2-40B4-BE49-F238E27FC236}">
                <a16:creationId xmlns:a16="http://schemas.microsoft.com/office/drawing/2014/main" id="{9152C22F-FEF9-5377-20C8-F3F81418129D}"/>
              </a:ext>
            </a:extLst>
          </p:cNvPr>
          <p:cNvSpPr>
            <a:spLocks noGrp="1"/>
          </p:cNvSpPr>
          <p:nvPr>
            <p:ph type="title"/>
          </p:nvPr>
        </p:nvSpPr>
        <p:spPr>
          <a:xfrm>
            <a:off x="479425" y="476251"/>
            <a:ext cx="3503295" cy="1576070"/>
          </a:xfrm>
          <a:prstGeom prst="rect">
            <a:avLst/>
          </a:prstGeom>
        </p:spPr>
        <p:txBody>
          <a:bodyPr lIns="0" tIns="0" rIns="0" bIns="0"/>
          <a:lstStyle/>
          <a:p>
            <a:r>
              <a:rPr lang="en-US"/>
              <a:t>Click to edit Master title style</a:t>
            </a:r>
            <a:endParaRPr lang="en-AU"/>
          </a:p>
        </p:txBody>
      </p:sp>
      <p:sp>
        <p:nvSpPr>
          <p:cNvPr id="31" name="Text Placeholder 10">
            <a:extLst>
              <a:ext uri="{FF2B5EF4-FFF2-40B4-BE49-F238E27FC236}">
                <a16:creationId xmlns:a16="http://schemas.microsoft.com/office/drawing/2014/main" id="{D2091B15-1F7F-AE1F-739B-E2D5C9B7986A}"/>
              </a:ext>
            </a:extLst>
          </p:cNvPr>
          <p:cNvSpPr>
            <a:spLocks noGrp="1"/>
          </p:cNvSpPr>
          <p:nvPr>
            <p:ph type="body" sz="quarter" idx="13"/>
          </p:nvPr>
        </p:nvSpPr>
        <p:spPr>
          <a:xfrm>
            <a:off x="7088253" y="810409"/>
            <a:ext cx="4651989" cy="898040"/>
          </a:xfrm>
          <a:prstGeom prst="rect">
            <a:avLst/>
          </a:prstGeom>
          <a:noFill/>
        </p:spPr>
        <p:txBody>
          <a:bodyPr lIns="252000" tIns="0" rIns="0" bIns="0" anchor="t" anchorCtr="0"/>
          <a:lstStyle>
            <a:lvl1pPr marL="0" indent="0">
              <a:spcAft>
                <a:spcPts val="0"/>
              </a:spcAft>
              <a:buNone/>
              <a:defRPr sz="1800">
                <a:solidFill>
                  <a:schemeClr val="accent2"/>
                </a:solidFill>
              </a:defRPr>
            </a:lvl1pPr>
            <a:lvl2pPr marL="0" indent="0">
              <a:spcAft>
                <a:spcPts val="0"/>
              </a:spcAft>
              <a:buNone/>
              <a:defRPr/>
            </a:lvl2pPr>
          </a:lstStyle>
          <a:p>
            <a:pPr lvl="0"/>
            <a:r>
              <a:rPr lang="en-US"/>
              <a:t>Click to edit Master text styles</a:t>
            </a:r>
          </a:p>
          <a:p>
            <a:pPr lvl="1"/>
            <a:r>
              <a:rPr lang="en-US"/>
              <a:t>Second level</a:t>
            </a:r>
          </a:p>
        </p:txBody>
      </p:sp>
      <p:sp>
        <p:nvSpPr>
          <p:cNvPr id="32" name="Text Placeholder 10">
            <a:extLst>
              <a:ext uri="{FF2B5EF4-FFF2-40B4-BE49-F238E27FC236}">
                <a16:creationId xmlns:a16="http://schemas.microsoft.com/office/drawing/2014/main" id="{9672D018-02DD-7413-9FD4-57A6346FD875}"/>
              </a:ext>
            </a:extLst>
          </p:cNvPr>
          <p:cNvSpPr>
            <a:spLocks noGrp="1"/>
          </p:cNvSpPr>
          <p:nvPr>
            <p:ph type="body" sz="quarter" idx="36"/>
          </p:nvPr>
        </p:nvSpPr>
        <p:spPr>
          <a:xfrm>
            <a:off x="7088253" y="2225739"/>
            <a:ext cx="4651989" cy="898040"/>
          </a:xfrm>
          <a:prstGeom prst="rect">
            <a:avLst/>
          </a:prstGeom>
          <a:noFill/>
        </p:spPr>
        <p:txBody>
          <a:bodyPr lIns="252000" tIns="0" rIns="0" bIns="0" anchor="t" anchorCtr="0"/>
          <a:lstStyle>
            <a:lvl1pPr marL="0" indent="0">
              <a:spcAft>
                <a:spcPts val="0"/>
              </a:spcAft>
              <a:buNone/>
              <a:defRPr sz="1800">
                <a:solidFill>
                  <a:schemeClr val="accent3"/>
                </a:solidFill>
              </a:defRPr>
            </a:lvl1pPr>
            <a:lvl2pPr marL="0" indent="0">
              <a:spcAft>
                <a:spcPts val="0"/>
              </a:spcAft>
              <a:buNone/>
              <a:defRPr/>
            </a:lvl2pPr>
          </a:lstStyle>
          <a:p>
            <a:pPr lvl="0"/>
            <a:r>
              <a:rPr lang="en-US"/>
              <a:t>Click to edit Master text styles</a:t>
            </a:r>
          </a:p>
          <a:p>
            <a:pPr lvl="1"/>
            <a:r>
              <a:rPr lang="en-US"/>
              <a:t>Second level</a:t>
            </a:r>
          </a:p>
        </p:txBody>
      </p:sp>
      <p:sp>
        <p:nvSpPr>
          <p:cNvPr id="33" name="Text Placeholder 10">
            <a:extLst>
              <a:ext uri="{FF2B5EF4-FFF2-40B4-BE49-F238E27FC236}">
                <a16:creationId xmlns:a16="http://schemas.microsoft.com/office/drawing/2014/main" id="{E4194C34-5213-D259-DD98-1D4E623B8389}"/>
              </a:ext>
            </a:extLst>
          </p:cNvPr>
          <p:cNvSpPr>
            <a:spLocks noGrp="1"/>
          </p:cNvSpPr>
          <p:nvPr>
            <p:ph type="body" sz="quarter" idx="37"/>
          </p:nvPr>
        </p:nvSpPr>
        <p:spPr>
          <a:xfrm>
            <a:off x="7088253" y="3670819"/>
            <a:ext cx="4651989" cy="898040"/>
          </a:xfrm>
          <a:prstGeom prst="rect">
            <a:avLst/>
          </a:prstGeom>
          <a:noFill/>
        </p:spPr>
        <p:txBody>
          <a:bodyPr lIns="252000" tIns="0" rIns="0" bIns="0" anchor="t" anchorCtr="0"/>
          <a:lstStyle>
            <a:lvl1pPr marL="0" indent="0">
              <a:spcAft>
                <a:spcPts val="0"/>
              </a:spcAft>
              <a:buNone/>
              <a:defRPr sz="1800">
                <a:solidFill>
                  <a:schemeClr val="accent4"/>
                </a:solidFill>
              </a:defRPr>
            </a:lvl1pPr>
            <a:lvl2pPr marL="0" indent="0">
              <a:spcAft>
                <a:spcPts val="0"/>
              </a:spcAft>
              <a:buNone/>
              <a:defRPr/>
            </a:lvl2pPr>
          </a:lstStyle>
          <a:p>
            <a:pPr lvl="0"/>
            <a:r>
              <a:rPr lang="en-US"/>
              <a:t>Click to edit Master text styles</a:t>
            </a:r>
          </a:p>
          <a:p>
            <a:pPr lvl="1"/>
            <a:r>
              <a:rPr lang="en-US"/>
              <a:t>Second level</a:t>
            </a:r>
          </a:p>
        </p:txBody>
      </p:sp>
      <p:sp>
        <p:nvSpPr>
          <p:cNvPr id="34" name="Text Placeholder 10">
            <a:extLst>
              <a:ext uri="{FF2B5EF4-FFF2-40B4-BE49-F238E27FC236}">
                <a16:creationId xmlns:a16="http://schemas.microsoft.com/office/drawing/2014/main" id="{9F4BCE73-4CFB-CD36-C1F3-F37290936989}"/>
              </a:ext>
            </a:extLst>
          </p:cNvPr>
          <p:cNvSpPr>
            <a:spLocks noGrp="1"/>
          </p:cNvSpPr>
          <p:nvPr>
            <p:ph type="body" sz="quarter" idx="38"/>
          </p:nvPr>
        </p:nvSpPr>
        <p:spPr>
          <a:xfrm>
            <a:off x="7088253" y="5056404"/>
            <a:ext cx="4651989" cy="898040"/>
          </a:xfrm>
          <a:prstGeom prst="rect">
            <a:avLst/>
          </a:prstGeom>
          <a:noFill/>
        </p:spPr>
        <p:txBody>
          <a:bodyPr lIns="252000" tIns="0" rIns="0" bIns="0" anchor="t" anchorCtr="0"/>
          <a:lstStyle>
            <a:lvl1pPr marL="0" indent="0">
              <a:spcAft>
                <a:spcPts val="0"/>
              </a:spcAft>
              <a:buNone/>
              <a:defRPr sz="1800">
                <a:solidFill>
                  <a:schemeClr val="accent5"/>
                </a:solidFill>
              </a:defRPr>
            </a:lvl1pPr>
            <a:lvl2pPr marL="0" indent="0">
              <a:spcAft>
                <a:spcPts val="0"/>
              </a:spcAft>
              <a:buNone/>
              <a:defRPr/>
            </a:lvl2pPr>
          </a:lstStyle>
          <a:p>
            <a:pPr lvl="0"/>
            <a:r>
              <a:rPr lang="en-US"/>
              <a:t>Click to edit Master text styles</a:t>
            </a:r>
          </a:p>
          <a:p>
            <a:pPr lvl="1"/>
            <a:r>
              <a:rPr lang="en-US"/>
              <a:t>Second level</a:t>
            </a:r>
          </a:p>
        </p:txBody>
      </p:sp>
      <p:sp>
        <p:nvSpPr>
          <p:cNvPr id="6" name="Picture Placeholder 5">
            <a:extLst>
              <a:ext uri="{FF2B5EF4-FFF2-40B4-BE49-F238E27FC236}">
                <a16:creationId xmlns:a16="http://schemas.microsoft.com/office/drawing/2014/main" id="{7E215BC2-C97C-E557-1CF7-1D43AD8D4151}"/>
              </a:ext>
            </a:extLst>
          </p:cNvPr>
          <p:cNvSpPr>
            <a:spLocks noGrp="1"/>
          </p:cNvSpPr>
          <p:nvPr>
            <p:ph type="pic" sz="quarter" idx="39"/>
          </p:nvPr>
        </p:nvSpPr>
        <p:spPr>
          <a:xfrm>
            <a:off x="6566254" y="810409"/>
            <a:ext cx="522000" cy="522000"/>
          </a:xfrm>
          <a:prstGeom prst="rect">
            <a:avLst/>
          </a:prstGeom>
        </p:spPr>
        <p:txBody>
          <a:bodyPr tIns="0" rIns="0" bIns="0"/>
          <a:lstStyle>
            <a:lvl1pPr marL="0" indent="0">
              <a:buNone/>
              <a:defRPr sz="800"/>
            </a:lvl1pPr>
          </a:lstStyle>
          <a:p>
            <a:r>
              <a:rPr lang="en-US"/>
              <a:t>Click icon to add picture</a:t>
            </a:r>
            <a:endParaRPr lang="en-GB"/>
          </a:p>
        </p:txBody>
      </p:sp>
      <p:sp>
        <p:nvSpPr>
          <p:cNvPr id="7" name="Picture Placeholder 5">
            <a:extLst>
              <a:ext uri="{FF2B5EF4-FFF2-40B4-BE49-F238E27FC236}">
                <a16:creationId xmlns:a16="http://schemas.microsoft.com/office/drawing/2014/main" id="{A4B4918F-32DE-2851-A0B8-FC1DE7AB60AC}"/>
              </a:ext>
            </a:extLst>
          </p:cNvPr>
          <p:cNvSpPr>
            <a:spLocks noGrp="1"/>
          </p:cNvSpPr>
          <p:nvPr>
            <p:ph type="pic" sz="quarter" idx="40"/>
          </p:nvPr>
        </p:nvSpPr>
        <p:spPr>
          <a:xfrm>
            <a:off x="6566254" y="2225739"/>
            <a:ext cx="522000" cy="522000"/>
          </a:xfrm>
          <a:prstGeom prst="rect">
            <a:avLst/>
          </a:prstGeom>
        </p:spPr>
        <p:txBody>
          <a:bodyPr tIns="0" rIns="0" bIns="0"/>
          <a:lstStyle>
            <a:lvl1pPr marL="0" indent="0">
              <a:buNone/>
              <a:defRPr sz="800"/>
            </a:lvl1pPr>
          </a:lstStyle>
          <a:p>
            <a:r>
              <a:rPr lang="en-US"/>
              <a:t>Click icon to add picture</a:t>
            </a:r>
            <a:endParaRPr lang="en-GB"/>
          </a:p>
        </p:txBody>
      </p:sp>
      <p:sp>
        <p:nvSpPr>
          <p:cNvPr id="9" name="Picture Placeholder 5">
            <a:extLst>
              <a:ext uri="{FF2B5EF4-FFF2-40B4-BE49-F238E27FC236}">
                <a16:creationId xmlns:a16="http://schemas.microsoft.com/office/drawing/2014/main" id="{12BBFEC6-FC8D-A43A-65B4-15FA190B4677}"/>
              </a:ext>
            </a:extLst>
          </p:cNvPr>
          <p:cNvSpPr>
            <a:spLocks noGrp="1"/>
          </p:cNvSpPr>
          <p:nvPr>
            <p:ph type="pic" sz="quarter" idx="41"/>
          </p:nvPr>
        </p:nvSpPr>
        <p:spPr>
          <a:xfrm>
            <a:off x="6566254" y="3670819"/>
            <a:ext cx="522000" cy="522000"/>
          </a:xfrm>
          <a:prstGeom prst="rect">
            <a:avLst/>
          </a:prstGeom>
        </p:spPr>
        <p:txBody>
          <a:bodyPr tIns="0" rIns="0" bIns="0"/>
          <a:lstStyle>
            <a:lvl1pPr marL="0" indent="0">
              <a:buNone/>
              <a:defRPr sz="800"/>
            </a:lvl1pPr>
          </a:lstStyle>
          <a:p>
            <a:r>
              <a:rPr lang="en-US"/>
              <a:t>Click icon to add picture</a:t>
            </a:r>
            <a:endParaRPr lang="en-GB"/>
          </a:p>
        </p:txBody>
      </p:sp>
      <p:sp>
        <p:nvSpPr>
          <p:cNvPr id="11" name="Picture Placeholder 5">
            <a:extLst>
              <a:ext uri="{FF2B5EF4-FFF2-40B4-BE49-F238E27FC236}">
                <a16:creationId xmlns:a16="http://schemas.microsoft.com/office/drawing/2014/main" id="{5B1E3C29-C4D8-9381-9BD0-579D96927F0A}"/>
              </a:ext>
            </a:extLst>
          </p:cNvPr>
          <p:cNvSpPr>
            <a:spLocks noGrp="1"/>
          </p:cNvSpPr>
          <p:nvPr>
            <p:ph type="pic" sz="quarter" idx="49"/>
          </p:nvPr>
        </p:nvSpPr>
        <p:spPr>
          <a:xfrm>
            <a:off x="6566254" y="5056404"/>
            <a:ext cx="522000" cy="522000"/>
          </a:xfrm>
          <a:prstGeom prst="rect">
            <a:avLst/>
          </a:prstGeom>
        </p:spPr>
        <p:txBody>
          <a:bodyPr tIns="0" rIns="0" bIns="0"/>
          <a:lstStyle>
            <a:lvl1pPr marL="0" indent="0">
              <a:buNone/>
              <a:defRPr sz="800"/>
            </a:lvl1pPr>
          </a:lstStyle>
          <a:p>
            <a:r>
              <a:rPr lang="en-US"/>
              <a:t>Click icon to add picture</a:t>
            </a:r>
            <a:endParaRPr lang="en-GB"/>
          </a:p>
        </p:txBody>
      </p:sp>
      <p:sp>
        <p:nvSpPr>
          <p:cNvPr id="8" name="Footer Placeholder 4">
            <a:extLst>
              <a:ext uri="{FF2B5EF4-FFF2-40B4-BE49-F238E27FC236}">
                <a16:creationId xmlns:a16="http://schemas.microsoft.com/office/drawing/2014/main" id="{33A3075A-6FEE-BB7A-2830-BEBB629E2760}"/>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3" name="Rectangle 2">
            <a:extLst>
              <a:ext uri="{FF2B5EF4-FFF2-40B4-BE49-F238E27FC236}">
                <a16:creationId xmlns:a16="http://schemas.microsoft.com/office/drawing/2014/main" id="{B23FA973-E457-129F-74BC-449766346480}"/>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Graphic 9">
            <a:extLst>
              <a:ext uri="{FF2B5EF4-FFF2-40B4-BE49-F238E27FC236}">
                <a16:creationId xmlns:a16="http://schemas.microsoft.com/office/drawing/2014/main" id="{C3544935-5A55-6126-6964-AD5483178C5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98123531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6_content_image_50_5_elements">
    <p:spTree>
      <p:nvGrpSpPr>
        <p:cNvPr id="1" name=""/>
        <p:cNvGrpSpPr/>
        <p:nvPr/>
      </p:nvGrpSpPr>
      <p:grpSpPr>
        <a:xfrm>
          <a:off x="0" y="0"/>
          <a:ext cx="0" cy="0"/>
          <a:chOff x="0" y="0"/>
          <a:chExt cx="0" cy="0"/>
        </a:xfrm>
      </p:grpSpPr>
      <p:sp>
        <p:nvSpPr>
          <p:cNvPr id="5" name="Picture Placeholder 10">
            <a:extLst>
              <a:ext uri="{FF2B5EF4-FFF2-40B4-BE49-F238E27FC236}">
                <a16:creationId xmlns:a16="http://schemas.microsoft.com/office/drawing/2014/main" id="{6E61FC17-476D-8A97-BD44-FB163DDA486B}"/>
              </a:ext>
            </a:extLst>
          </p:cNvPr>
          <p:cNvSpPr>
            <a:spLocks noGrp="1"/>
          </p:cNvSpPr>
          <p:nvPr>
            <p:ph type="pic" sz="quarter" idx="34" hasCustomPrompt="1"/>
          </p:nvPr>
        </p:nvSpPr>
        <p:spPr>
          <a:xfrm>
            <a:off x="-1" y="108000"/>
            <a:ext cx="4263887" cy="675000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noFill/>
              </a:defRPr>
            </a:lvl1pPr>
          </a:lstStyle>
          <a:p>
            <a:r>
              <a:rPr lang="en-AU"/>
              <a:t>Click on icon to insert image and send to back</a:t>
            </a:r>
          </a:p>
        </p:txBody>
      </p:sp>
      <p:sp>
        <p:nvSpPr>
          <p:cNvPr id="9" name="Slide Number Placeholder 5">
            <a:extLst>
              <a:ext uri="{FF2B5EF4-FFF2-40B4-BE49-F238E27FC236}">
                <a16:creationId xmlns:a16="http://schemas.microsoft.com/office/drawing/2014/main" id="{EDFFE9B2-E508-929C-9D48-1D94360F7A04}"/>
              </a:ext>
            </a:extLst>
          </p:cNvPr>
          <p:cNvSpPr>
            <a:spLocks noGrp="1"/>
          </p:cNvSpPr>
          <p:nvPr>
            <p:ph type="sldNum" sz="quarter" idx="35"/>
          </p:nvPr>
        </p:nvSpPr>
        <p:spPr>
          <a:xfrm>
            <a:off x="479425" y="6339948"/>
            <a:ext cx="173038" cy="169200"/>
          </a:xfrm>
          <a:prstGeom prst="rect">
            <a:avLst/>
          </a:prstGeom>
        </p:spPr>
        <p:txBody>
          <a:bodyPr/>
          <a:lstStyle>
            <a:lvl1pPr>
              <a:defRPr>
                <a:solidFill>
                  <a:schemeClr val="bg2"/>
                </a:solidFill>
              </a:defRPr>
            </a:lvl1pPr>
          </a:lstStyle>
          <a:p>
            <a:fld id="{E4C2AD82-1025-4508-97C1-6F7EE5C92734}" type="slidenum">
              <a:rPr lang="en-AU" smtClean="0"/>
              <a:pPr/>
              <a:t>‹#›</a:t>
            </a:fld>
            <a:endParaRPr lang="en-AU"/>
          </a:p>
        </p:txBody>
      </p:sp>
      <p:sp>
        <p:nvSpPr>
          <p:cNvPr id="28" name="Title 3">
            <a:extLst>
              <a:ext uri="{FF2B5EF4-FFF2-40B4-BE49-F238E27FC236}">
                <a16:creationId xmlns:a16="http://schemas.microsoft.com/office/drawing/2014/main" id="{FAA34CCE-D07C-484E-9CCC-FAA1A6EDBE64}"/>
              </a:ext>
            </a:extLst>
          </p:cNvPr>
          <p:cNvSpPr>
            <a:spLocks noGrp="1"/>
          </p:cNvSpPr>
          <p:nvPr>
            <p:ph type="title"/>
          </p:nvPr>
        </p:nvSpPr>
        <p:spPr>
          <a:xfrm>
            <a:off x="479425" y="604203"/>
            <a:ext cx="3503295" cy="1448117"/>
          </a:xfrm>
          <a:prstGeom prst="rect">
            <a:avLst/>
          </a:prstGeom>
        </p:spPr>
        <p:txBody>
          <a:bodyPr lIns="0" tIns="0" rIns="0" bIns="0"/>
          <a:lstStyle/>
          <a:p>
            <a:r>
              <a:rPr lang="en-US"/>
              <a:t>Click to edit Master title style</a:t>
            </a:r>
            <a:endParaRPr lang="en-AU"/>
          </a:p>
        </p:txBody>
      </p:sp>
      <p:sp>
        <p:nvSpPr>
          <p:cNvPr id="2" name="Text Placeholder 10">
            <a:extLst>
              <a:ext uri="{FF2B5EF4-FFF2-40B4-BE49-F238E27FC236}">
                <a16:creationId xmlns:a16="http://schemas.microsoft.com/office/drawing/2014/main" id="{E4E3B4DE-340D-6797-EF95-8A58829439A7}"/>
              </a:ext>
            </a:extLst>
          </p:cNvPr>
          <p:cNvSpPr>
            <a:spLocks noGrp="1"/>
          </p:cNvSpPr>
          <p:nvPr>
            <p:ph type="body" sz="quarter" idx="33"/>
          </p:nvPr>
        </p:nvSpPr>
        <p:spPr>
          <a:xfrm>
            <a:off x="5338521" y="628049"/>
            <a:ext cx="6381186" cy="898040"/>
          </a:xfrm>
          <a:prstGeom prst="rect">
            <a:avLst/>
          </a:prstGeom>
          <a:noFill/>
        </p:spPr>
        <p:txBody>
          <a:bodyPr lIns="252000" tIns="0" rIns="0" bIns="0" anchor="t" anchorCtr="0"/>
          <a:lstStyle>
            <a:lvl1pPr marL="0" indent="0">
              <a:spcAft>
                <a:spcPts val="0"/>
              </a:spcAft>
              <a:buNone/>
              <a:defRPr sz="1800">
                <a:solidFill>
                  <a:schemeClr val="accent2"/>
                </a:solidFill>
              </a:defRPr>
            </a:lvl1pPr>
            <a:lvl2pPr marL="0" indent="0">
              <a:spcAft>
                <a:spcPts val="0"/>
              </a:spcAft>
              <a:buNone/>
              <a:defRPr/>
            </a:lvl2pPr>
          </a:lstStyle>
          <a:p>
            <a:pPr lvl="0"/>
            <a:r>
              <a:rPr lang="en-US"/>
              <a:t>Click to edit Master text styles</a:t>
            </a:r>
          </a:p>
          <a:p>
            <a:pPr lvl="1"/>
            <a:r>
              <a:rPr lang="en-US"/>
              <a:t>Second level</a:t>
            </a:r>
          </a:p>
        </p:txBody>
      </p:sp>
      <p:sp>
        <p:nvSpPr>
          <p:cNvPr id="3" name="Text Placeholder 10">
            <a:extLst>
              <a:ext uri="{FF2B5EF4-FFF2-40B4-BE49-F238E27FC236}">
                <a16:creationId xmlns:a16="http://schemas.microsoft.com/office/drawing/2014/main" id="{9BD006F6-FF8D-534A-F789-CEB89C78FAE1}"/>
              </a:ext>
            </a:extLst>
          </p:cNvPr>
          <p:cNvSpPr>
            <a:spLocks noGrp="1"/>
          </p:cNvSpPr>
          <p:nvPr>
            <p:ph type="body" sz="quarter" idx="36"/>
          </p:nvPr>
        </p:nvSpPr>
        <p:spPr>
          <a:xfrm>
            <a:off x="5338521" y="1673618"/>
            <a:ext cx="6381186" cy="898040"/>
          </a:xfrm>
          <a:prstGeom prst="rect">
            <a:avLst/>
          </a:prstGeom>
          <a:noFill/>
        </p:spPr>
        <p:txBody>
          <a:bodyPr lIns="252000" tIns="0" rIns="0" bIns="0" anchor="t" anchorCtr="0"/>
          <a:lstStyle>
            <a:lvl1pPr marL="0" indent="0">
              <a:spcAft>
                <a:spcPts val="0"/>
              </a:spcAft>
              <a:buNone/>
              <a:defRPr sz="1800">
                <a:solidFill>
                  <a:schemeClr val="accent3"/>
                </a:solidFill>
              </a:defRPr>
            </a:lvl1pPr>
            <a:lvl2pPr marL="0" indent="0">
              <a:spcAft>
                <a:spcPts val="0"/>
              </a:spcAft>
              <a:buNone/>
              <a:defRPr/>
            </a:lvl2pPr>
          </a:lstStyle>
          <a:p>
            <a:pPr lvl="0"/>
            <a:r>
              <a:rPr lang="en-US"/>
              <a:t>Click to edit Master text styles</a:t>
            </a:r>
          </a:p>
          <a:p>
            <a:pPr lvl="1"/>
            <a:r>
              <a:rPr lang="en-US"/>
              <a:t>Second level</a:t>
            </a:r>
          </a:p>
        </p:txBody>
      </p:sp>
      <p:sp>
        <p:nvSpPr>
          <p:cNvPr id="4" name="Text Placeholder 10">
            <a:extLst>
              <a:ext uri="{FF2B5EF4-FFF2-40B4-BE49-F238E27FC236}">
                <a16:creationId xmlns:a16="http://schemas.microsoft.com/office/drawing/2014/main" id="{45943B8F-8C68-10D4-5639-0942D24449E7}"/>
              </a:ext>
            </a:extLst>
          </p:cNvPr>
          <p:cNvSpPr>
            <a:spLocks noGrp="1"/>
          </p:cNvSpPr>
          <p:nvPr>
            <p:ph type="body" sz="quarter" idx="37"/>
          </p:nvPr>
        </p:nvSpPr>
        <p:spPr>
          <a:xfrm>
            <a:off x="5338521" y="2719187"/>
            <a:ext cx="6381186" cy="898040"/>
          </a:xfrm>
          <a:prstGeom prst="rect">
            <a:avLst/>
          </a:prstGeom>
          <a:noFill/>
        </p:spPr>
        <p:txBody>
          <a:bodyPr lIns="252000" tIns="0" rIns="0" bIns="0" anchor="t" anchorCtr="0"/>
          <a:lstStyle>
            <a:lvl1pPr marL="0" indent="0">
              <a:spcAft>
                <a:spcPts val="0"/>
              </a:spcAft>
              <a:buNone/>
              <a:defRPr sz="1800">
                <a:solidFill>
                  <a:schemeClr val="accent4"/>
                </a:solidFill>
              </a:defRPr>
            </a:lvl1pPr>
            <a:lvl2pPr marL="0" indent="0">
              <a:spcAft>
                <a:spcPts val="0"/>
              </a:spcAft>
              <a:buNone/>
              <a:defRPr/>
            </a:lvl2pPr>
          </a:lstStyle>
          <a:p>
            <a:pPr lvl="0"/>
            <a:r>
              <a:rPr lang="en-US"/>
              <a:t>Click to edit Master text styles</a:t>
            </a:r>
          </a:p>
          <a:p>
            <a:pPr lvl="1"/>
            <a:r>
              <a:rPr lang="en-US"/>
              <a:t>Second level</a:t>
            </a:r>
          </a:p>
        </p:txBody>
      </p:sp>
      <p:sp>
        <p:nvSpPr>
          <p:cNvPr id="7" name="Text Placeholder 10">
            <a:extLst>
              <a:ext uri="{FF2B5EF4-FFF2-40B4-BE49-F238E27FC236}">
                <a16:creationId xmlns:a16="http://schemas.microsoft.com/office/drawing/2014/main" id="{16EB83FD-70A7-8A05-931F-1D0A36C9B3DB}"/>
              </a:ext>
            </a:extLst>
          </p:cNvPr>
          <p:cNvSpPr>
            <a:spLocks noGrp="1"/>
          </p:cNvSpPr>
          <p:nvPr>
            <p:ph type="body" sz="quarter" idx="38"/>
          </p:nvPr>
        </p:nvSpPr>
        <p:spPr>
          <a:xfrm>
            <a:off x="5338521" y="3764756"/>
            <a:ext cx="6381186" cy="898040"/>
          </a:xfrm>
          <a:prstGeom prst="rect">
            <a:avLst/>
          </a:prstGeom>
          <a:noFill/>
        </p:spPr>
        <p:txBody>
          <a:bodyPr lIns="252000" tIns="0" rIns="0" bIns="0" anchor="t" anchorCtr="0"/>
          <a:lstStyle>
            <a:lvl1pPr marL="0" indent="0">
              <a:spcAft>
                <a:spcPts val="0"/>
              </a:spcAft>
              <a:buNone/>
              <a:defRPr sz="1800">
                <a:solidFill>
                  <a:schemeClr val="accent5"/>
                </a:solidFill>
              </a:defRPr>
            </a:lvl1pPr>
            <a:lvl2pPr marL="0" indent="0">
              <a:spcAft>
                <a:spcPts val="0"/>
              </a:spcAft>
              <a:buNone/>
              <a:defRPr/>
            </a:lvl2pPr>
          </a:lstStyle>
          <a:p>
            <a:pPr lvl="0"/>
            <a:r>
              <a:rPr lang="en-US"/>
              <a:t>Click to edit Master text styles</a:t>
            </a:r>
          </a:p>
          <a:p>
            <a:pPr lvl="1"/>
            <a:r>
              <a:rPr lang="en-US"/>
              <a:t>Second level</a:t>
            </a:r>
          </a:p>
        </p:txBody>
      </p:sp>
      <p:sp>
        <p:nvSpPr>
          <p:cNvPr id="8" name="Picture Placeholder 5">
            <a:extLst>
              <a:ext uri="{FF2B5EF4-FFF2-40B4-BE49-F238E27FC236}">
                <a16:creationId xmlns:a16="http://schemas.microsoft.com/office/drawing/2014/main" id="{3749FCD2-C080-00AF-444B-14C0B06B75B0}"/>
              </a:ext>
            </a:extLst>
          </p:cNvPr>
          <p:cNvSpPr>
            <a:spLocks noGrp="1"/>
          </p:cNvSpPr>
          <p:nvPr>
            <p:ph type="pic" sz="quarter" idx="39"/>
          </p:nvPr>
        </p:nvSpPr>
        <p:spPr>
          <a:xfrm>
            <a:off x="4816521" y="628049"/>
            <a:ext cx="522000" cy="522000"/>
          </a:xfrm>
          <a:prstGeom prst="rect">
            <a:avLst/>
          </a:prstGeom>
        </p:spPr>
        <p:txBody>
          <a:bodyPr/>
          <a:lstStyle>
            <a:lvl1pPr marL="0" indent="0">
              <a:buNone/>
              <a:defRPr sz="800"/>
            </a:lvl1pPr>
          </a:lstStyle>
          <a:p>
            <a:r>
              <a:rPr lang="en-US"/>
              <a:t>Click icon to add picture</a:t>
            </a:r>
            <a:endParaRPr lang="en-GB"/>
          </a:p>
        </p:txBody>
      </p:sp>
      <p:sp>
        <p:nvSpPr>
          <p:cNvPr id="10" name="Picture Placeholder 5">
            <a:extLst>
              <a:ext uri="{FF2B5EF4-FFF2-40B4-BE49-F238E27FC236}">
                <a16:creationId xmlns:a16="http://schemas.microsoft.com/office/drawing/2014/main" id="{895B4B7C-A627-5A5A-B6E1-887B5D033577}"/>
              </a:ext>
            </a:extLst>
          </p:cNvPr>
          <p:cNvSpPr>
            <a:spLocks noGrp="1"/>
          </p:cNvSpPr>
          <p:nvPr>
            <p:ph type="pic" sz="quarter" idx="40"/>
          </p:nvPr>
        </p:nvSpPr>
        <p:spPr>
          <a:xfrm>
            <a:off x="4816521" y="1673618"/>
            <a:ext cx="522000" cy="522000"/>
          </a:xfrm>
          <a:prstGeom prst="rect">
            <a:avLst/>
          </a:prstGeom>
        </p:spPr>
        <p:txBody>
          <a:bodyPr/>
          <a:lstStyle>
            <a:lvl1pPr marL="0" indent="0">
              <a:buNone/>
              <a:defRPr sz="800"/>
            </a:lvl1pPr>
          </a:lstStyle>
          <a:p>
            <a:r>
              <a:rPr lang="en-US"/>
              <a:t>Click icon to add picture</a:t>
            </a:r>
            <a:endParaRPr lang="en-GB"/>
          </a:p>
        </p:txBody>
      </p:sp>
      <p:sp>
        <p:nvSpPr>
          <p:cNvPr id="11" name="Picture Placeholder 5">
            <a:extLst>
              <a:ext uri="{FF2B5EF4-FFF2-40B4-BE49-F238E27FC236}">
                <a16:creationId xmlns:a16="http://schemas.microsoft.com/office/drawing/2014/main" id="{CA58FAFF-0FC4-E7D4-2A61-8CA785355013}"/>
              </a:ext>
            </a:extLst>
          </p:cNvPr>
          <p:cNvSpPr>
            <a:spLocks noGrp="1"/>
          </p:cNvSpPr>
          <p:nvPr>
            <p:ph type="pic" sz="quarter" idx="41"/>
          </p:nvPr>
        </p:nvSpPr>
        <p:spPr>
          <a:xfrm>
            <a:off x="4816521" y="2719187"/>
            <a:ext cx="522000" cy="522000"/>
          </a:xfrm>
          <a:prstGeom prst="rect">
            <a:avLst/>
          </a:prstGeom>
        </p:spPr>
        <p:txBody>
          <a:bodyPr/>
          <a:lstStyle>
            <a:lvl1pPr marL="0" indent="0">
              <a:buNone/>
              <a:defRPr sz="800"/>
            </a:lvl1pPr>
          </a:lstStyle>
          <a:p>
            <a:r>
              <a:rPr lang="en-US"/>
              <a:t>Click icon to add picture</a:t>
            </a:r>
            <a:endParaRPr lang="en-GB"/>
          </a:p>
        </p:txBody>
      </p:sp>
      <p:sp>
        <p:nvSpPr>
          <p:cNvPr id="12" name="Picture Placeholder 5">
            <a:extLst>
              <a:ext uri="{FF2B5EF4-FFF2-40B4-BE49-F238E27FC236}">
                <a16:creationId xmlns:a16="http://schemas.microsoft.com/office/drawing/2014/main" id="{CC383DEE-3A24-D413-733E-9B9627DE1132}"/>
              </a:ext>
            </a:extLst>
          </p:cNvPr>
          <p:cNvSpPr>
            <a:spLocks noGrp="1"/>
          </p:cNvSpPr>
          <p:nvPr>
            <p:ph type="pic" sz="quarter" idx="49"/>
          </p:nvPr>
        </p:nvSpPr>
        <p:spPr>
          <a:xfrm>
            <a:off x="4816521" y="3764756"/>
            <a:ext cx="522000" cy="522000"/>
          </a:xfrm>
          <a:prstGeom prst="rect">
            <a:avLst/>
          </a:prstGeom>
        </p:spPr>
        <p:txBody>
          <a:bodyPr/>
          <a:lstStyle>
            <a:lvl1pPr marL="0" indent="0">
              <a:buNone/>
              <a:defRPr sz="800"/>
            </a:lvl1pPr>
          </a:lstStyle>
          <a:p>
            <a:r>
              <a:rPr lang="en-US"/>
              <a:t>Click icon to add picture</a:t>
            </a:r>
            <a:endParaRPr lang="en-GB"/>
          </a:p>
        </p:txBody>
      </p:sp>
      <p:sp>
        <p:nvSpPr>
          <p:cNvPr id="13" name="Text Placeholder 10">
            <a:extLst>
              <a:ext uri="{FF2B5EF4-FFF2-40B4-BE49-F238E27FC236}">
                <a16:creationId xmlns:a16="http://schemas.microsoft.com/office/drawing/2014/main" id="{D679FD80-4A90-7C91-FC75-E7564CD267CA}"/>
              </a:ext>
            </a:extLst>
          </p:cNvPr>
          <p:cNvSpPr>
            <a:spLocks noGrp="1"/>
          </p:cNvSpPr>
          <p:nvPr>
            <p:ph type="body" sz="quarter" idx="50"/>
          </p:nvPr>
        </p:nvSpPr>
        <p:spPr>
          <a:xfrm>
            <a:off x="5338521" y="4810323"/>
            <a:ext cx="6381186" cy="898040"/>
          </a:xfrm>
          <a:prstGeom prst="rect">
            <a:avLst/>
          </a:prstGeom>
          <a:noFill/>
        </p:spPr>
        <p:txBody>
          <a:bodyPr lIns="252000" tIns="0" rIns="0" bIns="0" anchor="t" anchorCtr="0"/>
          <a:lstStyle>
            <a:lvl1pPr marL="0" indent="0">
              <a:spcAft>
                <a:spcPts val="0"/>
              </a:spcAft>
              <a:buNone/>
              <a:defRPr sz="1800">
                <a:solidFill>
                  <a:schemeClr val="accent6"/>
                </a:solidFill>
              </a:defRPr>
            </a:lvl1pPr>
            <a:lvl2pPr marL="0" indent="0">
              <a:spcAft>
                <a:spcPts val="0"/>
              </a:spcAft>
              <a:buNone/>
              <a:defRPr/>
            </a:lvl2pPr>
          </a:lstStyle>
          <a:p>
            <a:pPr lvl="0"/>
            <a:r>
              <a:rPr lang="en-US"/>
              <a:t>Click to edit Master text styles</a:t>
            </a:r>
          </a:p>
          <a:p>
            <a:pPr lvl="1"/>
            <a:r>
              <a:rPr lang="en-US"/>
              <a:t>Second level</a:t>
            </a:r>
          </a:p>
        </p:txBody>
      </p:sp>
      <p:sp>
        <p:nvSpPr>
          <p:cNvPr id="14" name="Picture Placeholder 5">
            <a:extLst>
              <a:ext uri="{FF2B5EF4-FFF2-40B4-BE49-F238E27FC236}">
                <a16:creationId xmlns:a16="http://schemas.microsoft.com/office/drawing/2014/main" id="{7E817539-636C-D15E-0C5A-6A186EA99ED7}"/>
              </a:ext>
            </a:extLst>
          </p:cNvPr>
          <p:cNvSpPr>
            <a:spLocks noGrp="1"/>
          </p:cNvSpPr>
          <p:nvPr>
            <p:ph type="pic" sz="quarter" idx="51"/>
          </p:nvPr>
        </p:nvSpPr>
        <p:spPr>
          <a:xfrm>
            <a:off x="4816521" y="4810323"/>
            <a:ext cx="522000" cy="522000"/>
          </a:xfrm>
          <a:prstGeom prst="rect">
            <a:avLst/>
          </a:prstGeom>
        </p:spPr>
        <p:txBody>
          <a:bodyPr/>
          <a:lstStyle>
            <a:lvl1pPr marL="0" indent="0">
              <a:buNone/>
              <a:defRPr sz="800"/>
            </a:lvl1pPr>
          </a:lstStyle>
          <a:p>
            <a:r>
              <a:rPr lang="en-US"/>
              <a:t>Click icon to add picture</a:t>
            </a:r>
            <a:endParaRPr lang="en-GB"/>
          </a:p>
        </p:txBody>
      </p:sp>
      <p:sp>
        <p:nvSpPr>
          <p:cNvPr id="15" name="Footer Placeholder 4">
            <a:extLst>
              <a:ext uri="{FF2B5EF4-FFF2-40B4-BE49-F238E27FC236}">
                <a16:creationId xmlns:a16="http://schemas.microsoft.com/office/drawing/2014/main" id="{41FC001F-3CFC-E2E6-C880-8EDFDE3C8603}"/>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a:p>
        </p:txBody>
      </p:sp>
      <p:sp>
        <p:nvSpPr>
          <p:cNvPr id="6" name="Text Placeholder 3">
            <a:extLst>
              <a:ext uri="{FF2B5EF4-FFF2-40B4-BE49-F238E27FC236}">
                <a16:creationId xmlns:a16="http://schemas.microsoft.com/office/drawing/2014/main" id="{8CC922C0-CB80-ED31-3A9D-07AE77758F5F}"/>
              </a:ext>
            </a:extLst>
          </p:cNvPr>
          <p:cNvSpPr>
            <a:spLocks noGrp="1"/>
          </p:cNvSpPr>
          <p:nvPr>
            <p:ph type="body" sz="quarter" idx="17"/>
          </p:nvPr>
        </p:nvSpPr>
        <p:spPr>
          <a:xfrm>
            <a:off x="480575" y="2097087"/>
            <a:ext cx="3502145" cy="3960811"/>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6" name="Rectangle 15">
            <a:extLst>
              <a:ext uri="{FF2B5EF4-FFF2-40B4-BE49-F238E27FC236}">
                <a16:creationId xmlns:a16="http://schemas.microsoft.com/office/drawing/2014/main" id="{D93BC3DE-8A6C-95DE-B77B-3573C021CF77}"/>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7" name="Graphic 16">
            <a:extLst>
              <a:ext uri="{FF2B5EF4-FFF2-40B4-BE49-F238E27FC236}">
                <a16:creationId xmlns:a16="http://schemas.microsoft.com/office/drawing/2014/main" id="{014A7B58-3F8E-873F-6D2A-F3C52872062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20753777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4_typo_we_are_one">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30" name="Footer Placeholder 4">
            <a:extLst>
              <a:ext uri="{FF2B5EF4-FFF2-40B4-BE49-F238E27FC236}">
                <a16:creationId xmlns:a16="http://schemas.microsoft.com/office/drawing/2014/main" id="{1848D18A-8192-A615-DC40-5BA0684EF664}"/>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grpSp>
        <p:nvGrpSpPr>
          <p:cNvPr id="32" name="Graphic 30">
            <a:extLst>
              <a:ext uri="{FF2B5EF4-FFF2-40B4-BE49-F238E27FC236}">
                <a16:creationId xmlns:a16="http://schemas.microsoft.com/office/drawing/2014/main" id="{55EA748E-D743-4252-08F7-2974D11A38EA}"/>
              </a:ext>
            </a:extLst>
          </p:cNvPr>
          <p:cNvGrpSpPr/>
          <p:nvPr/>
        </p:nvGrpSpPr>
        <p:grpSpPr>
          <a:xfrm>
            <a:off x="479425" y="2097088"/>
            <a:ext cx="11233150" cy="1929572"/>
            <a:chOff x="1858041" y="2460307"/>
            <a:chExt cx="8620887" cy="1480851"/>
          </a:xfrm>
        </p:grpSpPr>
        <p:grpSp>
          <p:nvGrpSpPr>
            <p:cNvPr id="33" name="Graphic 30">
              <a:extLst>
                <a:ext uri="{FF2B5EF4-FFF2-40B4-BE49-F238E27FC236}">
                  <a16:creationId xmlns:a16="http://schemas.microsoft.com/office/drawing/2014/main" id="{FF2BD7F3-5948-813D-DC59-4169B0518D84}"/>
                </a:ext>
              </a:extLst>
            </p:cNvPr>
            <p:cNvGrpSpPr/>
            <p:nvPr/>
          </p:nvGrpSpPr>
          <p:grpSpPr>
            <a:xfrm>
              <a:off x="6869525" y="2831115"/>
              <a:ext cx="3172694" cy="1106995"/>
              <a:chOff x="6869525" y="2831115"/>
              <a:chExt cx="3172694" cy="1106995"/>
            </a:xfrm>
          </p:grpSpPr>
          <p:sp>
            <p:nvSpPr>
              <p:cNvPr id="34" name="Freeform: Shape 33">
                <a:extLst>
                  <a:ext uri="{FF2B5EF4-FFF2-40B4-BE49-F238E27FC236}">
                    <a16:creationId xmlns:a16="http://schemas.microsoft.com/office/drawing/2014/main" id="{9000A0C0-4D10-541F-29AC-C4FF6B0CDE4B}"/>
                  </a:ext>
                </a:extLst>
              </p:cNvPr>
              <p:cNvSpPr/>
              <p:nvPr/>
            </p:nvSpPr>
            <p:spPr>
              <a:xfrm>
                <a:off x="6869525" y="2831115"/>
                <a:ext cx="3172694" cy="1106995"/>
              </a:xfrm>
              <a:custGeom>
                <a:avLst/>
                <a:gdLst>
                  <a:gd name="connsiteX0" fmla="*/ 2657189 w 3172694"/>
                  <a:gd name="connsiteY0" fmla="*/ 874014 h 1106995"/>
                  <a:gd name="connsiteX1" fmla="*/ 2415921 w 3172694"/>
                  <a:gd name="connsiteY1" fmla="*/ 639508 h 1106995"/>
                  <a:gd name="connsiteX2" fmla="*/ 2415159 w 3172694"/>
                  <a:gd name="connsiteY2" fmla="*/ 633889 h 1106995"/>
                  <a:gd name="connsiteX3" fmla="*/ 3172682 w 3172694"/>
                  <a:gd name="connsiteY3" fmla="*/ 633889 h 1106995"/>
                  <a:gd name="connsiteX4" fmla="*/ 2989136 w 3172694"/>
                  <a:gd name="connsiteY4" fmla="*/ 130302 h 1106995"/>
                  <a:gd name="connsiteX5" fmla="*/ 2632520 w 3172694"/>
                  <a:gd name="connsiteY5" fmla="*/ 0 h 1106995"/>
                  <a:gd name="connsiteX6" fmla="*/ 2103882 w 3172694"/>
                  <a:gd name="connsiteY6" fmla="*/ 453866 h 1106995"/>
                  <a:gd name="connsiteX7" fmla="*/ 2103882 w 3172694"/>
                  <a:gd name="connsiteY7" fmla="*/ 394144 h 1106995"/>
                  <a:gd name="connsiteX8" fmla="*/ 1745456 w 3172694"/>
                  <a:gd name="connsiteY8" fmla="*/ 95 h 1106995"/>
                  <a:gd name="connsiteX9" fmla="*/ 1420558 w 3172694"/>
                  <a:gd name="connsiteY9" fmla="*/ 174879 h 1106995"/>
                  <a:gd name="connsiteX10" fmla="*/ 1414367 w 3172694"/>
                  <a:gd name="connsiteY10" fmla="*/ 174879 h 1106995"/>
                  <a:gd name="connsiteX11" fmla="*/ 1414367 w 3172694"/>
                  <a:gd name="connsiteY11" fmla="*/ 30956 h 1106995"/>
                  <a:gd name="connsiteX12" fmla="*/ 1099089 w 3172694"/>
                  <a:gd name="connsiteY12" fmla="*/ 30956 h 1106995"/>
                  <a:gd name="connsiteX13" fmla="*/ 1099089 w 3172694"/>
                  <a:gd name="connsiteY13" fmla="*/ 464534 h 1106995"/>
                  <a:gd name="connsiteX14" fmla="*/ 553212 w 3172694"/>
                  <a:gd name="connsiteY14" fmla="*/ 571 h 1106995"/>
                  <a:gd name="connsiteX15" fmla="*/ 0 w 3172694"/>
                  <a:gd name="connsiteY15" fmla="*/ 553783 h 1106995"/>
                  <a:gd name="connsiteX16" fmla="*/ 553212 w 3172694"/>
                  <a:gd name="connsiteY16" fmla="*/ 1106996 h 1106995"/>
                  <a:gd name="connsiteX17" fmla="*/ 1099089 w 3172694"/>
                  <a:gd name="connsiteY17" fmla="*/ 643033 h 1106995"/>
                  <a:gd name="connsiteX18" fmla="*/ 1099089 w 3172694"/>
                  <a:gd name="connsiteY18" fmla="*/ 1074039 h 1106995"/>
                  <a:gd name="connsiteX19" fmla="*/ 1421796 w 3172694"/>
                  <a:gd name="connsiteY19" fmla="*/ 1074039 h 1106995"/>
                  <a:gd name="connsiteX20" fmla="*/ 1421796 w 3172694"/>
                  <a:gd name="connsiteY20" fmla="*/ 496919 h 1106995"/>
                  <a:gd name="connsiteX21" fmla="*/ 1611725 w 3172694"/>
                  <a:gd name="connsiteY21" fmla="*/ 269938 h 1106995"/>
                  <a:gd name="connsiteX22" fmla="*/ 1781080 w 3172694"/>
                  <a:gd name="connsiteY22" fmla="*/ 461963 h 1106995"/>
                  <a:gd name="connsiteX23" fmla="*/ 1781080 w 3172694"/>
                  <a:gd name="connsiteY23" fmla="*/ 1074039 h 1106995"/>
                  <a:gd name="connsiteX24" fmla="*/ 2103787 w 3172694"/>
                  <a:gd name="connsiteY24" fmla="*/ 1074039 h 1106995"/>
                  <a:gd name="connsiteX25" fmla="*/ 2103787 w 3172694"/>
                  <a:gd name="connsiteY25" fmla="*/ 650462 h 1106995"/>
                  <a:gd name="connsiteX26" fmla="*/ 2652998 w 3172694"/>
                  <a:gd name="connsiteY26" fmla="*/ 1104900 h 1106995"/>
                  <a:gd name="connsiteX27" fmla="*/ 2979229 w 3172694"/>
                  <a:gd name="connsiteY27" fmla="*/ 1009079 h 1106995"/>
                  <a:gd name="connsiteX28" fmla="*/ 3152680 w 3172694"/>
                  <a:gd name="connsiteY28" fmla="*/ 769144 h 1106995"/>
                  <a:gd name="connsiteX29" fmla="*/ 2835116 w 3172694"/>
                  <a:gd name="connsiteY29" fmla="*/ 769144 h 1106995"/>
                  <a:gd name="connsiteX30" fmla="*/ 2657189 w 3172694"/>
                  <a:gd name="connsiteY30" fmla="*/ 874014 h 1106995"/>
                  <a:gd name="connsiteX31" fmla="*/ 2638711 w 3172694"/>
                  <a:gd name="connsiteY31" fmla="*/ 228886 h 1106995"/>
                  <a:gd name="connsiteX32" fmla="*/ 2842355 w 3172694"/>
                  <a:gd name="connsiteY32" fmla="*/ 434054 h 1106995"/>
                  <a:gd name="connsiteX33" fmla="*/ 2418873 w 3172694"/>
                  <a:gd name="connsiteY33" fmla="*/ 434054 h 1106995"/>
                  <a:gd name="connsiteX34" fmla="*/ 2638711 w 3172694"/>
                  <a:gd name="connsiteY34" fmla="*/ 228886 h 1106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172694" h="1106995">
                    <a:moveTo>
                      <a:pt x="2657189" y="874014"/>
                    </a:moveTo>
                    <a:cubicBezTo>
                      <a:pt x="2523458" y="874014"/>
                      <a:pt x="2437829" y="790765"/>
                      <a:pt x="2415921" y="639508"/>
                    </a:cubicBezTo>
                    <a:lnTo>
                      <a:pt x="2415159" y="633889"/>
                    </a:lnTo>
                    <a:lnTo>
                      <a:pt x="3172682" y="633889"/>
                    </a:lnTo>
                    <a:cubicBezTo>
                      <a:pt x="3173730" y="418719"/>
                      <a:pt x="3108674" y="240030"/>
                      <a:pt x="2989136" y="130302"/>
                    </a:cubicBezTo>
                    <a:cubicBezTo>
                      <a:pt x="2893980" y="43815"/>
                      <a:pt x="2774061" y="0"/>
                      <a:pt x="2632520" y="0"/>
                    </a:cubicBezTo>
                    <a:cubicBezTo>
                      <a:pt x="2354294" y="0"/>
                      <a:pt x="2144554" y="185833"/>
                      <a:pt x="2103882" y="453866"/>
                    </a:cubicBezTo>
                    <a:lnTo>
                      <a:pt x="2103882" y="394144"/>
                    </a:lnTo>
                    <a:cubicBezTo>
                      <a:pt x="2103882" y="154781"/>
                      <a:pt x="1964912" y="95"/>
                      <a:pt x="1745456" y="95"/>
                    </a:cubicBezTo>
                    <a:cubicBezTo>
                      <a:pt x="1599438" y="95"/>
                      <a:pt x="1498663" y="61817"/>
                      <a:pt x="1420558" y="174879"/>
                    </a:cubicBezTo>
                    <a:lnTo>
                      <a:pt x="1414367" y="174879"/>
                    </a:lnTo>
                    <a:lnTo>
                      <a:pt x="1414367" y="30956"/>
                    </a:lnTo>
                    <a:lnTo>
                      <a:pt x="1099089" y="30956"/>
                    </a:lnTo>
                    <a:lnTo>
                      <a:pt x="1099089" y="464534"/>
                    </a:lnTo>
                    <a:cubicBezTo>
                      <a:pt x="1056227" y="201835"/>
                      <a:pt x="827818" y="571"/>
                      <a:pt x="553212" y="571"/>
                    </a:cubicBezTo>
                    <a:cubicBezTo>
                      <a:pt x="248126" y="571"/>
                      <a:pt x="0" y="248698"/>
                      <a:pt x="0" y="553783"/>
                    </a:cubicBezTo>
                    <a:cubicBezTo>
                      <a:pt x="0" y="858869"/>
                      <a:pt x="248126" y="1106996"/>
                      <a:pt x="553212" y="1106996"/>
                    </a:cubicBezTo>
                    <a:cubicBezTo>
                      <a:pt x="827818" y="1106996"/>
                      <a:pt x="1056322" y="905827"/>
                      <a:pt x="1099089" y="643033"/>
                    </a:cubicBezTo>
                    <a:lnTo>
                      <a:pt x="1099089" y="1074039"/>
                    </a:lnTo>
                    <a:lnTo>
                      <a:pt x="1421796" y="1074039"/>
                    </a:lnTo>
                    <a:lnTo>
                      <a:pt x="1421796" y="496919"/>
                    </a:lnTo>
                    <a:cubicBezTo>
                      <a:pt x="1421796" y="363283"/>
                      <a:pt x="1499902" y="269938"/>
                      <a:pt x="1611725" y="269938"/>
                    </a:cubicBezTo>
                    <a:cubicBezTo>
                      <a:pt x="1717834" y="269938"/>
                      <a:pt x="1781080" y="341757"/>
                      <a:pt x="1781080" y="461963"/>
                    </a:cubicBezTo>
                    <a:lnTo>
                      <a:pt x="1781080" y="1074039"/>
                    </a:lnTo>
                    <a:lnTo>
                      <a:pt x="2103787" y="1074039"/>
                    </a:lnTo>
                    <a:lnTo>
                      <a:pt x="2103787" y="650462"/>
                    </a:lnTo>
                    <a:cubicBezTo>
                      <a:pt x="2144458" y="926116"/>
                      <a:pt x="2354866" y="1104900"/>
                      <a:pt x="2652998" y="1104900"/>
                    </a:cubicBezTo>
                    <a:cubicBezTo>
                      <a:pt x="2780157" y="1104900"/>
                      <a:pt x="2886837" y="1073563"/>
                      <a:pt x="2979229" y="1009079"/>
                    </a:cubicBezTo>
                    <a:cubicBezTo>
                      <a:pt x="3067050" y="948595"/>
                      <a:pt x="3128391" y="863632"/>
                      <a:pt x="3152680" y="769144"/>
                    </a:cubicBezTo>
                    <a:lnTo>
                      <a:pt x="2835116" y="769144"/>
                    </a:lnTo>
                    <a:cubicBezTo>
                      <a:pt x="2803874" y="837819"/>
                      <a:pt x="2742343" y="874014"/>
                      <a:pt x="2657189" y="874014"/>
                    </a:cubicBezTo>
                    <a:close/>
                    <a:moveTo>
                      <a:pt x="2638711" y="228886"/>
                    </a:moveTo>
                    <a:cubicBezTo>
                      <a:pt x="2748820" y="228886"/>
                      <a:pt x="2828258" y="309277"/>
                      <a:pt x="2842355" y="434054"/>
                    </a:cubicBezTo>
                    <a:lnTo>
                      <a:pt x="2418873" y="434054"/>
                    </a:lnTo>
                    <a:cubicBezTo>
                      <a:pt x="2444782" y="297942"/>
                      <a:pt x="2518600" y="228886"/>
                      <a:pt x="2638711" y="228886"/>
                    </a:cubicBezTo>
                    <a:close/>
                  </a:path>
                </a:pathLst>
              </a:custGeom>
              <a:solidFill>
                <a:srgbClr val="FFFFFF"/>
              </a:solidFill>
              <a:ln w="9525" cap="flat">
                <a:noFill/>
                <a:prstDash val="solid"/>
                <a:miter/>
              </a:ln>
            </p:spPr>
            <p:txBody>
              <a:bodyPr rtlCol="0" anchor="ctr"/>
              <a:lstStyle/>
              <a:p>
                <a:endParaRPr lang="en-GB"/>
              </a:p>
            </p:txBody>
          </p:sp>
          <p:grpSp>
            <p:nvGrpSpPr>
              <p:cNvPr id="35" name="Graphic 30">
                <a:extLst>
                  <a:ext uri="{FF2B5EF4-FFF2-40B4-BE49-F238E27FC236}">
                    <a16:creationId xmlns:a16="http://schemas.microsoft.com/office/drawing/2014/main" id="{4D577153-92C7-4205-5693-09504E1A29AE}"/>
                  </a:ext>
                </a:extLst>
              </p:cNvPr>
              <p:cNvGrpSpPr/>
              <p:nvPr/>
            </p:nvGrpSpPr>
            <p:grpSpPr>
              <a:xfrm>
                <a:off x="6915530" y="3257817"/>
                <a:ext cx="1017183" cy="198232"/>
                <a:chOff x="6915530" y="3257817"/>
                <a:chExt cx="1017183" cy="198232"/>
              </a:xfrm>
              <a:solidFill>
                <a:srgbClr val="000000"/>
              </a:solidFill>
            </p:grpSpPr>
            <p:sp>
              <p:nvSpPr>
                <p:cNvPr id="36" name="Freeform: Shape 35">
                  <a:extLst>
                    <a:ext uri="{FF2B5EF4-FFF2-40B4-BE49-F238E27FC236}">
                      <a16:creationId xmlns:a16="http://schemas.microsoft.com/office/drawing/2014/main" id="{30B52252-A717-07ED-A35C-14DFFB2454D1}"/>
                    </a:ext>
                  </a:extLst>
                </p:cNvPr>
                <p:cNvSpPr/>
                <p:nvPr/>
              </p:nvSpPr>
              <p:spPr>
                <a:xfrm>
                  <a:off x="6915530" y="3309080"/>
                  <a:ext cx="128873" cy="146970"/>
                </a:xfrm>
                <a:custGeom>
                  <a:avLst/>
                  <a:gdLst>
                    <a:gd name="connsiteX0" fmla="*/ 76010 w 128873"/>
                    <a:gd name="connsiteY0" fmla="*/ 55436 h 146970"/>
                    <a:gd name="connsiteX1" fmla="*/ 41910 w 128873"/>
                    <a:gd name="connsiteY1" fmla="*/ 40100 h 146970"/>
                    <a:gd name="connsiteX2" fmla="*/ 62484 w 128873"/>
                    <a:gd name="connsiteY2" fmla="*/ 26003 h 146970"/>
                    <a:gd name="connsiteX3" fmla="*/ 85916 w 128873"/>
                    <a:gd name="connsiteY3" fmla="*/ 40862 h 146970"/>
                    <a:gd name="connsiteX4" fmla="*/ 123920 w 128873"/>
                    <a:gd name="connsiteY4" fmla="*/ 40862 h 146970"/>
                    <a:gd name="connsiteX5" fmla="*/ 62484 w 128873"/>
                    <a:gd name="connsiteY5" fmla="*/ 0 h 146970"/>
                    <a:gd name="connsiteX6" fmla="*/ 4191 w 128873"/>
                    <a:gd name="connsiteY6" fmla="*/ 43244 h 146970"/>
                    <a:gd name="connsiteX7" fmla="*/ 53912 w 128873"/>
                    <a:gd name="connsiteY7" fmla="*/ 86487 h 146970"/>
                    <a:gd name="connsiteX8" fmla="*/ 89631 w 128873"/>
                    <a:gd name="connsiteY8" fmla="*/ 104204 h 146970"/>
                    <a:gd name="connsiteX9" fmla="*/ 66675 w 128873"/>
                    <a:gd name="connsiteY9" fmla="*/ 120110 h 146970"/>
                    <a:gd name="connsiteX10" fmla="*/ 38577 w 128873"/>
                    <a:gd name="connsiteY10" fmla="*/ 99822 h 146970"/>
                    <a:gd name="connsiteX11" fmla="*/ 0 w 128873"/>
                    <a:gd name="connsiteY11" fmla="*/ 99822 h 146970"/>
                    <a:gd name="connsiteX12" fmla="*/ 66390 w 128873"/>
                    <a:gd name="connsiteY12" fmla="*/ 146971 h 146970"/>
                    <a:gd name="connsiteX13" fmla="*/ 128874 w 128873"/>
                    <a:gd name="connsiteY13" fmla="*/ 101346 h 146970"/>
                    <a:gd name="connsiteX14" fmla="*/ 76010 w 128873"/>
                    <a:gd name="connsiteY14" fmla="*/ 55436 h 146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8873" h="146970">
                      <a:moveTo>
                        <a:pt x="76010" y="55436"/>
                      </a:moveTo>
                      <a:cubicBezTo>
                        <a:pt x="56960" y="52006"/>
                        <a:pt x="41910" y="50482"/>
                        <a:pt x="41910" y="40100"/>
                      </a:cubicBezTo>
                      <a:cubicBezTo>
                        <a:pt x="41910" y="31242"/>
                        <a:pt x="50006" y="26003"/>
                        <a:pt x="62484" y="26003"/>
                      </a:cubicBezTo>
                      <a:cubicBezTo>
                        <a:pt x="75533" y="26003"/>
                        <a:pt x="83344" y="30956"/>
                        <a:pt x="85916" y="40862"/>
                      </a:cubicBezTo>
                      <a:lnTo>
                        <a:pt x="123920" y="40862"/>
                      </a:lnTo>
                      <a:cubicBezTo>
                        <a:pt x="120301" y="16669"/>
                        <a:pt x="100965" y="0"/>
                        <a:pt x="62484" y="0"/>
                      </a:cubicBezTo>
                      <a:cubicBezTo>
                        <a:pt x="29909" y="0"/>
                        <a:pt x="4191" y="14859"/>
                        <a:pt x="4191" y="43244"/>
                      </a:cubicBezTo>
                      <a:cubicBezTo>
                        <a:pt x="4191" y="75533"/>
                        <a:pt x="29242" y="81820"/>
                        <a:pt x="53912" y="86487"/>
                      </a:cubicBezTo>
                      <a:cubicBezTo>
                        <a:pt x="73152" y="90106"/>
                        <a:pt x="89631" y="91726"/>
                        <a:pt x="89631" y="104204"/>
                      </a:cubicBezTo>
                      <a:cubicBezTo>
                        <a:pt x="89631" y="114110"/>
                        <a:pt x="81249" y="120110"/>
                        <a:pt x="66675" y="120110"/>
                      </a:cubicBezTo>
                      <a:cubicBezTo>
                        <a:pt x="50768" y="120110"/>
                        <a:pt x="40863" y="112776"/>
                        <a:pt x="38577" y="99822"/>
                      </a:cubicBezTo>
                      <a:lnTo>
                        <a:pt x="0" y="99822"/>
                      </a:lnTo>
                      <a:cubicBezTo>
                        <a:pt x="2096" y="127730"/>
                        <a:pt x="26289" y="146971"/>
                        <a:pt x="66390" y="146971"/>
                      </a:cubicBezTo>
                      <a:cubicBezTo>
                        <a:pt x="102299" y="146971"/>
                        <a:pt x="128874" y="131350"/>
                        <a:pt x="128874" y="101346"/>
                      </a:cubicBezTo>
                      <a:cubicBezTo>
                        <a:pt x="128874" y="66389"/>
                        <a:pt x="100679" y="59912"/>
                        <a:pt x="76010" y="55436"/>
                      </a:cubicBezTo>
                      <a:close/>
                    </a:path>
                  </a:pathLst>
                </a:custGeom>
                <a:solidFill>
                  <a:srgbClr val="000000"/>
                </a:solidFill>
                <a:ln w="9525"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6CA97113-A7C0-40F0-1228-8B6023B292EE}"/>
                    </a:ext>
                  </a:extLst>
                </p:cNvPr>
                <p:cNvSpPr/>
                <p:nvPr/>
              </p:nvSpPr>
              <p:spPr>
                <a:xfrm>
                  <a:off x="7047833" y="3309080"/>
                  <a:ext cx="146399" cy="146875"/>
                </a:xfrm>
                <a:custGeom>
                  <a:avLst/>
                  <a:gdLst>
                    <a:gd name="connsiteX0" fmla="*/ 73438 w 146399"/>
                    <a:gd name="connsiteY0" fmla="*/ 0 h 146875"/>
                    <a:gd name="connsiteX1" fmla="*/ 0 w 146399"/>
                    <a:gd name="connsiteY1" fmla="*/ 73438 h 146875"/>
                    <a:gd name="connsiteX2" fmla="*/ 73438 w 146399"/>
                    <a:gd name="connsiteY2" fmla="*/ 146875 h 146875"/>
                    <a:gd name="connsiteX3" fmla="*/ 146399 w 146399"/>
                    <a:gd name="connsiteY3" fmla="*/ 73438 h 146875"/>
                    <a:gd name="connsiteX4" fmla="*/ 73438 w 146399"/>
                    <a:gd name="connsiteY4" fmla="*/ 0 h 146875"/>
                    <a:gd name="connsiteX5" fmla="*/ 73152 w 146399"/>
                    <a:gd name="connsiteY5" fmla="*/ 117157 h 146875"/>
                    <a:gd name="connsiteX6" fmla="*/ 41339 w 146399"/>
                    <a:gd name="connsiteY6" fmla="*/ 73438 h 146875"/>
                    <a:gd name="connsiteX7" fmla="*/ 73152 w 146399"/>
                    <a:gd name="connsiteY7" fmla="*/ 29146 h 146875"/>
                    <a:gd name="connsiteX8" fmla="*/ 104966 w 146399"/>
                    <a:gd name="connsiteY8" fmla="*/ 73438 h 146875"/>
                    <a:gd name="connsiteX9" fmla="*/ 73152 w 146399"/>
                    <a:gd name="connsiteY9" fmla="*/ 117157 h 146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399" h="146875">
                      <a:moveTo>
                        <a:pt x="73438" y="0"/>
                      </a:moveTo>
                      <a:cubicBezTo>
                        <a:pt x="29146" y="0"/>
                        <a:pt x="0" y="31813"/>
                        <a:pt x="0" y="73438"/>
                      </a:cubicBezTo>
                      <a:cubicBezTo>
                        <a:pt x="0" y="114871"/>
                        <a:pt x="29146" y="146875"/>
                        <a:pt x="73438" y="146875"/>
                      </a:cubicBezTo>
                      <a:cubicBezTo>
                        <a:pt x="117443" y="146875"/>
                        <a:pt x="146399" y="114871"/>
                        <a:pt x="146399" y="73438"/>
                      </a:cubicBezTo>
                      <a:cubicBezTo>
                        <a:pt x="146304" y="31718"/>
                        <a:pt x="117443" y="0"/>
                        <a:pt x="73438" y="0"/>
                      </a:cubicBezTo>
                      <a:close/>
                      <a:moveTo>
                        <a:pt x="73152" y="117157"/>
                      </a:moveTo>
                      <a:cubicBezTo>
                        <a:pt x="52292" y="117157"/>
                        <a:pt x="41339" y="99441"/>
                        <a:pt x="41339" y="73438"/>
                      </a:cubicBezTo>
                      <a:cubicBezTo>
                        <a:pt x="41339" y="47149"/>
                        <a:pt x="52292" y="29146"/>
                        <a:pt x="73152" y="29146"/>
                      </a:cubicBezTo>
                      <a:cubicBezTo>
                        <a:pt x="93440" y="29146"/>
                        <a:pt x="104966" y="47149"/>
                        <a:pt x="104966" y="73438"/>
                      </a:cubicBezTo>
                      <a:cubicBezTo>
                        <a:pt x="104870" y="99441"/>
                        <a:pt x="93440" y="117157"/>
                        <a:pt x="73152" y="117157"/>
                      </a:cubicBezTo>
                      <a:close/>
                    </a:path>
                  </a:pathLst>
                </a:custGeom>
                <a:solidFill>
                  <a:srgbClr val="000000"/>
                </a:solidFill>
                <a:ln w="9525"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7D0E0879-CFA8-6BDC-016A-0C7E1CABA356}"/>
                    </a:ext>
                  </a:extLst>
                </p:cNvPr>
                <p:cNvSpPr/>
                <p:nvPr/>
              </p:nvSpPr>
              <p:spPr>
                <a:xfrm>
                  <a:off x="7188993" y="3257817"/>
                  <a:ext cx="379476" cy="195375"/>
                </a:xfrm>
                <a:custGeom>
                  <a:avLst/>
                  <a:gdLst>
                    <a:gd name="connsiteX0" fmla="*/ 339090 w 379476"/>
                    <a:gd name="connsiteY0" fmla="*/ 55168 h 195375"/>
                    <a:gd name="connsiteX1" fmla="*/ 324231 w 379476"/>
                    <a:gd name="connsiteY1" fmla="*/ 109079 h 195375"/>
                    <a:gd name="connsiteX2" fmla="*/ 315849 w 379476"/>
                    <a:gd name="connsiteY2" fmla="*/ 152322 h 195375"/>
                    <a:gd name="connsiteX3" fmla="*/ 315373 w 379476"/>
                    <a:gd name="connsiteY3" fmla="*/ 152322 h 195375"/>
                    <a:gd name="connsiteX4" fmla="*/ 306229 w 379476"/>
                    <a:gd name="connsiteY4" fmla="*/ 108603 h 195375"/>
                    <a:gd name="connsiteX5" fmla="*/ 291655 w 379476"/>
                    <a:gd name="connsiteY5" fmla="*/ 55168 h 195375"/>
                    <a:gd name="connsiteX6" fmla="*/ 256984 w 379476"/>
                    <a:gd name="connsiteY6" fmla="*/ 55168 h 195375"/>
                    <a:gd name="connsiteX7" fmla="*/ 242888 w 379476"/>
                    <a:gd name="connsiteY7" fmla="*/ 108603 h 195375"/>
                    <a:gd name="connsiteX8" fmla="*/ 234029 w 379476"/>
                    <a:gd name="connsiteY8" fmla="*/ 152132 h 195375"/>
                    <a:gd name="connsiteX9" fmla="*/ 233553 w 379476"/>
                    <a:gd name="connsiteY9" fmla="*/ 152132 h 195375"/>
                    <a:gd name="connsiteX10" fmla="*/ 225457 w 379476"/>
                    <a:gd name="connsiteY10" fmla="*/ 109174 h 195375"/>
                    <a:gd name="connsiteX11" fmla="*/ 210884 w 379476"/>
                    <a:gd name="connsiteY11" fmla="*/ 55263 h 195375"/>
                    <a:gd name="connsiteX12" fmla="*/ 186880 w 379476"/>
                    <a:gd name="connsiteY12" fmla="*/ 55263 h 195375"/>
                    <a:gd name="connsiteX13" fmla="*/ 175926 w 379476"/>
                    <a:gd name="connsiteY13" fmla="*/ 55263 h 195375"/>
                    <a:gd name="connsiteX14" fmla="*/ 170498 w 379476"/>
                    <a:gd name="connsiteY14" fmla="*/ 55263 h 195375"/>
                    <a:gd name="connsiteX15" fmla="*/ 148780 w 379476"/>
                    <a:gd name="connsiteY15" fmla="*/ 55263 h 195375"/>
                    <a:gd name="connsiteX16" fmla="*/ 148780 w 379476"/>
                    <a:gd name="connsiteY16" fmla="*/ 10971 h 195375"/>
                    <a:gd name="connsiteX17" fmla="*/ 108680 w 379476"/>
                    <a:gd name="connsiteY17" fmla="*/ 10971 h 195375"/>
                    <a:gd name="connsiteX18" fmla="*/ 108680 w 379476"/>
                    <a:gd name="connsiteY18" fmla="*/ 55263 h 195375"/>
                    <a:gd name="connsiteX19" fmla="*/ 90297 w 379476"/>
                    <a:gd name="connsiteY19" fmla="*/ 55263 h 195375"/>
                    <a:gd name="connsiteX20" fmla="*/ 61722 w 379476"/>
                    <a:gd name="connsiteY20" fmla="*/ 55263 h 195375"/>
                    <a:gd name="connsiteX21" fmla="*/ 61722 w 379476"/>
                    <a:gd name="connsiteY21" fmla="*/ 46404 h 195375"/>
                    <a:gd name="connsiteX22" fmla="*/ 90678 w 379476"/>
                    <a:gd name="connsiteY22" fmla="*/ 30212 h 195375"/>
                    <a:gd name="connsiteX23" fmla="*/ 90678 w 379476"/>
                    <a:gd name="connsiteY23" fmla="*/ 1066 h 195375"/>
                    <a:gd name="connsiteX24" fmla="*/ 73723 w 379476"/>
                    <a:gd name="connsiteY24" fmla="*/ 18 h 195375"/>
                    <a:gd name="connsiteX25" fmla="*/ 32575 w 379476"/>
                    <a:gd name="connsiteY25" fmla="*/ 10971 h 195375"/>
                    <a:gd name="connsiteX26" fmla="*/ 20860 w 379476"/>
                    <a:gd name="connsiteY26" fmla="*/ 43547 h 195375"/>
                    <a:gd name="connsiteX27" fmla="*/ 20860 w 379476"/>
                    <a:gd name="connsiteY27" fmla="*/ 55263 h 195375"/>
                    <a:gd name="connsiteX28" fmla="*/ 0 w 379476"/>
                    <a:gd name="connsiteY28" fmla="*/ 55263 h 195375"/>
                    <a:gd name="connsiteX29" fmla="*/ 0 w 379476"/>
                    <a:gd name="connsiteY29" fmla="*/ 83838 h 195375"/>
                    <a:gd name="connsiteX30" fmla="*/ 20860 w 379476"/>
                    <a:gd name="connsiteY30" fmla="*/ 83838 h 195375"/>
                    <a:gd name="connsiteX31" fmla="*/ 20860 w 379476"/>
                    <a:gd name="connsiteY31" fmla="*/ 193756 h 195375"/>
                    <a:gd name="connsiteX32" fmla="*/ 61722 w 379476"/>
                    <a:gd name="connsiteY32" fmla="*/ 193756 h 195375"/>
                    <a:gd name="connsiteX33" fmla="*/ 61722 w 379476"/>
                    <a:gd name="connsiteY33" fmla="*/ 83838 h 195375"/>
                    <a:gd name="connsiteX34" fmla="*/ 108680 w 379476"/>
                    <a:gd name="connsiteY34" fmla="*/ 83838 h 195375"/>
                    <a:gd name="connsiteX35" fmla="*/ 108680 w 379476"/>
                    <a:gd name="connsiteY35" fmla="*/ 158895 h 195375"/>
                    <a:gd name="connsiteX36" fmla="*/ 151924 w 379476"/>
                    <a:gd name="connsiteY36" fmla="*/ 195376 h 195375"/>
                    <a:gd name="connsiteX37" fmla="*/ 175641 w 379476"/>
                    <a:gd name="connsiteY37" fmla="*/ 193280 h 195375"/>
                    <a:gd name="connsiteX38" fmla="*/ 175641 w 379476"/>
                    <a:gd name="connsiteY38" fmla="*/ 162800 h 195375"/>
                    <a:gd name="connsiteX39" fmla="*/ 173545 w 379476"/>
                    <a:gd name="connsiteY39" fmla="*/ 162800 h 195375"/>
                    <a:gd name="connsiteX40" fmla="*/ 164211 w 379476"/>
                    <a:gd name="connsiteY40" fmla="*/ 163276 h 195375"/>
                    <a:gd name="connsiteX41" fmla="*/ 148876 w 379476"/>
                    <a:gd name="connsiteY41" fmla="*/ 150037 h 195375"/>
                    <a:gd name="connsiteX42" fmla="*/ 148876 w 379476"/>
                    <a:gd name="connsiteY42" fmla="*/ 83838 h 195375"/>
                    <a:gd name="connsiteX43" fmla="*/ 178022 w 379476"/>
                    <a:gd name="connsiteY43" fmla="*/ 83838 h 195375"/>
                    <a:gd name="connsiteX44" fmla="*/ 211931 w 379476"/>
                    <a:gd name="connsiteY44" fmla="*/ 193756 h 195375"/>
                    <a:gd name="connsiteX45" fmla="*/ 250031 w 379476"/>
                    <a:gd name="connsiteY45" fmla="*/ 193756 h 195375"/>
                    <a:gd name="connsiteX46" fmla="*/ 265176 w 379476"/>
                    <a:gd name="connsiteY46" fmla="*/ 137273 h 195375"/>
                    <a:gd name="connsiteX47" fmla="*/ 274320 w 379476"/>
                    <a:gd name="connsiteY47" fmla="*/ 94792 h 195375"/>
                    <a:gd name="connsiteX48" fmla="*/ 274796 w 379476"/>
                    <a:gd name="connsiteY48" fmla="*/ 94792 h 195375"/>
                    <a:gd name="connsiteX49" fmla="*/ 283369 w 379476"/>
                    <a:gd name="connsiteY49" fmla="*/ 137273 h 195375"/>
                    <a:gd name="connsiteX50" fmla="*/ 297942 w 379476"/>
                    <a:gd name="connsiteY50" fmla="*/ 193756 h 195375"/>
                    <a:gd name="connsiteX51" fmla="*/ 336518 w 379476"/>
                    <a:gd name="connsiteY51" fmla="*/ 193756 h 195375"/>
                    <a:gd name="connsiteX52" fmla="*/ 379476 w 379476"/>
                    <a:gd name="connsiteY52" fmla="*/ 55168 h 195375"/>
                    <a:gd name="connsiteX53" fmla="*/ 339090 w 379476"/>
                    <a:gd name="connsiteY53" fmla="*/ 55168 h 195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79476" h="195375">
                      <a:moveTo>
                        <a:pt x="339090" y="55168"/>
                      </a:moveTo>
                      <a:lnTo>
                        <a:pt x="324231" y="109079"/>
                      </a:lnTo>
                      <a:cubicBezTo>
                        <a:pt x="319564" y="125748"/>
                        <a:pt x="315849" y="152322"/>
                        <a:pt x="315849" y="152322"/>
                      </a:cubicBezTo>
                      <a:lnTo>
                        <a:pt x="315373" y="152322"/>
                      </a:lnTo>
                      <a:cubicBezTo>
                        <a:pt x="315373" y="152322"/>
                        <a:pt x="310896" y="125271"/>
                        <a:pt x="306229" y="108603"/>
                      </a:cubicBezTo>
                      <a:lnTo>
                        <a:pt x="291655" y="55168"/>
                      </a:lnTo>
                      <a:lnTo>
                        <a:pt x="256984" y="55168"/>
                      </a:lnTo>
                      <a:lnTo>
                        <a:pt x="242888" y="108603"/>
                      </a:lnTo>
                      <a:cubicBezTo>
                        <a:pt x="238506" y="125271"/>
                        <a:pt x="234029" y="152132"/>
                        <a:pt x="234029" y="152132"/>
                      </a:cubicBezTo>
                      <a:lnTo>
                        <a:pt x="233553" y="152132"/>
                      </a:lnTo>
                      <a:cubicBezTo>
                        <a:pt x="233553" y="152132"/>
                        <a:pt x="229934" y="125557"/>
                        <a:pt x="225457" y="109174"/>
                      </a:cubicBezTo>
                      <a:lnTo>
                        <a:pt x="210884" y="55263"/>
                      </a:lnTo>
                      <a:lnTo>
                        <a:pt x="186880" y="55263"/>
                      </a:lnTo>
                      <a:lnTo>
                        <a:pt x="175926" y="55263"/>
                      </a:lnTo>
                      <a:lnTo>
                        <a:pt x="170498" y="55263"/>
                      </a:lnTo>
                      <a:lnTo>
                        <a:pt x="148780" y="55263"/>
                      </a:lnTo>
                      <a:lnTo>
                        <a:pt x="148780" y="10971"/>
                      </a:lnTo>
                      <a:lnTo>
                        <a:pt x="108680" y="10971"/>
                      </a:lnTo>
                      <a:lnTo>
                        <a:pt x="108680" y="55263"/>
                      </a:lnTo>
                      <a:lnTo>
                        <a:pt x="90297" y="55263"/>
                      </a:lnTo>
                      <a:lnTo>
                        <a:pt x="61722" y="55263"/>
                      </a:lnTo>
                      <a:lnTo>
                        <a:pt x="61722" y="46404"/>
                      </a:lnTo>
                      <a:cubicBezTo>
                        <a:pt x="61722" y="30784"/>
                        <a:pt x="70104" y="29450"/>
                        <a:pt x="90678" y="30212"/>
                      </a:cubicBezTo>
                      <a:lnTo>
                        <a:pt x="90678" y="1066"/>
                      </a:lnTo>
                      <a:cubicBezTo>
                        <a:pt x="84963" y="303"/>
                        <a:pt x="79248" y="18"/>
                        <a:pt x="73723" y="18"/>
                      </a:cubicBezTo>
                      <a:cubicBezTo>
                        <a:pt x="56007" y="-268"/>
                        <a:pt x="41720" y="2875"/>
                        <a:pt x="32575" y="10971"/>
                      </a:cubicBezTo>
                      <a:cubicBezTo>
                        <a:pt x="24479" y="18306"/>
                        <a:pt x="20860" y="28688"/>
                        <a:pt x="20860" y="43547"/>
                      </a:cubicBezTo>
                      <a:lnTo>
                        <a:pt x="20860" y="55263"/>
                      </a:lnTo>
                      <a:lnTo>
                        <a:pt x="0" y="55263"/>
                      </a:lnTo>
                      <a:lnTo>
                        <a:pt x="0" y="83838"/>
                      </a:lnTo>
                      <a:lnTo>
                        <a:pt x="20860" y="83838"/>
                      </a:lnTo>
                      <a:lnTo>
                        <a:pt x="20860" y="193756"/>
                      </a:lnTo>
                      <a:lnTo>
                        <a:pt x="61722" y="193756"/>
                      </a:lnTo>
                      <a:lnTo>
                        <a:pt x="61722" y="83838"/>
                      </a:lnTo>
                      <a:lnTo>
                        <a:pt x="108680" y="83838"/>
                      </a:lnTo>
                      <a:lnTo>
                        <a:pt x="108680" y="158895"/>
                      </a:lnTo>
                      <a:cubicBezTo>
                        <a:pt x="108680" y="186994"/>
                        <a:pt x="126111" y="195376"/>
                        <a:pt x="151924" y="195376"/>
                      </a:cubicBezTo>
                      <a:cubicBezTo>
                        <a:pt x="162877" y="195376"/>
                        <a:pt x="171164" y="194042"/>
                        <a:pt x="175641" y="193280"/>
                      </a:cubicBezTo>
                      <a:lnTo>
                        <a:pt x="175641" y="162800"/>
                      </a:lnTo>
                      <a:lnTo>
                        <a:pt x="173545" y="162800"/>
                      </a:lnTo>
                      <a:cubicBezTo>
                        <a:pt x="170974" y="163086"/>
                        <a:pt x="166783" y="163276"/>
                        <a:pt x="164211" y="163276"/>
                      </a:cubicBezTo>
                      <a:cubicBezTo>
                        <a:pt x="154591" y="163276"/>
                        <a:pt x="148876" y="160419"/>
                        <a:pt x="148876" y="150037"/>
                      </a:cubicBezTo>
                      <a:lnTo>
                        <a:pt x="148876" y="83838"/>
                      </a:lnTo>
                      <a:lnTo>
                        <a:pt x="178022" y="83838"/>
                      </a:lnTo>
                      <a:lnTo>
                        <a:pt x="211931" y="193756"/>
                      </a:lnTo>
                      <a:lnTo>
                        <a:pt x="250031" y="193756"/>
                      </a:lnTo>
                      <a:lnTo>
                        <a:pt x="265176" y="137273"/>
                      </a:lnTo>
                      <a:cubicBezTo>
                        <a:pt x="269367" y="121366"/>
                        <a:pt x="274320" y="94792"/>
                        <a:pt x="274320" y="94792"/>
                      </a:cubicBezTo>
                      <a:lnTo>
                        <a:pt x="274796" y="94792"/>
                      </a:lnTo>
                      <a:cubicBezTo>
                        <a:pt x="274796" y="94792"/>
                        <a:pt x="279273" y="121652"/>
                        <a:pt x="283369" y="137273"/>
                      </a:cubicBezTo>
                      <a:lnTo>
                        <a:pt x="297942" y="193756"/>
                      </a:lnTo>
                      <a:lnTo>
                        <a:pt x="336518" y="193756"/>
                      </a:lnTo>
                      <a:lnTo>
                        <a:pt x="379476" y="55168"/>
                      </a:lnTo>
                      <a:lnTo>
                        <a:pt x="339090" y="55168"/>
                      </a:lnTo>
                      <a:close/>
                    </a:path>
                  </a:pathLst>
                </a:custGeom>
                <a:solidFill>
                  <a:srgbClr val="000000"/>
                </a:solidFill>
                <a:ln w="9525"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9C99767F-0E62-2DC1-7DFE-A24579CA5FBB}"/>
                    </a:ext>
                  </a:extLst>
                </p:cNvPr>
                <p:cNvSpPr/>
                <p:nvPr/>
              </p:nvSpPr>
              <p:spPr>
                <a:xfrm>
                  <a:off x="7559230" y="3308984"/>
                  <a:ext cx="135921" cy="146113"/>
                </a:xfrm>
                <a:custGeom>
                  <a:avLst/>
                  <a:gdLst>
                    <a:gd name="connsiteX0" fmla="*/ 135922 w 135921"/>
                    <a:gd name="connsiteY0" fmla="*/ 142589 h 146113"/>
                    <a:gd name="connsiteX1" fmla="*/ 129159 w 135921"/>
                    <a:gd name="connsiteY1" fmla="*/ 120968 h 146113"/>
                    <a:gd name="connsiteX2" fmla="*/ 129159 w 135921"/>
                    <a:gd name="connsiteY2" fmla="*/ 49816 h 146113"/>
                    <a:gd name="connsiteX3" fmla="*/ 108014 w 135921"/>
                    <a:gd name="connsiteY3" fmla="*/ 8382 h 146113"/>
                    <a:gd name="connsiteX4" fmla="*/ 68199 w 135921"/>
                    <a:gd name="connsiteY4" fmla="*/ 0 h 146113"/>
                    <a:gd name="connsiteX5" fmla="*/ 6763 w 135921"/>
                    <a:gd name="connsiteY5" fmla="*/ 45815 h 146113"/>
                    <a:gd name="connsiteX6" fmla="*/ 44577 w 135921"/>
                    <a:gd name="connsiteY6" fmla="*/ 45815 h 146113"/>
                    <a:gd name="connsiteX7" fmla="*/ 68771 w 135921"/>
                    <a:gd name="connsiteY7" fmla="*/ 27622 h 146113"/>
                    <a:gd name="connsiteX8" fmla="*/ 89345 w 135921"/>
                    <a:gd name="connsiteY8" fmla="*/ 44291 h 146113"/>
                    <a:gd name="connsiteX9" fmla="*/ 54483 w 135921"/>
                    <a:gd name="connsiteY9" fmla="*/ 62008 h 146113"/>
                    <a:gd name="connsiteX10" fmla="*/ 0 w 135921"/>
                    <a:gd name="connsiteY10" fmla="*/ 104204 h 146113"/>
                    <a:gd name="connsiteX11" fmla="*/ 47434 w 135921"/>
                    <a:gd name="connsiteY11" fmla="*/ 146113 h 146113"/>
                    <a:gd name="connsiteX12" fmla="*/ 89916 w 135921"/>
                    <a:gd name="connsiteY12" fmla="*/ 125539 h 146113"/>
                    <a:gd name="connsiteX13" fmla="*/ 89916 w 135921"/>
                    <a:gd name="connsiteY13" fmla="*/ 125539 h 146113"/>
                    <a:gd name="connsiteX14" fmla="*/ 94583 w 135921"/>
                    <a:gd name="connsiteY14" fmla="*/ 142494 h 146113"/>
                    <a:gd name="connsiteX15" fmla="*/ 135922 w 135921"/>
                    <a:gd name="connsiteY15" fmla="*/ 142494 h 146113"/>
                    <a:gd name="connsiteX16" fmla="*/ 90392 w 135921"/>
                    <a:gd name="connsiteY16" fmla="*/ 92774 h 146113"/>
                    <a:gd name="connsiteX17" fmla="*/ 60198 w 135921"/>
                    <a:gd name="connsiteY17" fmla="*/ 119348 h 146113"/>
                    <a:gd name="connsiteX18" fmla="*/ 39910 w 135921"/>
                    <a:gd name="connsiteY18" fmla="*/ 102965 h 146113"/>
                    <a:gd name="connsiteX19" fmla="*/ 66484 w 135921"/>
                    <a:gd name="connsiteY19" fmla="*/ 82677 h 146113"/>
                    <a:gd name="connsiteX20" fmla="*/ 90488 w 135921"/>
                    <a:gd name="connsiteY20" fmla="*/ 74867 h 146113"/>
                    <a:gd name="connsiteX21" fmla="*/ 90488 w 135921"/>
                    <a:gd name="connsiteY21" fmla="*/ 92774 h 146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5921" h="146113">
                      <a:moveTo>
                        <a:pt x="135922" y="142589"/>
                      </a:moveTo>
                      <a:cubicBezTo>
                        <a:pt x="131921" y="138970"/>
                        <a:pt x="129159" y="131921"/>
                        <a:pt x="129159" y="120968"/>
                      </a:cubicBezTo>
                      <a:lnTo>
                        <a:pt x="129159" y="49816"/>
                      </a:lnTo>
                      <a:cubicBezTo>
                        <a:pt x="129159" y="31052"/>
                        <a:pt x="122396" y="16764"/>
                        <a:pt x="108014" y="8382"/>
                      </a:cubicBezTo>
                      <a:cubicBezTo>
                        <a:pt x="98393" y="2667"/>
                        <a:pt x="85916" y="0"/>
                        <a:pt x="68199" y="0"/>
                      </a:cubicBezTo>
                      <a:cubicBezTo>
                        <a:pt x="27051" y="0"/>
                        <a:pt x="7811" y="22098"/>
                        <a:pt x="6763" y="45815"/>
                      </a:cubicBezTo>
                      <a:lnTo>
                        <a:pt x="44577" y="45815"/>
                      </a:lnTo>
                      <a:cubicBezTo>
                        <a:pt x="45625" y="34862"/>
                        <a:pt x="53150" y="27622"/>
                        <a:pt x="68771" y="27622"/>
                      </a:cubicBezTo>
                      <a:cubicBezTo>
                        <a:pt x="82868" y="27622"/>
                        <a:pt x="89345" y="34385"/>
                        <a:pt x="89345" y="44291"/>
                      </a:cubicBezTo>
                      <a:cubicBezTo>
                        <a:pt x="89345" y="54674"/>
                        <a:pt x="79153" y="58579"/>
                        <a:pt x="54483" y="62008"/>
                      </a:cubicBezTo>
                      <a:cubicBezTo>
                        <a:pt x="24289" y="65627"/>
                        <a:pt x="0" y="73438"/>
                        <a:pt x="0" y="104204"/>
                      </a:cubicBezTo>
                      <a:cubicBezTo>
                        <a:pt x="0" y="131540"/>
                        <a:pt x="20098" y="146113"/>
                        <a:pt x="47434" y="146113"/>
                      </a:cubicBezTo>
                      <a:cubicBezTo>
                        <a:pt x="68771" y="146113"/>
                        <a:pt x="80772" y="138303"/>
                        <a:pt x="89916" y="125539"/>
                      </a:cubicBezTo>
                      <a:lnTo>
                        <a:pt x="89916" y="125539"/>
                      </a:lnTo>
                      <a:cubicBezTo>
                        <a:pt x="90678" y="133350"/>
                        <a:pt x="92488" y="139351"/>
                        <a:pt x="94583" y="142494"/>
                      </a:cubicBezTo>
                      <a:lnTo>
                        <a:pt x="135922" y="142494"/>
                      </a:lnTo>
                      <a:close/>
                      <a:moveTo>
                        <a:pt x="90392" y="92774"/>
                      </a:moveTo>
                      <a:cubicBezTo>
                        <a:pt x="90392" y="107918"/>
                        <a:pt x="78391" y="119348"/>
                        <a:pt x="60198" y="119348"/>
                      </a:cubicBezTo>
                      <a:cubicBezTo>
                        <a:pt x="48959" y="119348"/>
                        <a:pt x="39910" y="114967"/>
                        <a:pt x="39910" y="102965"/>
                      </a:cubicBezTo>
                      <a:cubicBezTo>
                        <a:pt x="39910" y="90964"/>
                        <a:pt x="48483" y="86582"/>
                        <a:pt x="66484" y="82677"/>
                      </a:cubicBezTo>
                      <a:cubicBezTo>
                        <a:pt x="75629" y="80581"/>
                        <a:pt x="84487" y="78486"/>
                        <a:pt x="90488" y="74867"/>
                      </a:cubicBezTo>
                      <a:lnTo>
                        <a:pt x="90488" y="92774"/>
                      </a:lnTo>
                      <a:close/>
                    </a:path>
                  </a:pathLst>
                </a:custGeom>
                <a:solidFill>
                  <a:srgbClr val="000000"/>
                </a:solidFill>
                <a:ln w="9525"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E2D89350-1165-41EA-19A0-6AEB8980945D}"/>
                    </a:ext>
                  </a:extLst>
                </p:cNvPr>
                <p:cNvSpPr/>
                <p:nvPr/>
              </p:nvSpPr>
              <p:spPr>
                <a:xfrm>
                  <a:off x="7705438" y="3310604"/>
                  <a:ext cx="87249" cy="140874"/>
                </a:xfrm>
                <a:custGeom>
                  <a:avLst/>
                  <a:gdLst>
                    <a:gd name="connsiteX0" fmla="*/ 87249 w 87249"/>
                    <a:gd name="connsiteY0" fmla="*/ 36766 h 140874"/>
                    <a:gd name="connsiteX1" fmla="*/ 87249 w 87249"/>
                    <a:gd name="connsiteY1" fmla="*/ 1048 h 140874"/>
                    <a:gd name="connsiteX2" fmla="*/ 78677 w 87249"/>
                    <a:gd name="connsiteY2" fmla="*/ 0 h 140874"/>
                    <a:gd name="connsiteX3" fmla="*/ 40100 w 87249"/>
                    <a:gd name="connsiteY3" fmla="*/ 27051 h 140874"/>
                    <a:gd name="connsiteX4" fmla="*/ 39338 w 87249"/>
                    <a:gd name="connsiteY4" fmla="*/ 27051 h 140874"/>
                    <a:gd name="connsiteX5" fmla="*/ 39338 w 87249"/>
                    <a:gd name="connsiteY5" fmla="*/ 2286 h 140874"/>
                    <a:gd name="connsiteX6" fmla="*/ 0 w 87249"/>
                    <a:gd name="connsiteY6" fmla="*/ 2286 h 140874"/>
                    <a:gd name="connsiteX7" fmla="*/ 0 w 87249"/>
                    <a:gd name="connsiteY7" fmla="*/ 140875 h 140874"/>
                    <a:gd name="connsiteX8" fmla="*/ 40863 w 87249"/>
                    <a:gd name="connsiteY8" fmla="*/ 140875 h 140874"/>
                    <a:gd name="connsiteX9" fmla="*/ 40863 w 87249"/>
                    <a:gd name="connsiteY9" fmla="*/ 76581 h 140874"/>
                    <a:gd name="connsiteX10" fmla="*/ 77629 w 87249"/>
                    <a:gd name="connsiteY10" fmla="*/ 35909 h 140874"/>
                    <a:gd name="connsiteX11" fmla="*/ 86202 w 87249"/>
                    <a:gd name="connsiteY11" fmla="*/ 36671 h 140874"/>
                    <a:gd name="connsiteX12" fmla="*/ 87249 w 87249"/>
                    <a:gd name="connsiteY12" fmla="*/ 36671 h 140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7249" h="140874">
                      <a:moveTo>
                        <a:pt x="87249" y="36766"/>
                      </a:moveTo>
                      <a:lnTo>
                        <a:pt x="87249" y="1048"/>
                      </a:lnTo>
                      <a:cubicBezTo>
                        <a:pt x="85440" y="286"/>
                        <a:pt x="82582" y="0"/>
                        <a:pt x="78677" y="0"/>
                      </a:cubicBezTo>
                      <a:cubicBezTo>
                        <a:pt x="61532" y="0"/>
                        <a:pt x="48959" y="7811"/>
                        <a:pt x="40100" y="27051"/>
                      </a:cubicBezTo>
                      <a:lnTo>
                        <a:pt x="39338" y="27051"/>
                      </a:lnTo>
                      <a:lnTo>
                        <a:pt x="39338" y="2286"/>
                      </a:lnTo>
                      <a:lnTo>
                        <a:pt x="0" y="2286"/>
                      </a:lnTo>
                      <a:lnTo>
                        <a:pt x="0" y="140875"/>
                      </a:lnTo>
                      <a:lnTo>
                        <a:pt x="40863" y="140875"/>
                      </a:lnTo>
                      <a:lnTo>
                        <a:pt x="40863" y="76581"/>
                      </a:lnTo>
                      <a:cubicBezTo>
                        <a:pt x="40863" y="49530"/>
                        <a:pt x="55436" y="35719"/>
                        <a:pt x="77629" y="35909"/>
                      </a:cubicBezTo>
                      <a:cubicBezTo>
                        <a:pt x="80486" y="35909"/>
                        <a:pt x="83344" y="36195"/>
                        <a:pt x="86202" y="36671"/>
                      </a:cubicBezTo>
                      <a:lnTo>
                        <a:pt x="87249" y="36671"/>
                      </a:lnTo>
                      <a:close/>
                    </a:path>
                  </a:pathLst>
                </a:custGeom>
                <a:solidFill>
                  <a:srgbClr val="000000"/>
                </a:solidFill>
                <a:ln w="9525"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F74440A3-0463-7E77-4C9E-5D7BDE09AB97}"/>
                    </a:ext>
                  </a:extLst>
                </p:cNvPr>
                <p:cNvSpPr/>
                <p:nvPr/>
              </p:nvSpPr>
              <p:spPr>
                <a:xfrm>
                  <a:off x="7791545" y="3309080"/>
                  <a:ext cx="141168" cy="146589"/>
                </a:xfrm>
                <a:custGeom>
                  <a:avLst/>
                  <a:gdLst>
                    <a:gd name="connsiteX0" fmla="*/ 73723 w 141168"/>
                    <a:gd name="connsiteY0" fmla="*/ 116967 h 146589"/>
                    <a:gd name="connsiteX1" fmla="*/ 40100 w 141168"/>
                    <a:gd name="connsiteY1" fmla="*/ 83629 h 146589"/>
                    <a:gd name="connsiteX2" fmla="*/ 141161 w 141168"/>
                    <a:gd name="connsiteY2" fmla="*/ 83629 h 146589"/>
                    <a:gd name="connsiteX3" fmla="*/ 118776 w 141168"/>
                    <a:gd name="connsiteY3" fmla="*/ 17716 h 146589"/>
                    <a:gd name="connsiteX4" fmla="*/ 71151 w 141168"/>
                    <a:gd name="connsiteY4" fmla="*/ 0 h 146589"/>
                    <a:gd name="connsiteX5" fmla="*/ 0 w 141168"/>
                    <a:gd name="connsiteY5" fmla="*/ 73438 h 146589"/>
                    <a:gd name="connsiteX6" fmla="*/ 73152 w 141168"/>
                    <a:gd name="connsiteY6" fmla="*/ 146590 h 146589"/>
                    <a:gd name="connsiteX7" fmla="*/ 138493 w 141168"/>
                    <a:gd name="connsiteY7" fmla="*/ 103346 h 146589"/>
                    <a:gd name="connsiteX8" fmla="*/ 98870 w 141168"/>
                    <a:gd name="connsiteY8" fmla="*/ 103346 h 146589"/>
                    <a:gd name="connsiteX9" fmla="*/ 73723 w 141168"/>
                    <a:gd name="connsiteY9" fmla="*/ 116967 h 146589"/>
                    <a:gd name="connsiteX10" fmla="*/ 71056 w 141168"/>
                    <a:gd name="connsiteY10" fmla="*/ 28861 h 146589"/>
                    <a:gd name="connsiteX11" fmla="*/ 99441 w 141168"/>
                    <a:gd name="connsiteY11" fmla="*/ 59817 h 146589"/>
                    <a:gd name="connsiteX12" fmla="*/ 40291 w 141168"/>
                    <a:gd name="connsiteY12" fmla="*/ 59817 h 146589"/>
                    <a:gd name="connsiteX13" fmla="*/ 71056 w 141168"/>
                    <a:gd name="connsiteY13" fmla="*/ 28861 h 146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168" h="146589">
                      <a:moveTo>
                        <a:pt x="73723" y="116967"/>
                      </a:moveTo>
                      <a:cubicBezTo>
                        <a:pt x="53911" y="116967"/>
                        <a:pt x="42767" y="104489"/>
                        <a:pt x="40100" y="83629"/>
                      </a:cubicBezTo>
                      <a:lnTo>
                        <a:pt x="141161" y="83629"/>
                      </a:lnTo>
                      <a:cubicBezTo>
                        <a:pt x="141446" y="56293"/>
                        <a:pt x="134398" y="32861"/>
                        <a:pt x="118776" y="17716"/>
                      </a:cubicBezTo>
                      <a:cubicBezTo>
                        <a:pt x="106489" y="6477"/>
                        <a:pt x="90868" y="0"/>
                        <a:pt x="71151" y="0"/>
                      </a:cubicBezTo>
                      <a:cubicBezTo>
                        <a:pt x="28956" y="0"/>
                        <a:pt x="0" y="31813"/>
                        <a:pt x="0" y="73438"/>
                      </a:cubicBezTo>
                      <a:cubicBezTo>
                        <a:pt x="0" y="114871"/>
                        <a:pt x="27908" y="146590"/>
                        <a:pt x="73152" y="146590"/>
                      </a:cubicBezTo>
                      <a:cubicBezTo>
                        <a:pt x="108871" y="146590"/>
                        <a:pt x="131540" y="127825"/>
                        <a:pt x="138493" y="103346"/>
                      </a:cubicBezTo>
                      <a:lnTo>
                        <a:pt x="98870" y="103346"/>
                      </a:lnTo>
                      <a:cubicBezTo>
                        <a:pt x="94488" y="112014"/>
                        <a:pt x="86487" y="116967"/>
                        <a:pt x="73723" y="116967"/>
                      </a:cubicBezTo>
                      <a:close/>
                      <a:moveTo>
                        <a:pt x="71056" y="28861"/>
                      </a:moveTo>
                      <a:cubicBezTo>
                        <a:pt x="87249" y="28861"/>
                        <a:pt x="98107" y="40577"/>
                        <a:pt x="99441" y="59817"/>
                      </a:cubicBezTo>
                      <a:lnTo>
                        <a:pt x="40291" y="59817"/>
                      </a:lnTo>
                      <a:cubicBezTo>
                        <a:pt x="42958" y="40862"/>
                        <a:pt x="52292" y="28861"/>
                        <a:pt x="71056" y="28861"/>
                      </a:cubicBezTo>
                      <a:close/>
                    </a:path>
                  </a:pathLst>
                </a:custGeom>
                <a:solidFill>
                  <a:srgbClr val="000000"/>
                </a:solidFill>
                <a:ln w="9525" cap="flat">
                  <a:noFill/>
                  <a:prstDash val="solid"/>
                  <a:miter/>
                </a:ln>
              </p:spPr>
              <p:txBody>
                <a:bodyPr rtlCol="0" anchor="ctr"/>
                <a:lstStyle/>
                <a:p>
                  <a:endParaRPr lang="en-GB"/>
                </a:p>
              </p:txBody>
            </p:sp>
          </p:grpSp>
        </p:grpSp>
        <p:sp>
          <p:nvSpPr>
            <p:cNvPr id="48" name="Freeform: Shape 47">
              <a:extLst>
                <a:ext uri="{FF2B5EF4-FFF2-40B4-BE49-F238E27FC236}">
                  <a16:creationId xmlns:a16="http://schemas.microsoft.com/office/drawing/2014/main" id="{5567F5C6-B075-EFA1-9C16-2CAA88F4B03D}"/>
                </a:ext>
              </a:extLst>
            </p:cNvPr>
            <p:cNvSpPr/>
            <p:nvPr/>
          </p:nvSpPr>
          <p:spPr>
            <a:xfrm>
              <a:off x="1858041" y="2872073"/>
              <a:ext cx="1594389" cy="1038606"/>
            </a:xfrm>
            <a:custGeom>
              <a:avLst/>
              <a:gdLst>
                <a:gd name="connsiteX0" fmla="*/ 0 w 1594389"/>
                <a:gd name="connsiteY0" fmla="*/ 0 h 1038606"/>
                <a:gd name="connsiteX1" fmla="*/ 336709 w 1594389"/>
                <a:gd name="connsiteY1" fmla="*/ 0 h 1038606"/>
                <a:gd name="connsiteX2" fmla="*/ 450342 w 1594389"/>
                <a:gd name="connsiteY2" fmla="*/ 430054 h 1038606"/>
                <a:gd name="connsiteX3" fmla="*/ 497014 w 1594389"/>
                <a:gd name="connsiteY3" fmla="*/ 630936 h 1038606"/>
                <a:gd name="connsiteX4" fmla="*/ 501015 w 1594389"/>
                <a:gd name="connsiteY4" fmla="*/ 630936 h 1038606"/>
                <a:gd name="connsiteX5" fmla="*/ 547688 w 1594389"/>
                <a:gd name="connsiteY5" fmla="*/ 423958 h 1038606"/>
                <a:gd name="connsiteX6" fmla="*/ 657225 w 1594389"/>
                <a:gd name="connsiteY6" fmla="*/ 0 h 1038606"/>
                <a:gd name="connsiteX7" fmla="*/ 937165 w 1594389"/>
                <a:gd name="connsiteY7" fmla="*/ 0 h 1038606"/>
                <a:gd name="connsiteX8" fmla="*/ 1050798 w 1594389"/>
                <a:gd name="connsiteY8" fmla="*/ 423958 h 1038606"/>
                <a:gd name="connsiteX9" fmla="*/ 1099471 w 1594389"/>
                <a:gd name="connsiteY9" fmla="*/ 632936 h 1038606"/>
                <a:gd name="connsiteX10" fmla="*/ 1103471 w 1594389"/>
                <a:gd name="connsiteY10" fmla="*/ 632936 h 1038606"/>
                <a:gd name="connsiteX11" fmla="*/ 1152144 w 1594389"/>
                <a:gd name="connsiteY11" fmla="*/ 430054 h 1038606"/>
                <a:gd name="connsiteX12" fmla="*/ 1267778 w 1594389"/>
                <a:gd name="connsiteY12" fmla="*/ 0 h 1038606"/>
                <a:gd name="connsiteX13" fmla="*/ 1594390 w 1594389"/>
                <a:gd name="connsiteY13" fmla="*/ 0 h 1038606"/>
                <a:gd name="connsiteX14" fmla="*/ 1275874 w 1594389"/>
                <a:gd name="connsiteY14" fmla="*/ 1038606 h 1038606"/>
                <a:gd name="connsiteX15" fmla="*/ 965549 w 1594389"/>
                <a:gd name="connsiteY15" fmla="*/ 1038606 h 1038606"/>
                <a:gd name="connsiteX16" fmla="*/ 843820 w 1594389"/>
                <a:gd name="connsiteY16" fmla="*/ 567976 h 1038606"/>
                <a:gd name="connsiteX17" fmla="*/ 799243 w 1594389"/>
                <a:gd name="connsiteY17" fmla="*/ 381286 h 1038606"/>
                <a:gd name="connsiteX18" fmla="*/ 795242 w 1594389"/>
                <a:gd name="connsiteY18" fmla="*/ 381286 h 1038606"/>
                <a:gd name="connsiteX19" fmla="*/ 748570 w 1594389"/>
                <a:gd name="connsiteY19" fmla="*/ 567976 h 1038606"/>
                <a:gd name="connsiteX20" fmla="*/ 624840 w 1594389"/>
                <a:gd name="connsiteY20" fmla="*/ 1038606 h 1038606"/>
                <a:gd name="connsiteX21" fmla="*/ 318516 w 1594389"/>
                <a:gd name="connsiteY21" fmla="*/ 1038606 h 1038606"/>
                <a:gd name="connsiteX22" fmla="*/ 0 w 1594389"/>
                <a:gd name="connsiteY22" fmla="*/ 0 h 1038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94389" h="1038606">
                  <a:moveTo>
                    <a:pt x="0" y="0"/>
                  </a:moveTo>
                  <a:lnTo>
                    <a:pt x="336709" y="0"/>
                  </a:lnTo>
                  <a:lnTo>
                    <a:pt x="450342" y="430054"/>
                  </a:lnTo>
                  <a:cubicBezTo>
                    <a:pt x="472630" y="513302"/>
                    <a:pt x="497014" y="630936"/>
                    <a:pt x="497014" y="630936"/>
                  </a:cubicBezTo>
                  <a:lnTo>
                    <a:pt x="501015" y="630936"/>
                  </a:lnTo>
                  <a:cubicBezTo>
                    <a:pt x="501015" y="630936"/>
                    <a:pt x="525399" y="511207"/>
                    <a:pt x="547688" y="423958"/>
                  </a:cubicBezTo>
                  <a:lnTo>
                    <a:pt x="657225" y="0"/>
                  </a:lnTo>
                  <a:lnTo>
                    <a:pt x="937165" y="0"/>
                  </a:lnTo>
                  <a:lnTo>
                    <a:pt x="1050798" y="423958"/>
                  </a:lnTo>
                  <a:cubicBezTo>
                    <a:pt x="1073086" y="513302"/>
                    <a:pt x="1099471" y="632936"/>
                    <a:pt x="1099471" y="632936"/>
                  </a:cubicBezTo>
                  <a:lnTo>
                    <a:pt x="1103471" y="632936"/>
                  </a:lnTo>
                  <a:cubicBezTo>
                    <a:pt x="1103471" y="632936"/>
                    <a:pt x="1129856" y="513302"/>
                    <a:pt x="1152144" y="430054"/>
                  </a:cubicBezTo>
                  <a:lnTo>
                    <a:pt x="1267778" y="0"/>
                  </a:lnTo>
                  <a:lnTo>
                    <a:pt x="1594390" y="0"/>
                  </a:lnTo>
                  <a:lnTo>
                    <a:pt x="1275874" y="1038606"/>
                  </a:lnTo>
                  <a:lnTo>
                    <a:pt x="965549" y="1038606"/>
                  </a:lnTo>
                  <a:lnTo>
                    <a:pt x="843820" y="567976"/>
                  </a:lnTo>
                  <a:cubicBezTo>
                    <a:pt x="821531" y="486823"/>
                    <a:pt x="799243" y="381286"/>
                    <a:pt x="799243" y="381286"/>
                  </a:cubicBezTo>
                  <a:lnTo>
                    <a:pt x="795242" y="381286"/>
                  </a:lnTo>
                  <a:cubicBezTo>
                    <a:pt x="795242" y="381286"/>
                    <a:pt x="770858" y="486823"/>
                    <a:pt x="748570" y="567976"/>
                  </a:cubicBezTo>
                  <a:lnTo>
                    <a:pt x="624840" y="1038606"/>
                  </a:lnTo>
                  <a:lnTo>
                    <a:pt x="318516" y="1038606"/>
                  </a:lnTo>
                  <a:lnTo>
                    <a:pt x="0" y="0"/>
                  </a:lnTo>
                  <a:close/>
                </a:path>
              </a:pathLst>
            </a:custGeom>
            <a:solidFill>
              <a:srgbClr val="FFFFFF"/>
            </a:solidFill>
            <a:ln w="9525"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E3C33E23-C9DB-E342-6E88-53EF6A67801C}"/>
                </a:ext>
              </a:extLst>
            </p:cNvPr>
            <p:cNvSpPr/>
            <p:nvPr/>
          </p:nvSpPr>
          <p:spPr>
            <a:xfrm>
              <a:off x="3398710" y="2841688"/>
              <a:ext cx="1071043" cy="1099470"/>
            </a:xfrm>
            <a:custGeom>
              <a:avLst/>
              <a:gdLst>
                <a:gd name="connsiteX0" fmla="*/ 0 w 1071043"/>
                <a:gd name="connsiteY0" fmla="*/ 547688 h 1099470"/>
                <a:gd name="connsiteX1" fmla="*/ 533495 w 1071043"/>
                <a:gd name="connsiteY1" fmla="*/ 0 h 1099470"/>
                <a:gd name="connsiteX2" fmla="*/ 888492 w 1071043"/>
                <a:gd name="connsiteY2" fmla="*/ 129826 h 1099470"/>
                <a:gd name="connsiteX3" fmla="*/ 1070991 w 1071043"/>
                <a:gd name="connsiteY3" fmla="*/ 634937 h 1099470"/>
                <a:gd name="connsiteX4" fmla="*/ 324612 w 1071043"/>
                <a:gd name="connsiteY4" fmla="*/ 634937 h 1099470"/>
                <a:gd name="connsiteX5" fmla="*/ 557879 w 1071043"/>
                <a:gd name="connsiteY5" fmla="*/ 862108 h 1099470"/>
                <a:gd name="connsiteX6" fmla="*/ 730282 w 1071043"/>
                <a:gd name="connsiteY6" fmla="*/ 758666 h 1099470"/>
                <a:gd name="connsiteX7" fmla="*/ 1052798 w 1071043"/>
                <a:gd name="connsiteY7" fmla="*/ 758666 h 1099470"/>
                <a:gd name="connsiteX8" fmla="*/ 878396 w 1071043"/>
                <a:gd name="connsiteY8" fmla="*/ 1004126 h 1099470"/>
                <a:gd name="connsiteX9" fmla="*/ 553879 w 1071043"/>
                <a:gd name="connsiteY9" fmla="*/ 1099471 h 1099470"/>
                <a:gd name="connsiteX10" fmla="*/ 0 w 1071043"/>
                <a:gd name="connsiteY10" fmla="*/ 547688 h 1099470"/>
                <a:gd name="connsiteX11" fmla="*/ 736378 w 1071043"/>
                <a:gd name="connsiteY11" fmla="*/ 438150 h 1099470"/>
                <a:gd name="connsiteX12" fmla="*/ 539591 w 1071043"/>
                <a:gd name="connsiteY12" fmla="*/ 235268 h 1099470"/>
                <a:gd name="connsiteX13" fmla="*/ 326612 w 1071043"/>
                <a:gd name="connsiteY13" fmla="*/ 438150 h 1099470"/>
                <a:gd name="connsiteX14" fmla="*/ 736378 w 1071043"/>
                <a:gd name="connsiteY14" fmla="*/ 438150 h 1099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1043" h="1099470">
                  <a:moveTo>
                    <a:pt x="0" y="547688"/>
                  </a:moveTo>
                  <a:cubicBezTo>
                    <a:pt x="0" y="237268"/>
                    <a:pt x="217075" y="0"/>
                    <a:pt x="533495" y="0"/>
                  </a:cubicBezTo>
                  <a:cubicBezTo>
                    <a:pt x="681609" y="0"/>
                    <a:pt x="799243" y="48673"/>
                    <a:pt x="888492" y="129826"/>
                  </a:cubicBezTo>
                  <a:cubicBezTo>
                    <a:pt x="1012222" y="243459"/>
                    <a:pt x="1073087" y="423958"/>
                    <a:pt x="1070991" y="634937"/>
                  </a:cubicBezTo>
                  <a:lnTo>
                    <a:pt x="324612" y="634937"/>
                  </a:lnTo>
                  <a:cubicBezTo>
                    <a:pt x="344900" y="774954"/>
                    <a:pt x="421957" y="862108"/>
                    <a:pt x="557879" y="862108"/>
                  </a:cubicBezTo>
                  <a:cubicBezTo>
                    <a:pt x="645128" y="862108"/>
                    <a:pt x="701897" y="823531"/>
                    <a:pt x="730282" y="758666"/>
                  </a:cubicBezTo>
                  <a:lnTo>
                    <a:pt x="1052798" y="758666"/>
                  </a:lnTo>
                  <a:cubicBezTo>
                    <a:pt x="1030510" y="851916"/>
                    <a:pt x="969645" y="941165"/>
                    <a:pt x="878396" y="1004126"/>
                  </a:cubicBezTo>
                  <a:cubicBezTo>
                    <a:pt x="791147" y="1064990"/>
                    <a:pt x="685705" y="1099471"/>
                    <a:pt x="553879" y="1099471"/>
                  </a:cubicBezTo>
                  <a:cubicBezTo>
                    <a:pt x="210979" y="1099471"/>
                    <a:pt x="0" y="862108"/>
                    <a:pt x="0" y="547688"/>
                  </a:cubicBezTo>
                  <a:close/>
                  <a:moveTo>
                    <a:pt x="736378" y="438150"/>
                  </a:moveTo>
                  <a:cubicBezTo>
                    <a:pt x="724186" y="314420"/>
                    <a:pt x="647129" y="235268"/>
                    <a:pt x="539591" y="235268"/>
                  </a:cubicBezTo>
                  <a:cubicBezTo>
                    <a:pt x="413861" y="235268"/>
                    <a:pt x="348901" y="314325"/>
                    <a:pt x="326612" y="438150"/>
                  </a:cubicBezTo>
                  <a:lnTo>
                    <a:pt x="736378" y="438150"/>
                  </a:lnTo>
                  <a:close/>
                </a:path>
              </a:pathLst>
            </a:custGeom>
            <a:solidFill>
              <a:srgbClr val="FFFFFF"/>
            </a:solidFill>
            <a:ln w="9525"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C98110B2-F7E5-E4D6-A8D7-878933909BF5}"/>
                </a:ext>
              </a:extLst>
            </p:cNvPr>
            <p:cNvSpPr/>
            <p:nvPr/>
          </p:nvSpPr>
          <p:spPr>
            <a:xfrm>
              <a:off x="4427505" y="2460307"/>
              <a:ext cx="308324" cy="602456"/>
            </a:xfrm>
            <a:custGeom>
              <a:avLst/>
              <a:gdLst>
                <a:gd name="connsiteX0" fmla="*/ 0 w 308324"/>
                <a:gd name="connsiteY0" fmla="*/ 484823 h 602456"/>
                <a:gd name="connsiteX1" fmla="*/ 144018 w 308324"/>
                <a:gd name="connsiteY1" fmla="*/ 302228 h 602456"/>
                <a:gd name="connsiteX2" fmla="*/ 6096 w 308324"/>
                <a:gd name="connsiteY2" fmla="*/ 302228 h 602456"/>
                <a:gd name="connsiteX3" fmla="*/ 6096 w 308324"/>
                <a:gd name="connsiteY3" fmla="*/ 0 h 602456"/>
                <a:gd name="connsiteX4" fmla="*/ 308325 w 308324"/>
                <a:gd name="connsiteY4" fmla="*/ 0 h 602456"/>
                <a:gd name="connsiteX5" fmla="*/ 308325 w 308324"/>
                <a:gd name="connsiteY5" fmla="*/ 265747 h 602456"/>
                <a:gd name="connsiteX6" fmla="*/ 221075 w 308324"/>
                <a:gd name="connsiteY6" fmla="*/ 501015 h 602456"/>
                <a:gd name="connsiteX7" fmla="*/ 0 w 308324"/>
                <a:gd name="connsiteY7" fmla="*/ 602456 h 602456"/>
                <a:gd name="connsiteX8" fmla="*/ 0 w 308324"/>
                <a:gd name="connsiteY8" fmla="*/ 484823 h 602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8324" h="602456">
                  <a:moveTo>
                    <a:pt x="0" y="484823"/>
                  </a:moveTo>
                  <a:cubicBezTo>
                    <a:pt x="79058" y="460439"/>
                    <a:pt x="144018" y="391573"/>
                    <a:pt x="144018" y="302228"/>
                  </a:cubicBezTo>
                  <a:lnTo>
                    <a:pt x="6096" y="302228"/>
                  </a:lnTo>
                  <a:lnTo>
                    <a:pt x="6096" y="0"/>
                  </a:lnTo>
                  <a:lnTo>
                    <a:pt x="308325" y="0"/>
                  </a:lnTo>
                  <a:lnTo>
                    <a:pt x="308325" y="265747"/>
                  </a:lnTo>
                  <a:cubicBezTo>
                    <a:pt x="308325" y="371284"/>
                    <a:pt x="273844" y="446342"/>
                    <a:pt x="221075" y="501015"/>
                  </a:cubicBezTo>
                  <a:cubicBezTo>
                    <a:pt x="164306" y="559879"/>
                    <a:pt x="81058" y="594360"/>
                    <a:pt x="0" y="602456"/>
                  </a:cubicBezTo>
                  <a:lnTo>
                    <a:pt x="0" y="484823"/>
                  </a:lnTo>
                  <a:close/>
                </a:path>
              </a:pathLst>
            </a:custGeom>
            <a:solidFill>
              <a:srgbClr val="FFFFFF"/>
            </a:solidFill>
            <a:ln w="9525"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BDABAF64-60A7-0333-39BD-D8546123FFE4}"/>
                </a:ext>
              </a:extLst>
            </p:cNvPr>
            <p:cNvSpPr/>
            <p:nvPr/>
          </p:nvSpPr>
          <p:spPr>
            <a:xfrm>
              <a:off x="4774215" y="2855880"/>
              <a:ext cx="671417" cy="1054798"/>
            </a:xfrm>
            <a:custGeom>
              <a:avLst/>
              <a:gdLst>
                <a:gd name="connsiteX0" fmla="*/ 0 w 671417"/>
                <a:gd name="connsiteY0" fmla="*/ 16193 h 1054798"/>
                <a:gd name="connsiteX1" fmla="*/ 316421 w 671417"/>
                <a:gd name="connsiteY1" fmla="*/ 16193 h 1054798"/>
                <a:gd name="connsiteX2" fmla="*/ 316421 w 671417"/>
                <a:gd name="connsiteY2" fmla="*/ 178499 h 1054798"/>
                <a:gd name="connsiteX3" fmla="*/ 322516 w 671417"/>
                <a:gd name="connsiteY3" fmla="*/ 178499 h 1054798"/>
                <a:gd name="connsiteX4" fmla="*/ 606552 w 671417"/>
                <a:gd name="connsiteY4" fmla="*/ 0 h 1054798"/>
                <a:gd name="connsiteX5" fmla="*/ 671417 w 671417"/>
                <a:gd name="connsiteY5" fmla="*/ 8096 h 1054798"/>
                <a:gd name="connsiteX6" fmla="*/ 671417 w 671417"/>
                <a:gd name="connsiteY6" fmla="*/ 292132 h 1054798"/>
                <a:gd name="connsiteX7" fmla="*/ 663321 w 671417"/>
                <a:gd name="connsiteY7" fmla="*/ 292132 h 1054798"/>
                <a:gd name="connsiteX8" fmla="*/ 330613 w 671417"/>
                <a:gd name="connsiteY8" fmla="*/ 588264 h 1054798"/>
                <a:gd name="connsiteX9" fmla="*/ 330613 w 671417"/>
                <a:gd name="connsiteY9" fmla="*/ 1054799 h 1054798"/>
                <a:gd name="connsiteX10" fmla="*/ 0 w 671417"/>
                <a:gd name="connsiteY10" fmla="*/ 1054799 h 1054798"/>
                <a:gd name="connsiteX11" fmla="*/ 0 w 671417"/>
                <a:gd name="connsiteY11" fmla="*/ 16193 h 1054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1417" h="1054798">
                  <a:moveTo>
                    <a:pt x="0" y="16193"/>
                  </a:moveTo>
                  <a:lnTo>
                    <a:pt x="316421" y="16193"/>
                  </a:lnTo>
                  <a:lnTo>
                    <a:pt x="316421" y="178499"/>
                  </a:lnTo>
                  <a:lnTo>
                    <a:pt x="322516" y="178499"/>
                  </a:lnTo>
                  <a:cubicBezTo>
                    <a:pt x="395573" y="54769"/>
                    <a:pt x="480727" y="0"/>
                    <a:pt x="606552" y="0"/>
                  </a:cubicBezTo>
                  <a:cubicBezTo>
                    <a:pt x="636937" y="0"/>
                    <a:pt x="657225" y="2000"/>
                    <a:pt x="671417" y="8096"/>
                  </a:cubicBezTo>
                  <a:lnTo>
                    <a:pt x="671417" y="292132"/>
                  </a:lnTo>
                  <a:lnTo>
                    <a:pt x="663321" y="292132"/>
                  </a:lnTo>
                  <a:cubicBezTo>
                    <a:pt x="460438" y="263747"/>
                    <a:pt x="330613" y="363093"/>
                    <a:pt x="330613" y="588264"/>
                  </a:cubicBezTo>
                  <a:lnTo>
                    <a:pt x="330613" y="1054799"/>
                  </a:lnTo>
                  <a:lnTo>
                    <a:pt x="0" y="1054799"/>
                  </a:lnTo>
                  <a:lnTo>
                    <a:pt x="0" y="16193"/>
                  </a:lnTo>
                  <a:close/>
                </a:path>
              </a:pathLst>
            </a:custGeom>
            <a:solidFill>
              <a:srgbClr val="FFFFFF"/>
            </a:solidFill>
            <a:ln w="9525"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B56B4491-B501-6169-5BE1-BFAE00D66848}"/>
                </a:ext>
              </a:extLst>
            </p:cNvPr>
            <p:cNvSpPr/>
            <p:nvPr/>
          </p:nvSpPr>
          <p:spPr>
            <a:xfrm>
              <a:off x="5468588" y="2841688"/>
              <a:ext cx="1071043" cy="1099470"/>
            </a:xfrm>
            <a:custGeom>
              <a:avLst/>
              <a:gdLst>
                <a:gd name="connsiteX0" fmla="*/ 0 w 1071043"/>
                <a:gd name="connsiteY0" fmla="*/ 547688 h 1099470"/>
                <a:gd name="connsiteX1" fmla="*/ 533495 w 1071043"/>
                <a:gd name="connsiteY1" fmla="*/ 0 h 1099470"/>
                <a:gd name="connsiteX2" fmla="*/ 888492 w 1071043"/>
                <a:gd name="connsiteY2" fmla="*/ 129826 h 1099470"/>
                <a:gd name="connsiteX3" fmla="*/ 1070991 w 1071043"/>
                <a:gd name="connsiteY3" fmla="*/ 634937 h 1099470"/>
                <a:gd name="connsiteX4" fmla="*/ 324517 w 1071043"/>
                <a:gd name="connsiteY4" fmla="*/ 634937 h 1099470"/>
                <a:gd name="connsiteX5" fmla="*/ 557784 w 1071043"/>
                <a:gd name="connsiteY5" fmla="*/ 862108 h 1099470"/>
                <a:gd name="connsiteX6" fmla="*/ 730186 w 1071043"/>
                <a:gd name="connsiteY6" fmla="*/ 758666 h 1099470"/>
                <a:gd name="connsiteX7" fmla="*/ 1052703 w 1071043"/>
                <a:gd name="connsiteY7" fmla="*/ 758666 h 1099470"/>
                <a:gd name="connsiteX8" fmla="*/ 878300 w 1071043"/>
                <a:gd name="connsiteY8" fmla="*/ 1004126 h 1099470"/>
                <a:gd name="connsiteX9" fmla="*/ 553784 w 1071043"/>
                <a:gd name="connsiteY9" fmla="*/ 1099471 h 1099470"/>
                <a:gd name="connsiteX10" fmla="*/ 0 w 1071043"/>
                <a:gd name="connsiteY10" fmla="*/ 547688 h 1099470"/>
                <a:gd name="connsiteX11" fmla="*/ 736378 w 1071043"/>
                <a:gd name="connsiteY11" fmla="*/ 438150 h 1099470"/>
                <a:gd name="connsiteX12" fmla="*/ 539592 w 1071043"/>
                <a:gd name="connsiteY12" fmla="*/ 235268 h 1099470"/>
                <a:gd name="connsiteX13" fmla="*/ 326612 w 1071043"/>
                <a:gd name="connsiteY13" fmla="*/ 438150 h 1099470"/>
                <a:gd name="connsiteX14" fmla="*/ 736378 w 1071043"/>
                <a:gd name="connsiteY14" fmla="*/ 438150 h 1099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1043" h="1099470">
                  <a:moveTo>
                    <a:pt x="0" y="547688"/>
                  </a:moveTo>
                  <a:cubicBezTo>
                    <a:pt x="0" y="237268"/>
                    <a:pt x="217075" y="0"/>
                    <a:pt x="533495" y="0"/>
                  </a:cubicBezTo>
                  <a:cubicBezTo>
                    <a:pt x="681609" y="0"/>
                    <a:pt x="799243" y="48673"/>
                    <a:pt x="888492" y="129826"/>
                  </a:cubicBezTo>
                  <a:cubicBezTo>
                    <a:pt x="1012222" y="243459"/>
                    <a:pt x="1073086" y="423958"/>
                    <a:pt x="1070991" y="634937"/>
                  </a:cubicBezTo>
                  <a:lnTo>
                    <a:pt x="324517" y="634937"/>
                  </a:lnTo>
                  <a:cubicBezTo>
                    <a:pt x="344805" y="774954"/>
                    <a:pt x="421862" y="862108"/>
                    <a:pt x="557784" y="862108"/>
                  </a:cubicBezTo>
                  <a:cubicBezTo>
                    <a:pt x="645033" y="862108"/>
                    <a:pt x="701802" y="823531"/>
                    <a:pt x="730186" y="758666"/>
                  </a:cubicBezTo>
                  <a:lnTo>
                    <a:pt x="1052703" y="758666"/>
                  </a:lnTo>
                  <a:cubicBezTo>
                    <a:pt x="1030414" y="851916"/>
                    <a:pt x="969550" y="941165"/>
                    <a:pt x="878300" y="1004126"/>
                  </a:cubicBezTo>
                  <a:cubicBezTo>
                    <a:pt x="791051" y="1064990"/>
                    <a:pt x="685609" y="1099471"/>
                    <a:pt x="553784" y="1099471"/>
                  </a:cubicBezTo>
                  <a:cubicBezTo>
                    <a:pt x="210979" y="1099471"/>
                    <a:pt x="0" y="862108"/>
                    <a:pt x="0" y="547688"/>
                  </a:cubicBezTo>
                  <a:close/>
                  <a:moveTo>
                    <a:pt x="736378" y="438150"/>
                  </a:moveTo>
                  <a:cubicBezTo>
                    <a:pt x="724185" y="314420"/>
                    <a:pt x="647129" y="235268"/>
                    <a:pt x="539592" y="235268"/>
                  </a:cubicBezTo>
                  <a:cubicBezTo>
                    <a:pt x="413861" y="235268"/>
                    <a:pt x="348901" y="314325"/>
                    <a:pt x="326612" y="438150"/>
                  </a:cubicBezTo>
                  <a:lnTo>
                    <a:pt x="736378" y="438150"/>
                  </a:lnTo>
                  <a:close/>
                </a:path>
              </a:pathLst>
            </a:custGeom>
            <a:solidFill>
              <a:srgbClr val="FFFFFF"/>
            </a:solidFill>
            <a:ln w="9525"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CA96A436-2EEA-097C-497B-FE4AD8C316F4}"/>
                </a:ext>
              </a:extLst>
            </p:cNvPr>
            <p:cNvSpPr/>
            <p:nvPr/>
          </p:nvSpPr>
          <p:spPr>
            <a:xfrm>
              <a:off x="10132028" y="3569874"/>
              <a:ext cx="346900" cy="340804"/>
            </a:xfrm>
            <a:custGeom>
              <a:avLst/>
              <a:gdLst>
                <a:gd name="connsiteX0" fmla="*/ 0 w 346900"/>
                <a:gd name="connsiteY0" fmla="*/ 0 h 340804"/>
                <a:gd name="connsiteX1" fmla="*/ 346901 w 346900"/>
                <a:gd name="connsiteY1" fmla="*/ 0 h 340804"/>
                <a:gd name="connsiteX2" fmla="*/ 346901 w 346900"/>
                <a:gd name="connsiteY2" fmla="*/ 340805 h 340804"/>
                <a:gd name="connsiteX3" fmla="*/ 0 w 346900"/>
                <a:gd name="connsiteY3" fmla="*/ 340805 h 340804"/>
                <a:gd name="connsiteX4" fmla="*/ 0 w 346900"/>
                <a:gd name="connsiteY4" fmla="*/ 0 h 340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900" h="340804">
                  <a:moveTo>
                    <a:pt x="0" y="0"/>
                  </a:moveTo>
                  <a:lnTo>
                    <a:pt x="346901" y="0"/>
                  </a:lnTo>
                  <a:lnTo>
                    <a:pt x="346901" y="340805"/>
                  </a:lnTo>
                  <a:lnTo>
                    <a:pt x="0" y="340805"/>
                  </a:lnTo>
                  <a:lnTo>
                    <a:pt x="0" y="0"/>
                  </a:lnTo>
                  <a:close/>
                </a:path>
              </a:pathLst>
            </a:custGeom>
            <a:solidFill>
              <a:srgbClr val="FFFFFF"/>
            </a:solidFill>
            <a:ln w="9525" cap="flat">
              <a:noFill/>
              <a:prstDash val="solid"/>
              <a:miter/>
            </a:ln>
          </p:spPr>
          <p:txBody>
            <a:bodyPr rtlCol="0" anchor="ctr"/>
            <a:lstStyle/>
            <a:p>
              <a:endParaRPr lang="en-GB"/>
            </a:p>
          </p:txBody>
        </p:sp>
      </p:grpSp>
      <p:sp>
        <p:nvSpPr>
          <p:cNvPr id="2" name="Rectangle 1">
            <a:extLst>
              <a:ext uri="{FF2B5EF4-FFF2-40B4-BE49-F238E27FC236}">
                <a16:creationId xmlns:a16="http://schemas.microsoft.com/office/drawing/2014/main" id="{DDB7F3EC-7DBE-A1A4-F4D8-291AFDF67754}"/>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Graphic 10">
            <a:extLst>
              <a:ext uri="{FF2B5EF4-FFF2-40B4-BE49-F238E27FC236}">
                <a16:creationId xmlns:a16="http://schemas.microsoft.com/office/drawing/2014/main" id="{A1021D48-5ED1-6FCE-125F-612488706BB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98791621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27_content _4_elements">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2AA115E-D9AA-0A7E-0084-122EB5DFD13F}"/>
              </a:ext>
            </a:extLst>
          </p:cNvPr>
          <p:cNvSpPr>
            <a:spLocks noGrp="1"/>
          </p:cNvSpPr>
          <p:nvPr>
            <p:ph type="sldNum" sz="quarter" idx="48"/>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20" name="Text Placeholder 10">
            <a:extLst>
              <a:ext uri="{FF2B5EF4-FFF2-40B4-BE49-F238E27FC236}">
                <a16:creationId xmlns:a16="http://schemas.microsoft.com/office/drawing/2014/main" id="{89959349-DE05-1747-8537-0F3D77396BF3}"/>
              </a:ext>
            </a:extLst>
          </p:cNvPr>
          <p:cNvSpPr>
            <a:spLocks noGrp="1"/>
          </p:cNvSpPr>
          <p:nvPr>
            <p:ph type="body" sz="quarter" idx="13"/>
          </p:nvPr>
        </p:nvSpPr>
        <p:spPr>
          <a:xfrm>
            <a:off x="5703294" y="758703"/>
            <a:ext cx="5985123" cy="1008000"/>
          </a:xfrm>
          <a:prstGeom prst="rect">
            <a:avLst/>
          </a:prstGeom>
          <a:noFill/>
          <a:ln>
            <a:noFill/>
          </a:ln>
        </p:spPr>
        <p:txBody>
          <a:bodyPr lIns="252000" anchor="ctr" anchorCtr="0"/>
          <a:lstStyle>
            <a:lvl1pPr marL="0" indent="0">
              <a:spcAft>
                <a:spcPts val="0"/>
              </a:spcAft>
              <a:buNone/>
              <a:defRPr sz="1400">
                <a:solidFill>
                  <a:schemeClr val="accent2"/>
                </a:solidFill>
              </a:defRPr>
            </a:lvl1pPr>
            <a:lvl2pPr marL="0" indent="0">
              <a:spcAft>
                <a:spcPts val="0"/>
              </a:spcAft>
              <a:buNone/>
              <a:defRPr sz="1400"/>
            </a:lvl2pPr>
          </a:lstStyle>
          <a:p>
            <a:pPr lvl="0"/>
            <a:r>
              <a:rPr lang="en-US"/>
              <a:t>Click to edit Master text styles</a:t>
            </a:r>
          </a:p>
          <a:p>
            <a:pPr lvl="1"/>
            <a:r>
              <a:rPr lang="en-US"/>
              <a:t>Second level</a:t>
            </a:r>
          </a:p>
        </p:txBody>
      </p:sp>
      <p:sp>
        <p:nvSpPr>
          <p:cNvPr id="21" name="Text Placeholder 10">
            <a:extLst>
              <a:ext uri="{FF2B5EF4-FFF2-40B4-BE49-F238E27FC236}">
                <a16:creationId xmlns:a16="http://schemas.microsoft.com/office/drawing/2014/main" id="{28C3907E-9AEB-DB4C-9A93-AEAC0C4B5F6D}"/>
              </a:ext>
            </a:extLst>
          </p:cNvPr>
          <p:cNvSpPr>
            <a:spLocks noGrp="1"/>
          </p:cNvSpPr>
          <p:nvPr>
            <p:ph type="body" sz="quarter" idx="16"/>
          </p:nvPr>
        </p:nvSpPr>
        <p:spPr>
          <a:xfrm>
            <a:off x="5703294" y="2127149"/>
            <a:ext cx="5985123" cy="1008000"/>
          </a:xfrm>
          <a:prstGeom prst="rect">
            <a:avLst/>
          </a:prstGeom>
          <a:noFill/>
          <a:ln>
            <a:noFill/>
          </a:ln>
        </p:spPr>
        <p:txBody>
          <a:bodyPr lIns="252000" anchor="ctr" anchorCtr="0"/>
          <a:lstStyle>
            <a:lvl1pPr marL="0" indent="0">
              <a:spcAft>
                <a:spcPts val="0"/>
              </a:spcAft>
              <a:buNone/>
              <a:defRPr sz="1400">
                <a:solidFill>
                  <a:schemeClr val="accent2"/>
                </a:solidFill>
              </a:defRPr>
            </a:lvl1pPr>
            <a:lvl2pPr marL="0" indent="0">
              <a:spcAft>
                <a:spcPts val="0"/>
              </a:spcAft>
              <a:buNone/>
              <a:defRPr sz="1400"/>
            </a:lvl2pPr>
          </a:lstStyle>
          <a:p>
            <a:pPr lvl="0"/>
            <a:r>
              <a:rPr lang="en-US"/>
              <a:t>Click to edit Master text styles</a:t>
            </a:r>
          </a:p>
          <a:p>
            <a:pPr lvl="1"/>
            <a:r>
              <a:rPr lang="en-US"/>
              <a:t>Second level</a:t>
            </a:r>
          </a:p>
        </p:txBody>
      </p:sp>
      <p:sp>
        <p:nvSpPr>
          <p:cNvPr id="22" name="Text Placeholder 10">
            <a:extLst>
              <a:ext uri="{FF2B5EF4-FFF2-40B4-BE49-F238E27FC236}">
                <a16:creationId xmlns:a16="http://schemas.microsoft.com/office/drawing/2014/main" id="{870AAB8D-F760-D54B-A6B0-7985A362E655}"/>
              </a:ext>
            </a:extLst>
          </p:cNvPr>
          <p:cNvSpPr>
            <a:spLocks noGrp="1"/>
          </p:cNvSpPr>
          <p:nvPr>
            <p:ph type="body" sz="quarter" idx="19"/>
          </p:nvPr>
        </p:nvSpPr>
        <p:spPr>
          <a:xfrm>
            <a:off x="5703294" y="3495595"/>
            <a:ext cx="5985123" cy="1008000"/>
          </a:xfrm>
          <a:prstGeom prst="rect">
            <a:avLst/>
          </a:prstGeom>
          <a:noFill/>
          <a:ln>
            <a:noFill/>
          </a:ln>
        </p:spPr>
        <p:txBody>
          <a:bodyPr lIns="252000" anchor="ctr" anchorCtr="0"/>
          <a:lstStyle>
            <a:lvl1pPr marL="0" indent="0">
              <a:spcAft>
                <a:spcPts val="0"/>
              </a:spcAft>
              <a:buNone/>
              <a:defRPr sz="1400">
                <a:solidFill>
                  <a:schemeClr val="accent2"/>
                </a:solidFill>
              </a:defRPr>
            </a:lvl1pPr>
            <a:lvl2pPr marL="0" indent="0">
              <a:spcAft>
                <a:spcPts val="0"/>
              </a:spcAft>
              <a:buNone/>
              <a:defRPr sz="1400"/>
            </a:lvl2pPr>
          </a:lstStyle>
          <a:p>
            <a:pPr lvl="0"/>
            <a:r>
              <a:rPr lang="en-US"/>
              <a:t>Click to edit Master text styles</a:t>
            </a:r>
          </a:p>
          <a:p>
            <a:pPr lvl="1"/>
            <a:r>
              <a:rPr lang="en-US"/>
              <a:t>Second level</a:t>
            </a:r>
          </a:p>
        </p:txBody>
      </p:sp>
      <p:sp>
        <p:nvSpPr>
          <p:cNvPr id="23" name="Text Placeholder 10">
            <a:extLst>
              <a:ext uri="{FF2B5EF4-FFF2-40B4-BE49-F238E27FC236}">
                <a16:creationId xmlns:a16="http://schemas.microsoft.com/office/drawing/2014/main" id="{55364C55-C3AA-044A-AC78-EEC4123D949C}"/>
              </a:ext>
            </a:extLst>
          </p:cNvPr>
          <p:cNvSpPr>
            <a:spLocks noGrp="1"/>
          </p:cNvSpPr>
          <p:nvPr>
            <p:ph type="body" sz="quarter" idx="22"/>
          </p:nvPr>
        </p:nvSpPr>
        <p:spPr>
          <a:xfrm>
            <a:off x="5703294" y="4864040"/>
            <a:ext cx="5985123" cy="1008000"/>
          </a:xfrm>
          <a:prstGeom prst="rect">
            <a:avLst/>
          </a:prstGeom>
          <a:noFill/>
          <a:ln>
            <a:noFill/>
          </a:ln>
        </p:spPr>
        <p:txBody>
          <a:bodyPr lIns="252000" anchor="ctr" anchorCtr="0"/>
          <a:lstStyle>
            <a:lvl1pPr marL="0" indent="0">
              <a:spcAft>
                <a:spcPts val="0"/>
              </a:spcAft>
              <a:buNone/>
              <a:defRPr sz="1400">
                <a:solidFill>
                  <a:schemeClr val="accent2"/>
                </a:solidFill>
              </a:defRPr>
            </a:lvl1pPr>
            <a:lvl2pPr marL="0" indent="0">
              <a:spcAft>
                <a:spcPts val="0"/>
              </a:spcAft>
              <a:buNone/>
              <a:defRPr sz="1400"/>
            </a:lvl2pPr>
          </a:lstStyle>
          <a:p>
            <a:pPr lvl="0"/>
            <a:r>
              <a:rPr lang="en-US"/>
              <a:t>Click to edit Master text styles</a:t>
            </a:r>
          </a:p>
          <a:p>
            <a:pPr lvl="1"/>
            <a:r>
              <a:rPr lang="en-US"/>
              <a:t>Second level</a:t>
            </a:r>
          </a:p>
        </p:txBody>
      </p:sp>
      <p:sp>
        <p:nvSpPr>
          <p:cNvPr id="2" name="Picture Placeholder 5">
            <a:extLst>
              <a:ext uri="{FF2B5EF4-FFF2-40B4-BE49-F238E27FC236}">
                <a16:creationId xmlns:a16="http://schemas.microsoft.com/office/drawing/2014/main" id="{EAFD9C50-5750-4AA2-50DE-E256E7A1F870}"/>
              </a:ext>
            </a:extLst>
          </p:cNvPr>
          <p:cNvSpPr>
            <a:spLocks noGrp="1"/>
          </p:cNvSpPr>
          <p:nvPr>
            <p:ph type="pic" sz="quarter" idx="37"/>
          </p:nvPr>
        </p:nvSpPr>
        <p:spPr>
          <a:xfrm>
            <a:off x="4739921" y="758703"/>
            <a:ext cx="763200" cy="763200"/>
          </a:xfrm>
          <a:prstGeom prst="rect">
            <a:avLst/>
          </a:prstGeom>
        </p:spPr>
        <p:txBody>
          <a:bodyPr/>
          <a:lstStyle>
            <a:lvl1pPr marL="0" indent="0">
              <a:buNone/>
              <a:defRPr sz="800"/>
            </a:lvl1pPr>
          </a:lstStyle>
          <a:p>
            <a:r>
              <a:rPr lang="en-US"/>
              <a:t>Click icon to add picture</a:t>
            </a:r>
            <a:endParaRPr lang="en-GB"/>
          </a:p>
        </p:txBody>
      </p:sp>
      <p:sp>
        <p:nvSpPr>
          <p:cNvPr id="6" name="Picture Placeholder 5">
            <a:extLst>
              <a:ext uri="{FF2B5EF4-FFF2-40B4-BE49-F238E27FC236}">
                <a16:creationId xmlns:a16="http://schemas.microsoft.com/office/drawing/2014/main" id="{45CFBAEA-4F9C-B0EE-7FE5-FEE17E915BBC}"/>
              </a:ext>
            </a:extLst>
          </p:cNvPr>
          <p:cNvSpPr>
            <a:spLocks noGrp="1"/>
          </p:cNvSpPr>
          <p:nvPr>
            <p:ph type="pic" sz="quarter" idx="38"/>
          </p:nvPr>
        </p:nvSpPr>
        <p:spPr>
          <a:xfrm>
            <a:off x="4739921" y="2127149"/>
            <a:ext cx="763200" cy="763200"/>
          </a:xfrm>
          <a:prstGeom prst="rect">
            <a:avLst/>
          </a:prstGeom>
        </p:spPr>
        <p:txBody>
          <a:bodyPr/>
          <a:lstStyle>
            <a:lvl1pPr marL="0" indent="0">
              <a:buNone/>
              <a:defRPr sz="800"/>
            </a:lvl1pPr>
          </a:lstStyle>
          <a:p>
            <a:r>
              <a:rPr lang="en-US"/>
              <a:t>Click icon to add picture</a:t>
            </a:r>
            <a:endParaRPr lang="en-GB"/>
          </a:p>
        </p:txBody>
      </p:sp>
      <p:sp>
        <p:nvSpPr>
          <p:cNvPr id="7" name="Picture Placeholder 5">
            <a:extLst>
              <a:ext uri="{FF2B5EF4-FFF2-40B4-BE49-F238E27FC236}">
                <a16:creationId xmlns:a16="http://schemas.microsoft.com/office/drawing/2014/main" id="{98D2757F-3DD5-E433-7C6D-DE9856DDEC1F}"/>
              </a:ext>
            </a:extLst>
          </p:cNvPr>
          <p:cNvSpPr>
            <a:spLocks noGrp="1"/>
          </p:cNvSpPr>
          <p:nvPr>
            <p:ph type="pic" sz="quarter" idx="39"/>
          </p:nvPr>
        </p:nvSpPr>
        <p:spPr>
          <a:xfrm>
            <a:off x="4739921" y="3495595"/>
            <a:ext cx="763200" cy="763200"/>
          </a:xfrm>
          <a:prstGeom prst="rect">
            <a:avLst/>
          </a:prstGeom>
        </p:spPr>
        <p:txBody>
          <a:bodyPr/>
          <a:lstStyle>
            <a:lvl1pPr marL="0" indent="0">
              <a:buNone/>
              <a:defRPr sz="800"/>
            </a:lvl1pPr>
          </a:lstStyle>
          <a:p>
            <a:r>
              <a:rPr lang="en-US"/>
              <a:t>Click icon to add picture</a:t>
            </a:r>
            <a:endParaRPr lang="en-GB"/>
          </a:p>
        </p:txBody>
      </p:sp>
      <p:sp>
        <p:nvSpPr>
          <p:cNvPr id="8" name="Picture Placeholder 5">
            <a:extLst>
              <a:ext uri="{FF2B5EF4-FFF2-40B4-BE49-F238E27FC236}">
                <a16:creationId xmlns:a16="http://schemas.microsoft.com/office/drawing/2014/main" id="{F2FF5D93-9C43-D38B-C362-53C129419375}"/>
              </a:ext>
            </a:extLst>
          </p:cNvPr>
          <p:cNvSpPr>
            <a:spLocks noGrp="1"/>
          </p:cNvSpPr>
          <p:nvPr>
            <p:ph type="pic" sz="quarter" idx="49"/>
          </p:nvPr>
        </p:nvSpPr>
        <p:spPr>
          <a:xfrm>
            <a:off x="4739921" y="4864040"/>
            <a:ext cx="763200" cy="763200"/>
          </a:xfrm>
          <a:prstGeom prst="rect">
            <a:avLst/>
          </a:prstGeom>
        </p:spPr>
        <p:txBody>
          <a:bodyPr/>
          <a:lstStyle>
            <a:lvl1pPr marL="0" indent="0">
              <a:buNone/>
              <a:defRPr sz="800"/>
            </a:lvl1pPr>
          </a:lstStyle>
          <a:p>
            <a:r>
              <a:rPr lang="en-US"/>
              <a:t>Click icon to add picture</a:t>
            </a:r>
            <a:endParaRPr lang="en-GB"/>
          </a:p>
        </p:txBody>
      </p:sp>
      <p:sp>
        <p:nvSpPr>
          <p:cNvPr id="9" name="Footer Placeholder 4">
            <a:extLst>
              <a:ext uri="{FF2B5EF4-FFF2-40B4-BE49-F238E27FC236}">
                <a16:creationId xmlns:a16="http://schemas.microsoft.com/office/drawing/2014/main" id="{FAC20BDA-7501-3265-3163-11B7890EA57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5" name="Title 1">
            <a:extLst>
              <a:ext uri="{FF2B5EF4-FFF2-40B4-BE49-F238E27FC236}">
                <a16:creationId xmlns:a16="http://schemas.microsoft.com/office/drawing/2014/main" id="{D565167A-0920-5150-258A-9C62D9DC62B4}"/>
              </a:ext>
            </a:extLst>
          </p:cNvPr>
          <p:cNvSpPr>
            <a:spLocks noGrp="1"/>
          </p:cNvSpPr>
          <p:nvPr>
            <p:ph type="title"/>
          </p:nvPr>
        </p:nvSpPr>
        <p:spPr>
          <a:xfrm>
            <a:off x="479425" y="476250"/>
            <a:ext cx="3508375" cy="1257109"/>
          </a:xfrm>
          <a:prstGeom prst="rect">
            <a:avLst/>
          </a:prstGeom>
        </p:spPr>
        <p:txBody>
          <a:bodyPr lIns="0" tIns="0" rIns="0" bIns="0"/>
          <a:lstStyle/>
          <a:p>
            <a:r>
              <a:rPr lang="en-US"/>
              <a:t>Click to edit Master title style</a:t>
            </a:r>
            <a:endParaRPr lang="en-AU"/>
          </a:p>
        </p:txBody>
      </p:sp>
      <p:sp>
        <p:nvSpPr>
          <p:cNvPr id="4" name="Text Placeholder 3">
            <a:extLst>
              <a:ext uri="{FF2B5EF4-FFF2-40B4-BE49-F238E27FC236}">
                <a16:creationId xmlns:a16="http://schemas.microsoft.com/office/drawing/2014/main" id="{8CFAF949-3EA9-5759-A334-6B20DF5A4472}"/>
              </a:ext>
            </a:extLst>
          </p:cNvPr>
          <p:cNvSpPr>
            <a:spLocks noGrp="1"/>
          </p:cNvSpPr>
          <p:nvPr>
            <p:ph type="body" sz="quarter" idx="17"/>
          </p:nvPr>
        </p:nvSpPr>
        <p:spPr>
          <a:xfrm>
            <a:off x="480575" y="2097087"/>
            <a:ext cx="3507225" cy="3960811"/>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Rectangle 9">
            <a:extLst>
              <a:ext uri="{FF2B5EF4-FFF2-40B4-BE49-F238E27FC236}">
                <a16:creationId xmlns:a16="http://schemas.microsoft.com/office/drawing/2014/main" id="{DDE83213-35DF-891B-DD7B-74064FC65C2B}"/>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Graphic 10">
            <a:extLst>
              <a:ext uri="{FF2B5EF4-FFF2-40B4-BE49-F238E27FC236}">
                <a16:creationId xmlns:a16="http://schemas.microsoft.com/office/drawing/2014/main" id="{A5B25B19-FC00-1508-245E-657EF4355B0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145690982"/>
      </p:ext>
    </p:extLst>
  </p:cSld>
  <p:clrMapOvr>
    <a:masterClrMapping/>
  </p:clrMapOvr>
  <p:extLst>
    <p:ext uri="{DCECCB84-F9BA-43D5-87BE-67443E8EF086}">
      <p15:sldGuideLst xmlns:p15="http://schemas.microsoft.com/office/powerpoint/2012/main">
        <p15:guide id="3" pos="2512">
          <p15:clr>
            <a:srgbClr val="FBAE40"/>
          </p15:clr>
        </p15:guide>
        <p15:guide id="4" pos="2816">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27_content _5_elements">
    <p:spTree>
      <p:nvGrpSpPr>
        <p:cNvPr id="1" name=""/>
        <p:cNvGrpSpPr/>
        <p:nvPr/>
      </p:nvGrpSpPr>
      <p:grpSpPr>
        <a:xfrm>
          <a:off x="0" y="0"/>
          <a:ext cx="0" cy="0"/>
          <a:chOff x="0" y="0"/>
          <a:chExt cx="0" cy="0"/>
        </a:xfrm>
      </p:grpSpPr>
      <p:sp>
        <p:nvSpPr>
          <p:cNvPr id="29" name="Slide Number Placeholder 1">
            <a:extLst>
              <a:ext uri="{FF2B5EF4-FFF2-40B4-BE49-F238E27FC236}">
                <a16:creationId xmlns:a16="http://schemas.microsoft.com/office/drawing/2014/main" id="{27B2FE85-B23D-4FCF-1DF9-6F0DA6D03115}"/>
              </a:ext>
            </a:extLst>
          </p:cNvPr>
          <p:cNvSpPr>
            <a:spLocks noGrp="1"/>
          </p:cNvSpPr>
          <p:nvPr>
            <p:ph type="sldNum" sz="quarter" idx="32"/>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a:p>
        </p:txBody>
      </p:sp>
      <p:sp>
        <p:nvSpPr>
          <p:cNvPr id="30" name="Title 3">
            <a:extLst>
              <a:ext uri="{FF2B5EF4-FFF2-40B4-BE49-F238E27FC236}">
                <a16:creationId xmlns:a16="http://schemas.microsoft.com/office/drawing/2014/main" id="{205B40F4-45D0-7443-8322-D06A298A9F09}"/>
              </a:ext>
            </a:extLst>
          </p:cNvPr>
          <p:cNvSpPr>
            <a:spLocks noGrp="1"/>
          </p:cNvSpPr>
          <p:nvPr>
            <p:ph type="title"/>
          </p:nvPr>
        </p:nvSpPr>
        <p:spPr>
          <a:xfrm>
            <a:off x="479425" y="476251"/>
            <a:ext cx="2860489" cy="1576070"/>
          </a:xfrm>
          <a:prstGeom prst="rect">
            <a:avLst/>
          </a:prstGeom>
        </p:spPr>
        <p:txBody>
          <a:bodyPr lIns="0" tIns="0" rIns="0" bIns="0"/>
          <a:lstStyle/>
          <a:p>
            <a:r>
              <a:rPr lang="en-US"/>
              <a:t>Click to edit Master title style</a:t>
            </a:r>
            <a:endParaRPr lang="en-AU"/>
          </a:p>
        </p:txBody>
      </p:sp>
      <p:sp>
        <p:nvSpPr>
          <p:cNvPr id="2" name="Text Placeholder 10">
            <a:extLst>
              <a:ext uri="{FF2B5EF4-FFF2-40B4-BE49-F238E27FC236}">
                <a16:creationId xmlns:a16="http://schemas.microsoft.com/office/drawing/2014/main" id="{0A2DD6D3-0DD0-96B2-30E8-B955E5AFD0C6}"/>
              </a:ext>
            </a:extLst>
          </p:cNvPr>
          <p:cNvSpPr>
            <a:spLocks noGrp="1"/>
          </p:cNvSpPr>
          <p:nvPr>
            <p:ph type="body" sz="quarter" idx="33"/>
          </p:nvPr>
        </p:nvSpPr>
        <p:spPr>
          <a:xfrm>
            <a:off x="4809388" y="628049"/>
            <a:ext cx="6903186" cy="898040"/>
          </a:xfrm>
          <a:prstGeom prst="rect">
            <a:avLst/>
          </a:prstGeom>
          <a:noFill/>
        </p:spPr>
        <p:txBody>
          <a:bodyPr lIns="252000" tIns="0" rIns="0" bIns="0" anchor="t" anchorCtr="0"/>
          <a:lstStyle>
            <a:lvl1pPr marL="0" indent="0">
              <a:spcAft>
                <a:spcPts val="0"/>
              </a:spcAft>
              <a:buNone/>
              <a:defRPr sz="1800">
                <a:solidFill>
                  <a:schemeClr val="accent2"/>
                </a:solidFill>
              </a:defRPr>
            </a:lvl1pPr>
            <a:lvl2pPr marL="0" indent="0">
              <a:spcAft>
                <a:spcPts val="0"/>
              </a:spcAft>
              <a:buNone/>
              <a:defRPr/>
            </a:lvl2pPr>
          </a:lstStyle>
          <a:p>
            <a:pPr lvl="0"/>
            <a:r>
              <a:rPr lang="en-US"/>
              <a:t>Click to edit Master text styles</a:t>
            </a:r>
          </a:p>
          <a:p>
            <a:pPr lvl="1"/>
            <a:r>
              <a:rPr lang="en-US"/>
              <a:t>Second level</a:t>
            </a:r>
          </a:p>
        </p:txBody>
      </p:sp>
      <p:sp>
        <p:nvSpPr>
          <p:cNvPr id="3" name="Text Placeholder 10">
            <a:extLst>
              <a:ext uri="{FF2B5EF4-FFF2-40B4-BE49-F238E27FC236}">
                <a16:creationId xmlns:a16="http://schemas.microsoft.com/office/drawing/2014/main" id="{A8DF2ECC-3A90-9A18-A2E8-A6063F2FADEF}"/>
              </a:ext>
            </a:extLst>
          </p:cNvPr>
          <p:cNvSpPr>
            <a:spLocks noGrp="1"/>
          </p:cNvSpPr>
          <p:nvPr>
            <p:ph type="body" sz="quarter" idx="36"/>
          </p:nvPr>
        </p:nvSpPr>
        <p:spPr>
          <a:xfrm>
            <a:off x="4809388" y="1673618"/>
            <a:ext cx="6903186" cy="898040"/>
          </a:xfrm>
          <a:prstGeom prst="rect">
            <a:avLst/>
          </a:prstGeom>
          <a:noFill/>
        </p:spPr>
        <p:txBody>
          <a:bodyPr lIns="252000" tIns="0" rIns="0" bIns="0" anchor="t" anchorCtr="0"/>
          <a:lstStyle>
            <a:lvl1pPr marL="0" indent="0">
              <a:spcAft>
                <a:spcPts val="0"/>
              </a:spcAft>
              <a:buNone/>
              <a:defRPr sz="1800">
                <a:solidFill>
                  <a:schemeClr val="accent3"/>
                </a:solidFill>
              </a:defRPr>
            </a:lvl1pPr>
            <a:lvl2pPr marL="0" indent="0">
              <a:spcAft>
                <a:spcPts val="0"/>
              </a:spcAft>
              <a:buNone/>
              <a:defRPr/>
            </a:lvl2pPr>
          </a:lstStyle>
          <a:p>
            <a:pPr lvl="0"/>
            <a:r>
              <a:rPr lang="en-US"/>
              <a:t>Click to edit Master text styles</a:t>
            </a:r>
          </a:p>
          <a:p>
            <a:pPr lvl="1"/>
            <a:r>
              <a:rPr lang="en-US"/>
              <a:t>Second level</a:t>
            </a:r>
          </a:p>
        </p:txBody>
      </p:sp>
      <p:sp>
        <p:nvSpPr>
          <p:cNvPr id="4" name="Text Placeholder 10">
            <a:extLst>
              <a:ext uri="{FF2B5EF4-FFF2-40B4-BE49-F238E27FC236}">
                <a16:creationId xmlns:a16="http://schemas.microsoft.com/office/drawing/2014/main" id="{449B0152-3939-E8E7-DD35-963C0FD1F7C9}"/>
              </a:ext>
            </a:extLst>
          </p:cNvPr>
          <p:cNvSpPr>
            <a:spLocks noGrp="1"/>
          </p:cNvSpPr>
          <p:nvPr>
            <p:ph type="body" sz="quarter" idx="37"/>
          </p:nvPr>
        </p:nvSpPr>
        <p:spPr>
          <a:xfrm>
            <a:off x="4809388" y="2719187"/>
            <a:ext cx="6903186" cy="898040"/>
          </a:xfrm>
          <a:prstGeom prst="rect">
            <a:avLst/>
          </a:prstGeom>
          <a:noFill/>
        </p:spPr>
        <p:txBody>
          <a:bodyPr lIns="252000" tIns="0" rIns="0" bIns="0" anchor="t" anchorCtr="0"/>
          <a:lstStyle>
            <a:lvl1pPr marL="0" indent="0">
              <a:spcAft>
                <a:spcPts val="0"/>
              </a:spcAft>
              <a:buNone/>
              <a:defRPr sz="1800">
                <a:solidFill>
                  <a:schemeClr val="accent4"/>
                </a:solidFill>
              </a:defRPr>
            </a:lvl1pPr>
            <a:lvl2pPr marL="0" indent="0">
              <a:spcAft>
                <a:spcPts val="0"/>
              </a:spcAft>
              <a:buNone/>
              <a:defRPr/>
            </a:lvl2pPr>
          </a:lstStyle>
          <a:p>
            <a:pPr lvl="0"/>
            <a:r>
              <a:rPr lang="en-US"/>
              <a:t>Click to edit Master text styles</a:t>
            </a:r>
          </a:p>
          <a:p>
            <a:pPr lvl="1"/>
            <a:r>
              <a:rPr lang="en-US"/>
              <a:t>Second level</a:t>
            </a:r>
          </a:p>
        </p:txBody>
      </p:sp>
      <p:sp>
        <p:nvSpPr>
          <p:cNvPr id="5" name="Text Placeholder 10">
            <a:extLst>
              <a:ext uri="{FF2B5EF4-FFF2-40B4-BE49-F238E27FC236}">
                <a16:creationId xmlns:a16="http://schemas.microsoft.com/office/drawing/2014/main" id="{9FD8CF15-B11E-9A4A-B73A-53704257FC4A}"/>
              </a:ext>
            </a:extLst>
          </p:cNvPr>
          <p:cNvSpPr>
            <a:spLocks noGrp="1"/>
          </p:cNvSpPr>
          <p:nvPr>
            <p:ph type="body" sz="quarter" idx="38"/>
          </p:nvPr>
        </p:nvSpPr>
        <p:spPr>
          <a:xfrm>
            <a:off x="4809388" y="3764756"/>
            <a:ext cx="6903186" cy="898040"/>
          </a:xfrm>
          <a:prstGeom prst="rect">
            <a:avLst/>
          </a:prstGeom>
          <a:noFill/>
        </p:spPr>
        <p:txBody>
          <a:bodyPr lIns="252000" tIns="0" rIns="0" bIns="0" anchor="t" anchorCtr="0"/>
          <a:lstStyle>
            <a:lvl1pPr marL="0" indent="0">
              <a:spcAft>
                <a:spcPts val="0"/>
              </a:spcAft>
              <a:buNone/>
              <a:defRPr sz="1800">
                <a:solidFill>
                  <a:schemeClr val="accent5"/>
                </a:solidFill>
              </a:defRPr>
            </a:lvl1pPr>
            <a:lvl2pPr marL="0" indent="0">
              <a:spcAft>
                <a:spcPts val="0"/>
              </a:spcAft>
              <a:buNone/>
              <a:defRPr/>
            </a:lvl2pPr>
          </a:lstStyle>
          <a:p>
            <a:pPr lvl="0"/>
            <a:r>
              <a:rPr lang="en-US"/>
              <a:t>Click to edit Master text styles</a:t>
            </a:r>
          </a:p>
          <a:p>
            <a:pPr lvl="1"/>
            <a:r>
              <a:rPr lang="en-US"/>
              <a:t>Second level</a:t>
            </a:r>
          </a:p>
        </p:txBody>
      </p:sp>
      <p:sp>
        <p:nvSpPr>
          <p:cNvPr id="7" name="Picture Placeholder 5">
            <a:extLst>
              <a:ext uri="{FF2B5EF4-FFF2-40B4-BE49-F238E27FC236}">
                <a16:creationId xmlns:a16="http://schemas.microsoft.com/office/drawing/2014/main" id="{C8E59874-D487-84B2-792D-6F7FD81D85FD}"/>
              </a:ext>
            </a:extLst>
          </p:cNvPr>
          <p:cNvSpPr>
            <a:spLocks noGrp="1"/>
          </p:cNvSpPr>
          <p:nvPr>
            <p:ph type="pic" sz="quarter" idx="39"/>
          </p:nvPr>
        </p:nvSpPr>
        <p:spPr>
          <a:xfrm>
            <a:off x="4287389" y="628049"/>
            <a:ext cx="522000" cy="522000"/>
          </a:xfrm>
          <a:prstGeom prst="rect">
            <a:avLst/>
          </a:prstGeom>
        </p:spPr>
        <p:txBody>
          <a:bodyPr/>
          <a:lstStyle>
            <a:lvl1pPr marL="0" indent="0">
              <a:buNone/>
              <a:defRPr sz="800"/>
            </a:lvl1pPr>
          </a:lstStyle>
          <a:p>
            <a:r>
              <a:rPr lang="en-US"/>
              <a:t>Click icon to add picture</a:t>
            </a:r>
            <a:endParaRPr lang="en-GB"/>
          </a:p>
        </p:txBody>
      </p:sp>
      <p:sp>
        <p:nvSpPr>
          <p:cNvPr id="9" name="Picture Placeholder 5">
            <a:extLst>
              <a:ext uri="{FF2B5EF4-FFF2-40B4-BE49-F238E27FC236}">
                <a16:creationId xmlns:a16="http://schemas.microsoft.com/office/drawing/2014/main" id="{86389DB5-439E-A5B3-F90E-37371B1AE4B3}"/>
              </a:ext>
            </a:extLst>
          </p:cNvPr>
          <p:cNvSpPr>
            <a:spLocks noGrp="1"/>
          </p:cNvSpPr>
          <p:nvPr>
            <p:ph type="pic" sz="quarter" idx="40"/>
          </p:nvPr>
        </p:nvSpPr>
        <p:spPr>
          <a:xfrm>
            <a:off x="4287389" y="1673618"/>
            <a:ext cx="522000" cy="522000"/>
          </a:xfrm>
          <a:prstGeom prst="rect">
            <a:avLst/>
          </a:prstGeom>
        </p:spPr>
        <p:txBody>
          <a:bodyPr/>
          <a:lstStyle>
            <a:lvl1pPr marL="0" indent="0">
              <a:buNone/>
              <a:defRPr sz="800"/>
            </a:lvl1pPr>
          </a:lstStyle>
          <a:p>
            <a:r>
              <a:rPr lang="en-US"/>
              <a:t>Click icon to add picture</a:t>
            </a:r>
            <a:endParaRPr lang="en-GB"/>
          </a:p>
        </p:txBody>
      </p:sp>
      <p:sp>
        <p:nvSpPr>
          <p:cNvPr id="10" name="Picture Placeholder 5">
            <a:extLst>
              <a:ext uri="{FF2B5EF4-FFF2-40B4-BE49-F238E27FC236}">
                <a16:creationId xmlns:a16="http://schemas.microsoft.com/office/drawing/2014/main" id="{689BD7CA-A635-5E0B-D8D1-2FA87B52F1D8}"/>
              </a:ext>
            </a:extLst>
          </p:cNvPr>
          <p:cNvSpPr>
            <a:spLocks noGrp="1"/>
          </p:cNvSpPr>
          <p:nvPr>
            <p:ph type="pic" sz="quarter" idx="41"/>
          </p:nvPr>
        </p:nvSpPr>
        <p:spPr>
          <a:xfrm>
            <a:off x="4287389" y="2719187"/>
            <a:ext cx="522000" cy="522000"/>
          </a:xfrm>
          <a:prstGeom prst="rect">
            <a:avLst/>
          </a:prstGeom>
        </p:spPr>
        <p:txBody>
          <a:bodyPr/>
          <a:lstStyle>
            <a:lvl1pPr marL="0" indent="0">
              <a:buNone/>
              <a:defRPr sz="800"/>
            </a:lvl1pPr>
          </a:lstStyle>
          <a:p>
            <a:r>
              <a:rPr lang="en-US"/>
              <a:t>Click icon to add picture</a:t>
            </a:r>
            <a:endParaRPr lang="en-GB"/>
          </a:p>
        </p:txBody>
      </p:sp>
      <p:sp>
        <p:nvSpPr>
          <p:cNvPr id="14" name="Picture Placeholder 5">
            <a:extLst>
              <a:ext uri="{FF2B5EF4-FFF2-40B4-BE49-F238E27FC236}">
                <a16:creationId xmlns:a16="http://schemas.microsoft.com/office/drawing/2014/main" id="{EC6FAD8F-77EE-6EB6-DB3D-C72E4086A4EE}"/>
              </a:ext>
            </a:extLst>
          </p:cNvPr>
          <p:cNvSpPr>
            <a:spLocks noGrp="1"/>
          </p:cNvSpPr>
          <p:nvPr>
            <p:ph type="pic" sz="quarter" idx="49"/>
          </p:nvPr>
        </p:nvSpPr>
        <p:spPr>
          <a:xfrm>
            <a:off x="4287389" y="3764756"/>
            <a:ext cx="522000" cy="522000"/>
          </a:xfrm>
          <a:prstGeom prst="rect">
            <a:avLst/>
          </a:prstGeom>
        </p:spPr>
        <p:txBody>
          <a:bodyPr/>
          <a:lstStyle>
            <a:lvl1pPr marL="0" indent="0">
              <a:buNone/>
              <a:defRPr sz="800"/>
            </a:lvl1pPr>
          </a:lstStyle>
          <a:p>
            <a:r>
              <a:rPr lang="en-US"/>
              <a:t>Click icon to add picture</a:t>
            </a:r>
            <a:endParaRPr lang="en-GB"/>
          </a:p>
        </p:txBody>
      </p:sp>
      <p:sp>
        <p:nvSpPr>
          <p:cNvPr id="17" name="Text Placeholder 10">
            <a:extLst>
              <a:ext uri="{FF2B5EF4-FFF2-40B4-BE49-F238E27FC236}">
                <a16:creationId xmlns:a16="http://schemas.microsoft.com/office/drawing/2014/main" id="{E11BF719-7F71-37E9-B2B5-AA1415A65916}"/>
              </a:ext>
            </a:extLst>
          </p:cNvPr>
          <p:cNvSpPr>
            <a:spLocks noGrp="1"/>
          </p:cNvSpPr>
          <p:nvPr>
            <p:ph type="body" sz="quarter" idx="50"/>
          </p:nvPr>
        </p:nvSpPr>
        <p:spPr>
          <a:xfrm>
            <a:off x="4809388" y="4810323"/>
            <a:ext cx="6903186" cy="898040"/>
          </a:xfrm>
          <a:prstGeom prst="rect">
            <a:avLst/>
          </a:prstGeom>
          <a:noFill/>
        </p:spPr>
        <p:txBody>
          <a:bodyPr lIns="252000" tIns="0" rIns="0" bIns="0" anchor="t" anchorCtr="0"/>
          <a:lstStyle>
            <a:lvl1pPr marL="0" indent="0">
              <a:spcAft>
                <a:spcPts val="0"/>
              </a:spcAft>
              <a:buNone/>
              <a:defRPr sz="1800">
                <a:solidFill>
                  <a:schemeClr val="accent6"/>
                </a:solidFill>
              </a:defRPr>
            </a:lvl1pPr>
            <a:lvl2pPr marL="0" indent="0">
              <a:spcAft>
                <a:spcPts val="0"/>
              </a:spcAft>
              <a:buNone/>
              <a:defRPr/>
            </a:lvl2pPr>
          </a:lstStyle>
          <a:p>
            <a:pPr lvl="0"/>
            <a:r>
              <a:rPr lang="en-US"/>
              <a:t>Click to edit Master text styles</a:t>
            </a:r>
          </a:p>
          <a:p>
            <a:pPr lvl="1"/>
            <a:r>
              <a:rPr lang="en-US"/>
              <a:t>Second level</a:t>
            </a:r>
          </a:p>
        </p:txBody>
      </p:sp>
      <p:sp>
        <p:nvSpPr>
          <p:cNvPr id="20" name="Picture Placeholder 5">
            <a:extLst>
              <a:ext uri="{FF2B5EF4-FFF2-40B4-BE49-F238E27FC236}">
                <a16:creationId xmlns:a16="http://schemas.microsoft.com/office/drawing/2014/main" id="{2C0E62BF-EA76-4833-AA8D-E900A1551664}"/>
              </a:ext>
            </a:extLst>
          </p:cNvPr>
          <p:cNvSpPr>
            <a:spLocks noGrp="1"/>
          </p:cNvSpPr>
          <p:nvPr>
            <p:ph type="pic" sz="quarter" idx="51"/>
          </p:nvPr>
        </p:nvSpPr>
        <p:spPr>
          <a:xfrm>
            <a:off x="4287389" y="4810323"/>
            <a:ext cx="522000" cy="522000"/>
          </a:xfrm>
          <a:prstGeom prst="rect">
            <a:avLst/>
          </a:prstGeom>
        </p:spPr>
        <p:txBody>
          <a:bodyPr/>
          <a:lstStyle>
            <a:lvl1pPr marL="0" indent="0">
              <a:buNone/>
              <a:defRPr sz="800"/>
            </a:lvl1pPr>
          </a:lstStyle>
          <a:p>
            <a:r>
              <a:rPr lang="en-US"/>
              <a:t>Click icon to add picture</a:t>
            </a:r>
            <a:endParaRPr lang="en-GB"/>
          </a:p>
        </p:txBody>
      </p:sp>
      <p:sp>
        <p:nvSpPr>
          <p:cNvPr id="6" name="Footer Placeholder 4">
            <a:extLst>
              <a:ext uri="{FF2B5EF4-FFF2-40B4-BE49-F238E27FC236}">
                <a16:creationId xmlns:a16="http://schemas.microsoft.com/office/drawing/2014/main" id="{530F742C-6397-9A09-C8F8-118F551BB8B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8" name="Text Placeholder 3">
            <a:extLst>
              <a:ext uri="{FF2B5EF4-FFF2-40B4-BE49-F238E27FC236}">
                <a16:creationId xmlns:a16="http://schemas.microsoft.com/office/drawing/2014/main" id="{469DED87-0B5F-4546-9FE6-4A06AA7FFDCF}"/>
              </a:ext>
            </a:extLst>
          </p:cNvPr>
          <p:cNvSpPr>
            <a:spLocks noGrp="1"/>
          </p:cNvSpPr>
          <p:nvPr>
            <p:ph type="body" sz="quarter" idx="17"/>
          </p:nvPr>
        </p:nvSpPr>
        <p:spPr>
          <a:xfrm>
            <a:off x="480575" y="2097087"/>
            <a:ext cx="2859339" cy="3960811"/>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1" name="Rectangle 10">
            <a:extLst>
              <a:ext uri="{FF2B5EF4-FFF2-40B4-BE49-F238E27FC236}">
                <a16:creationId xmlns:a16="http://schemas.microsoft.com/office/drawing/2014/main" id="{63A417BF-93CD-A786-FFB0-AD046997DBF0}"/>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Graphic 11">
            <a:extLst>
              <a:ext uri="{FF2B5EF4-FFF2-40B4-BE49-F238E27FC236}">
                <a16:creationId xmlns:a16="http://schemas.microsoft.com/office/drawing/2014/main" id="{A7FED1C9-2369-927A-BE9A-3331DF47F41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296530790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8_content _horizontal_3_elements_title_white">
    <p:spTree>
      <p:nvGrpSpPr>
        <p:cNvPr id="1" name=""/>
        <p:cNvGrpSpPr/>
        <p:nvPr/>
      </p:nvGrpSpPr>
      <p:grpSpPr>
        <a:xfrm>
          <a:off x="0" y="0"/>
          <a:ext cx="0" cy="0"/>
          <a:chOff x="0" y="0"/>
          <a:chExt cx="0" cy="0"/>
        </a:xfrm>
      </p:grpSpPr>
      <p:sp>
        <p:nvSpPr>
          <p:cNvPr id="9" name="Slide Number Placeholder 3">
            <a:extLst>
              <a:ext uri="{FF2B5EF4-FFF2-40B4-BE49-F238E27FC236}">
                <a16:creationId xmlns:a16="http://schemas.microsoft.com/office/drawing/2014/main" id="{1B2E24D8-414B-A734-0BE4-D1FCA9281EBF}"/>
              </a:ext>
            </a:extLst>
          </p:cNvPr>
          <p:cNvSpPr>
            <a:spLocks noGrp="1"/>
          </p:cNvSpPr>
          <p:nvPr>
            <p:ph type="sldNum" sz="quarter" idx="28"/>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13" name="Text Placeholder 10">
            <a:extLst>
              <a:ext uri="{FF2B5EF4-FFF2-40B4-BE49-F238E27FC236}">
                <a16:creationId xmlns:a16="http://schemas.microsoft.com/office/drawing/2014/main" id="{E3DF9007-54E8-3C2F-7D8D-BF0745BBF267}"/>
              </a:ext>
            </a:extLst>
          </p:cNvPr>
          <p:cNvSpPr>
            <a:spLocks noGrp="1"/>
          </p:cNvSpPr>
          <p:nvPr>
            <p:ph type="body" sz="quarter" idx="38"/>
          </p:nvPr>
        </p:nvSpPr>
        <p:spPr>
          <a:xfrm>
            <a:off x="479425" y="4116158"/>
            <a:ext cx="3290484" cy="1762128"/>
          </a:xfrm>
          <a:prstGeom prst="rect">
            <a:avLst/>
          </a:prstGeom>
          <a:noFill/>
        </p:spPr>
        <p:txBody>
          <a:bodyPr lIns="0" tIns="0" rIns="0" bIns="0" anchor="t" anchorCtr="0"/>
          <a:lstStyle>
            <a:lvl1pPr marL="0" indent="0">
              <a:spcAft>
                <a:spcPts val="0"/>
              </a:spcAft>
              <a:buNone/>
              <a:defRPr sz="1800">
                <a:solidFill>
                  <a:schemeClr val="accent2"/>
                </a:solidFill>
              </a:defRPr>
            </a:lvl1pPr>
            <a:lvl2pPr marL="0" indent="0">
              <a:spcAft>
                <a:spcPts val="0"/>
              </a:spcAft>
              <a:buNone/>
              <a:defRPr/>
            </a:lvl2pPr>
          </a:lstStyle>
          <a:p>
            <a:pPr lvl="0"/>
            <a:r>
              <a:rPr lang="en-US"/>
              <a:t>Click to edit Master text styles</a:t>
            </a:r>
          </a:p>
          <a:p>
            <a:pPr lvl="1"/>
            <a:r>
              <a:rPr lang="en-US"/>
              <a:t>Second level</a:t>
            </a:r>
          </a:p>
        </p:txBody>
      </p:sp>
      <p:sp>
        <p:nvSpPr>
          <p:cNvPr id="14" name="Text Placeholder 10">
            <a:extLst>
              <a:ext uri="{FF2B5EF4-FFF2-40B4-BE49-F238E27FC236}">
                <a16:creationId xmlns:a16="http://schemas.microsoft.com/office/drawing/2014/main" id="{8B68450B-A2D8-1410-DC84-A994413989B0}"/>
              </a:ext>
            </a:extLst>
          </p:cNvPr>
          <p:cNvSpPr>
            <a:spLocks noGrp="1"/>
          </p:cNvSpPr>
          <p:nvPr>
            <p:ph type="body" sz="quarter" idx="39"/>
          </p:nvPr>
        </p:nvSpPr>
        <p:spPr>
          <a:xfrm>
            <a:off x="4381497" y="4116158"/>
            <a:ext cx="3290484" cy="1762128"/>
          </a:xfrm>
          <a:prstGeom prst="rect">
            <a:avLst/>
          </a:prstGeom>
          <a:noFill/>
        </p:spPr>
        <p:txBody>
          <a:bodyPr lIns="0" tIns="0" rIns="0" bIns="0" anchor="t" anchorCtr="0"/>
          <a:lstStyle>
            <a:lvl1pPr marL="0" indent="0">
              <a:spcAft>
                <a:spcPts val="0"/>
              </a:spcAft>
              <a:buNone/>
              <a:defRPr sz="1800">
                <a:solidFill>
                  <a:schemeClr val="accent3"/>
                </a:solidFill>
              </a:defRPr>
            </a:lvl1pPr>
            <a:lvl2pPr marL="0" indent="0">
              <a:spcAft>
                <a:spcPts val="0"/>
              </a:spcAft>
              <a:buNone/>
              <a:defRPr/>
            </a:lvl2pPr>
          </a:lstStyle>
          <a:p>
            <a:pPr lvl="0"/>
            <a:r>
              <a:rPr lang="en-US"/>
              <a:t>Click to edit Master text styles</a:t>
            </a:r>
          </a:p>
          <a:p>
            <a:pPr lvl="1"/>
            <a:r>
              <a:rPr lang="en-US"/>
              <a:t>Second level</a:t>
            </a:r>
          </a:p>
        </p:txBody>
      </p:sp>
      <p:sp>
        <p:nvSpPr>
          <p:cNvPr id="15" name="Text Placeholder 10">
            <a:extLst>
              <a:ext uri="{FF2B5EF4-FFF2-40B4-BE49-F238E27FC236}">
                <a16:creationId xmlns:a16="http://schemas.microsoft.com/office/drawing/2014/main" id="{8273DA92-4D83-9C03-15CD-2BFEB34F3B9A}"/>
              </a:ext>
            </a:extLst>
          </p:cNvPr>
          <p:cNvSpPr>
            <a:spLocks noGrp="1"/>
          </p:cNvSpPr>
          <p:nvPr>
            <p:ph type="body" sz="quarter" idx="40"/>
          </p:nvPr>
        </p:nvSpPr>
        <p:spPr>
          <a:xfrm>
            <a:off x="8226838" y="4116158"/>
            <a:ext cx="3290484" cy="1762128"/>
          </a:xfrm>
          <a:prstGeom prst="rect">
            <a:avLst/>
          </a:prstGeom>
          <a:noFill/>
        </p:spPr>
        <p:txBody>
          <a:bodyPr lIns="0" tIns="0" rIns="0" bIns="0" anchor="t" anchorCtr="0"/>
          <a:lstStyle>
            <a:lvl1pPr marL="0" indent="0">
              <a:spcAft>
                <a:spcPts val="0"/>
              </a:spcAft>
              <a:buNone/>
              <a:defRPr sz="1800">
                <a:solidFill>
                  <a:schemeClr val="accent4"/>
                </a:solidFill>
              </a:defRPr>
            </a:lvl1pPr>
            <a:lvl2pPr marL="0" indent="0">
              <a:spcAft>
                <a:spcPts val="0"/>
              </a:spcAft>
              <a:buNone/>
              <a:defRPr/>
            </a:lvl2pPr>
          </a:lstStyle>
          <a:p>
            <a:pPr lvl="0"/>
            <a:r>
              <a:rPr lang="en-US"/>
              <a:t>Click to edit Master text styles</a:t>
            </a:r>
          </a:p>
          <a:p>
            <a:pPr lvl="1"/>
            <a:r>
              <a:rPr lang="en-US"/>
              <a:t>Second level</a:t>
            </a:r>
          </a:p>
        </p:txBody>
      </p:sp>
      <p:sp>
        <p:nvSpPr>
          <p:cNvPr id="16" name="Picture Placeholder 9">
            <a:extLst>
              <a:ext uri="{FF2B5EF4-FFF2-40B4-BE49-F238E27FC236}">
                <a16:creationId xmlns:a16="http://schemas.microsoft.com/office/drawing/2014/main" id="{14811265-DF9D-7C26-1FDA-F4768A9C9148}"/>
              </a:ext>
            </a:extLst>
          </p:cNvPr>
          <p:cNvSpPr>
            <a:spLocks noGrp="1"/>
          </p:cNvSpPr>
          <p:nvPr>
            <p:ph type="pic" sz="quarter" idx="15" hasCustomPrompt="1"/>
          </p:nvPr>
        </p:nvSpPr>
        <p:spPr>
          <a:xfrm>
            <a:off x="0" y="0"/>
            <a:ext cx="12192000" cy="2852530"/>
          </a:xfrm>
          <a:custGeom>
            <a:avLst/>
            <a:gdLst>
              <a:gd name="connsiteX0" fmla="*/ 0 w 12192000"/>
              <a:gd name="connsiteY0" fmla="*/ 0 h 3683000"/>
              <a:gd name="connsiteX1" fmla="*/ 12192000 w 12192000"/>
              <a:gd name="connsiteY1" fmla="*/ 0 h 3683000"/>
              <a:gd name="connsiteX2" fmla="*/ 12192000 w 12192000"/>
              <a:gd name="connsiteY2" fmla="*/ 3683000 h 3683000"/>
              <a:gd name="connsiteX3" fmla="*/ 0 w 12192000"/>
              <a:gd name="connsiteY3" fmla="*/ 3683000 h 3683000"/>
            </a:gdLst>
            <a:ahLst/>
            <a:cxnLst>
              <a:cxn ang="0">
                <a:pos x="connsiteX0" y="connsiteY0"/>
              </a:cxn>
              <a:cxn ang="0">
                <a:pos x="connsiteX1" y="connsiteY1"/>
              </a:cxn>
              <a:cxn ang="0">
                <a:pos x="connsiteX2" y="connsiteY2"/>
              </a:cxn>
              <a:cxn ang="0">
                <a:pos x="connsiteX3" y="connsiteY3"/>
              </a:cxn>
            </a:cxnLst>
            <a:rect l="l" t="t" r="r" b="b"/>
            <a:pathLst>
              <a:path w="12192000" h="3683000">
                <a:moveTo>
                  <a:pt x="0" y="0"/>
                </a:moveTo>
                <a:lnTo>
                  <a:pt x="12192000" y="0"/>
                </a:lnTo>
                <a:lnTo>
                  <a:pt x="12192000" y="3683000"/>
                </a:lnTo>
                <a:lnTo>
                  <a:pt x="0" y="3683000"/>
                </a:lnTo>
                <a:close/>
              </a:path>
            </a:pathLst>
          </a:custGeom>
          <a:solidFill>
            <a:schemeClr val="bg1">
              <a:lumMod val="95000"/>
            </a:schemeClr>
          </a:solidFill>
        </p:spPr>
        <p:txBody>
          <a:bodyPr wrap="square">
            <a:noAutofit/>
          </a:bodyPr>
          <a:lstStyle>
            <a:lvl1pPr algn="r">
              <a:defRPr/>
            </a:lvl1pPr>
          </a:lstStyle>
          <a:p>
            <a:r>
              <a:rPr lang="en-AU"/>
              <a:t>Click on icon to insert image and send to back</a:t>
            </a:r>
          </a:p>
        </p:txBody>
      </p:sp>
      <p:sp>
        <p:nvSpPr>
          <p:cNvPr id="17" name="Title 32">
            <a:extLst>
              <a:ext uri="{FF2B5EF4-FFF2-40B4-BE49-F238E27FC236}">
                <a16:creationId xmlns:a16="http://schemas.microsoft.com/office/drawing/2014/main" id="{6D732B95-F79C-7F91-3A50-7F5BEB4DBCF1}"/>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bg1"/>
                </a:solidFill>
              </a:defRPr>
            </a:lvl1pPr>
          </a:lstStyle>
          <a:p>
            <a:r>
              <a:rPr lang="en-US"/>
              <a:t>Click to edit Master title style</a:t>
            </a:r>
            <a:endParaRPr lang="en-AU"/>
          </a:p>
        </p:txBody>
      </p:sp>
      <p:sp>
        <p:nvSpPr>
          <p:cNvPr id="2" name="Picture Placeholder 5">
            <a:extLst>
              <a:ext uri="{FF2B5EF4-FFF2-40B4-BE49-F238E27FC236}">
                <a16:creationId xmlns:a16="http://schemas.microsoft.com/office/drawing/2014/main" id="{A98C2F7E-B0E9-AF2B-0BCB-54B752C0EBFC}"/>
              </a:ext>
            </a:extLst>
          </p:cNvPr>
          <p:cNvSpPr>
            <a:spLocks noGrp="1"/>
          </p:cNvSpPr>
          <p:nvPr>
            <p:ph type="pic" sz="quarter" idx="42"/>
          </p:nvPr>
        </p:nvSpPr>
        <p:spPr>
          <a:xfrm>
            <a:off x="479425" y="3271420"/>
            <a:ext cx="612000" cy="612000"/>
          </a:xfrm>
          <a:prstGeom prst="rect">
            <a:avLst/>
          </a:prstGeom>
        </p:spPr>
        <p:txBody>
          <a:bodyPr/>
          <a:lstStyle>
            <a:lvl1pPr marL="0" indent="0">
              <a:buNone/>
              <a:defRPr sz="800"/>
            </a:lvl1pPr>
          </a:lstStyle>
          <a:p>
            <a:r>
              <a:rPr lang="en-US"/>
              <a:t>Click icon to add picture</a:t>
            </a:r>
            <a:endParaRPr lang="en-GB"/>
          </a:p>
        </p:txBody>
      </p:sp>
      <p:sp>
        <p:nvSpPr>
          <p:cNvPr id="3" name="Picture Placeholder 5">
            <a:extLst>
              <a:ext uri="{FF2B5EF4-FFF2-40B4-BE49-F238E27FC236}">
                <a16:creationId xmlns:a16="http://schemas.microsoft.com/office/drawing/2014/main" id="{E8467C0C-8107-6C63-CDCB-D40338DE2A9D}"/>
              </a:ext>
            </a:extLst>
          </p:cNvPr>
          <p:cNvSpPr>
            <a:spLocks noGrp="1"/>
          </p:cNvSpPr>
          <p:nvPr>
            <p:ph type="pic" sz="quarter" idx="43"/>
          </p:nvPr>
        </p:nvSpPr>
        <p:spPr>
          <a:xfrm>
            <a:off x="4381497" y="3271420"/>
            <a:ext cx="612000" cy="612000"/>
          </a:xfrm>
          <a:prstGeom prst="rect">
            <a:avLst/>
          </a:prstGeom>
        </p:spPr>
        <p:txBody>
          <a:bodyPr/>
          <a:lstStyle>
            <a:lvl1pPr marL="0" indent="0">
              <a:buNone/>
              <a:defRPr sz="800"/>
            </a:lvl1pPr>
          </a:lstStyle>
          <a:p>
            <a:r>
              <a:rPr lang="en-US"/>
              <a:t>Click icon to add picture</a:t>
            </a:r>
            <a:endParaRPr lang="en-GB"/>
          </a:p>
        </p:txBody>
      </p:sp>
      <p:sp>
        <p:nvSpPr>
          <p:cNvPr id="4" name="Picture Placeholder 5">
            <a:extLst>
              <a:ext uri="{FF2B5EF4-FFF2-40B4-BE49-F238E27FC236}">
                <a16:creationId xmlns:a16="http://schemas.microsoft.com/office/drawing/2014/main" id="{2096AB77-438F-96E8-A694-903344C9A4DB}"/>
              </a:ext>
            </a:extLst>
          </p:cNvPr>
          <p:cNvSpPr>
            <a:spLocks noGrp="1"/>
          </p:cNvSpPr>
          <p:nvPr>
            <p:ph type="pic" sz="quarter" idx="44"/>
          </p:nvPr>
        </p:nvSpPr>
        <p:spPr>
          <a:xfrm>
            <a:off x="8226838" y="3271420"/>
            <a:ext cx="612000" cy="612000"/>
          </a:xfrm>
          <a:prstGeom prst="rect">
            <a:avLst/>
          </a:prstGeom>
        </p:spPr>
        <p:txBody>
          <a:bodyPr/>
          <a:lstStyle>
            <a:lvl1pPr marL="0" indent="0">
              <a:buNone/>
              <a:defRPr sz="800"/>
            </a:lvl1pPr>
          </a:lstStyle>
          <a:p>
            <a:r>
              <a:rPr lang="en-US"/>
              <a:t>Click icon to add picture</a:t>
            </a:r>
            <a:endParaRPr lang="en-GB"/>
          </a:p>
        </p:txBody>
      </p:sp>
      <p:sp>
        <p:nvSpPr>
          <p:cNvPr id="5" name="Footer Placeholder 4">
            <a:extLst>
              <a:ext uri="{FF2B5EF4-FFF2-40B4-BE49-F238E27FC236}">
                <a16:creationId xmlns:a16="http://schemas.microsoft.com/office/drawing/2014/main" id="{149FB304-48FD-B3C2-F07C-5906A6CFE0C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6" name="Text Placeholder 4">
            <a:extLst>
              <a:ext uri="{FF2B5EF4-FFF2-40B4-BE49-F238E27FC236}">
                <a16:creationId xmlns:a16="http://schemas.microsoft.com/office/drawing/2014/main" id="{6A818518-599F-233F-10C2-D55AFC9D65AF}"/>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pic>
        <p:nvPicPr>
          <p:cNvPr id="7" name="Graphic 6">
            <a:extLst>
              <a:ext uri="{FF2B5EF4-FFF2-40B4-BE49-F238E27FC236}">
                <a16:creationId xmlns:a16="http://schemas.microsoft.com/office/drawing/2014/main" id="{8523717D-33E1-8616-B8D3-DDAC6387635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2854283264"/>
      </p:ext>
    </p:extLst>
  </p:cSld>
  <p:clrMapOvr>
    <a:masterClrMapping/>
  </p:clrMapOvr>
  <p:extLst>
    <p:ext uri="{DCECCB84-F9BA-43D5-87BE-67443E8EF086}">
      <p15:sldGuideLst xmlns:p15="http://schemas.microsoft.com/office/powerpoint/2012/main">
        <p15:guide id="5" pos="2389">
          <p15:clr>
            <a:srgbClr val="FBAE40"/>
          </p15:clr>
        </p15:guide>
        <p15:guide id="6" pos="2816">
          <p15:clr>
            <a:srgbClr val="FBAE40"/>
          </p15:clr>
        </p15:guide>
        <p15:guide id="7" pos="4872">
          <p15:clr>
            <a:srgbClr val="FBAE40"/>
          </p15:clr>
        </p15:guide>
        <p15:guide id="8" pos="5292">
          <p15:clr>
            <a:srgbClr val="FBAE4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28_content _horizontal_3_elements_title_black">
    <p:spTree>
      <p:nvGrpSpPr>
        <p:cNvPr id="1" name=""/>
        <p:cNvGrpSpPr/>
        <p:nvPr/>
      </p:nvGrpSpPr>
      <p:grpSpPr>
        <a:xfrm>
          <a:off x="0" y="0"/>
          <a:ext cx="0" cy="0"/>
          <a:chOff x="0" y="0"/>
          <a:chExt cx="0" cy="0"/>
        </a:xfrm>
      </p:grpSpPr>
      <p:sp>
        <p:nvSpPr>
          <p:cNvPr id="9" name="Slide Number Placeholder 3">
            <a:extLst>
              <a:ext uri="{FF2B5EF4-FFF2-40B4-BE49-F238E27FC236}">
                <a16:creationId xmlns:a16="http://schemas.microsoft.com/office/drawing/2014/main" id="{1B2E24D8-414B-A734-0BE4-D1FCA9281EBF}"/>
              </a:ext>
            </a:extLst>
          </p:cNvPr>
          <p:cNvSpPr>
            <a:spLocks noGrp="1"/>
          </p:cNvSpPr>
          <p:nvPr>
            <p:ph type="sldNum" sz="quarter" idx="28"/>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13" name="Text Placeholder 10">
            <a:extLst>
              <a:ext uri="{FF2B5EF4-FFF2-40B4-BE49-F238E27FC236}">
                <a16:creationId xmlns:a16="http://schemas.microsoft.com/office/drawing/2014/main" id="{E3DF9007-54E8-3C2F-7D8D-BF0745BBF267}"/>
              </a:ext>
            </a:extLst>
          </p:cNvPr>
          <p:cNvSpPr>
            <a:spLocks noGrp="1"/>
          </p:cNvSpPr>
          <p:nvPr>
            <p:ph type="body" sz="quarter" idx="38"/>
          </p:nvPr>
        </p:nvSpPr>
        <p:spPr>
          <a:xfrm>
            <a:off x="479425" y="4116158"/>
            <a:ext cx="3290484" cy="1762128"/>
          </a:xfrm>
          <a:prstGeom prst="rect">
            <a:avLst/>
          </a:prstGeom>
          <a:noFill/>
        </p:spPr>
        <p:txBody>
          <a:bodyPr lIns="0" tIns="0" rIns="0" bIns="0" anchor="t" anchorCtr="0"/>
          <a:lstStyle>
            <a:lvl1pPr marL="0" indent="0">
              <a:spcAft>
                <a:spcPts val="0"/>
              </a:spcAft>
              <a:buNone/>
              <a:defRPr sz="1800">
                <a:solidFill>
                  <a:schemeClr val="accent2"/>
                </a:solidFill>
              </a:defRPr>
            </a:lvl1pPr>
            <a:lvl2pPr marL="0" indent="0">
              <a:spcAft>
                <a:spcPts val="0"/>
              </a:spcAft>
              <a:buNone/>
              <a:defRPr/>
            </a:lvl2pPr>
          </a:lstStyle>
          <a:p>
            <a:pPr lvl="0"/>
            <a:r>
              <a:rPr lang="en-US"/>
              <a:t>Click to edit Master text styles</a:t>
            </a:r>
          </a:p>
          <a:p>
            <a:pPr lvl="1"/>
            <a:r>
              <a:rPr lang="en-US"/>
              <a:t>Second level</a:t>
            </a:r>
          </a:p>
        </p:txBody>
      </p:sp>
      <p:sp>
        <p:nvSpPr>
          <p:cNvPr id="14" name="Text Placeholder 10">
            <a:extLst>
              <a:ext uri="{FF2B5EF4-FFF2-40B4-BE49-F238E27FC236}">
                <a16:creationId xmlns:a16="http://schemas.microsoft.com/office/drawing/2014/main" id="{8B68450B-A2D8-1410-DC84-A994413989B0}"/>
              </a:ext>
            </a:extLst>
          </p:cNvPr>
          <p:cNvSpPr>
            <a:spLocks noGrp="1"/>
          </p:cNvSpPr>
          <p:nvPr>
            <p:ph type="body" sz="quarter" idx="39"/>
          </p:nvPr>
        </p:nvSpPr>
        <p:spPr>
          <a:xfrm>
            <a:off x="4381497" y="4116158"/>
            <a:ext cx="3290484" cy="1762128"/>
          </a:xfrm>
          <a:prstGeom prst="rect">
            <a:avLst/>
          </a:prstGeom>
          <a:noFill/>
        </p:spPr>
        <p:txBody>
          <a:bodyPr lIns="0" tIns="0" rIns="0" bIns="0" anchor="t" anchorCtr="0"/>
          <a:lstStyle>
            <a:lvl1pPr marL="0" indent="0">
              <a:spcAft>
                <a:spcPts val="0"/>
              </a:spcAft>
              <a:buNone/>
              <a:defRPr sz="1800">
                <a:solidFill>
                  <a:schemeClr val="accent3"/>
                </a:solidFill>
              </a:defRPr>
            </a:lvl1pPr>
            <a:lvl2pPr marL="0" indent="0">
              <a:spcAft>
                <a:spcPts val="0"/>
              </a:spcAft>
              <a:buNone/>
              <a:defRPr/>
            </a:lvl2pPr>
          </a:lstStyle>
          <a:p>
            <a:pPr lvl="0"/>
            <a:r>
              <a:rPr lang="en-US"/>
              <a:t>Click to edit Master text styles</a:t>
            </a:r>
          </a:p>
          <a:p>
            <a:pPr lvl="1"/>
            <a:r>
              <a:rPr lang="en-US"/>
              <a:t>Second level</a:t>
            </a:r>
          </a:p>
        </p:txBody>
      </p:sp>
      <p:sp>
        <p:nvSpPr>
          <p:cNvPr id="15" name="Text Placeholder 10">
            <a:extLst>
              <a:ext uri="{FF2B5EF4-FFF2-40B4-BE49-F238E27FC236}">
                <a16:creationId xmlns:a16="http://schemas.microsoft.com/office/drawing/2014/main" id="{8273DA92-4D83-9C03-15CD-2BFEB34F3B9A}"/>
              </a:ext>
            </a:extLst>
          </p:cNvPr>
          <p:cNvSpPr>
            <a:spLocks noGrp="1"/>
          </p:cNvSpPr>
          <p:nvPr>
            <p:ph type="body" sz="quarter" idx="40"/>
          </p:nvPr>
        </p:nvSpPr>
        <p:spPr>
          <a:xfrm>
            <a:off x="8226838" y="4116158"/>
            <a:ext cx="3290484" cy="1762128"/>
          </a:xfrm>
          <a:prstGeom prst="rect">
            <a:avLst/>
          </a:prstGeom>
          <a:noFill/>
        </p:spPr>
        <p:txBody>
          <a:bodyPr lIns="0" tIns="0" rIns="0" bIns="0" anchor="t" anchorCtr="0"/>
          <a:lstStyle>
            <a:lvl1pPr marL="0" indent="0">
              <a:spcAft>
                <a:spcPts val="0"/>
              </a:spcAft>
              <a:buNone/>
              <a:defRPr sz="1800">
                <a:solidFill>
                  <a:schemeClr val="accent4"/>
                </a:solidFill>
              </a:defRPr>
            </a:lvl1pPr>
            <a:lvl2pPr marL="0" indent="0">
              <a:spcAft>
                <a:spcPts val="0"/>
              </a:spcAft>
              <a:buNone/>
              <a:defRPr/>
            </a:lvl2pPr>
          </a:lstStyle>
          <a:p>
            <a:pPr lvl="0"/>
            <a:r>
              <a:rPr lang="en-US"/>
              <a:t>Click to edit Master text styles</a:t>
            </a:r>
          </a:p>
          <a:p>
            <a:pPr lvl="1"/>
            <a:r>
              <a:rPr lang="en-US"/>
              <a:t>Second level</a:t>
            </a:r>
          </a:p>
        </p:txBody>
      </p:sp>
      <p:sp>
        <p:nvSpPr>
          <p:cNvPr id="16" name="Picture Placeholder 9">
            <a:extLst>
              <a:ext uri="{FF2B5EF4-FFF2-40B4-BE49-F238E27FC236}">
                <a16:creationId xmlns:a16="http://schemas.microsoft.com/office/drawing/2014/main" id="{14811265-DF9D-7C26-1FDA-F4768A9C9148}"/>
              </a:ext>
            </a:extLst>
          </p:cNvPr>
          <p:cNvSpPr>
            <a:spLocks noGrp="1"/>
          </p:cNvSpPr>
          <p:nvPr>
            <p:ph type="pic" sz="quarter" idx="15" hasCustomPrompt="1"/>
          </p:nvPr>
        </p:nvSpPr>
        <p:spPr>
          <a:xfrm>
            <a:off x="0" y="0"/>
            <a:ext cx="12192000" cy="2852530"/>
          </a:xfrm>
          <a:custGeom>
            <a:avLst/>
            <a:gdLst>
              <a:gd name="connsiteX0" fmla="*/ 0 w 12192000"/>
              <a:gd name="connsiteY0" fmla="*/ 0 h 3683000"/>
              <a:gd name="connsiteX1" fmla="*/ 12192000 w 12192000"/>
              <a:gd name="connsiteY1" fmla="*/ 0 h 3683000"/>
              <a:gd name="connsiteX2" fmla="*/ 12192000 w 12192000"/>
              <a:gd name="connsiteY2" fmla="*/ 3683000 h 3683000"/>
              <a:gd name="connsiteX3" fmla="*/ 0 w 12192000"/>
              <a:gd name="connsiteY3" fmla="*/ 3683000 h 3683000"/>
            </a:gdLst>
            <a:ahLst/>
            <a:cxnLst>
              <a:cxn ang="0">
                <a:pos x="connsiteX0" y="connsiteY0"/>
              </a:cxn>
              <a:cxn ang="0">
                <a:pos x="connsiteX1" y="connsiteY1"/>
              </a:cxn>
              <a:cxn ang="0">
                <a:pos x="connsiteX2" y="connsiteY2"/>
              </a:cxn>
              <a:cxn ang="0">
                <a:pos x="connsiteX3" y="connsiteY3"/>
              </a:cxn>
            </a:cxnLst>
            <a:rect l="l" t="t" r="r" b="b"/>
            <a:pathLst>
              <a:path w="12192000" h="3683000">
                <a:moveTo>
                  <a:pt x="0" y="0"/>
                </a:moveTo>
                <a:lnTo>
                  <a:pt x="12192000" y="0"/>
                </a:lnTo>
                <a:lnTo>
                  <a:pt x="12192000" y="3683000"/>
                </a:lnTo>
                <a:lnTo>
                  <a:pt x="0" y="3683000"/>
                </a:lnTo>
                <a:close/>
              </a:path>
            </a:pathLst>
          </a:custGeom>
          <a:solidFill>
            <a:schemeClr val="bg1">
              <a:lumMod val="95000"/>
            </a:schemeClr>
          </a:solidFill>
        </p:spPr>
        <p:txBody>
          <a:bodyPr wrap="square">
            <a:noAutofit/>
          </a:bodyPr>
          <a:lstStyle>
            <a:lvl1pPr algn="r">
              <a:defRPr/>
            </a:lvl1pPr>
          </a:lstStyle>
          <a:p>
            <a:r>
              <a:rPr lang="en-AU"/>
              <a:t>Click on icon to insert image and send to back</a:t>
            </a:r>
          </a:p>
        </p:txBody>
      </p:sp>
      <p:sp>
        <p:nvSpPr>
          <p:cNvPr id="17" name="Title 32">
            <a:extLst>
              <a:ext uri="{FF2B5EF4-FFF2-40B4-BE49-F238E27FC236}">
                <a16:creationId xmlns:a16="http://schemas.microsoft.com/office/drawing/2014/main" id="{6D732B95-F79C-7F91-3A50-7F5BEB4DBCF1}"/>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AU"/>
          </a:p>
        </p:txBody>
      </p:sp>
      <p:sp>
        <p:nvSpPr>
          <p:cNvPr id="2" name="Picture Placeholder 5">
            <a:extLst>
              <a:ext uri="{FF2B5EF4-FFF2-40B4-BE49-F238E27FC236}">
                <a16:creationId xmlns:a16="http://schemas.microsoft.com/office/drawing/2014/main" id="{A98C2F7E-B0E9-AF2B-0BCB-54B752C0EBFC}"/>
              </a:ext>
            </a:extLst>
          </p:cNvPr>
          <p:cNvSpPr>
            <a:spLocks noGrp="1"/>
          </p:cNvSpPr>
          <p:nvPr>
            <p:ph type="pic" sz="quarter" idx="42"/>
          </p:nvPr>
        </p:nvSpPr>
        <p:spPr>
          <a:xfrm>
            <a:off x="479425" y="3271420"/>
            <a:ext cx="612000" cy="612000"/>
          </a:xfrm>
          <a:prstGeom prst="rect">
            <a:avLst/>
          </a:prstGeom>
        </p:spPr>
        <p:txBody>
          <a:bodyPr/>
          <a:lstStyle>
            <a:lvl1pPr marL="0" indent="0">
              <a:buNone/>
              <a:defRPr sz="800"/>
            </a:lvl1pPr>
          </a:lstStyle>
          <a:p>
            <a:r>
              <a:rPr lang="en-US"/>
              <a:t>Click icon to add picture</a:t>
            </a:r>
            <a:endParaRPr lang="en-GB"/>
          </a:p>
        </p:txBody>
      </p:sp>
      <p:sp>
        <p:nvSpPr>
          <p:cNvPr id="3" name="Picture Placeholder 5">
            <a:extLst>
              <a:ext uri="{FF2B5EF4-FFF2-40B4-BE49-F238E27FC236}">
                <a16:creationId xmlns:a16="http://schemas.microsoft.com/office/drawing/2014/main" id="{E8467C0C-8107-6C63-CDCB-D40338DE2A9D}"/>
              </a:ext>
            </a:extLst>
          </p:cNvPr>
          <p:cNvSpPr>
            <a:spLocks noGrp="1"/>
          </p:cNvSpPr>
          <p:nvPr>
            <p:ph type="pic" sz="quarter" idx="43"/>
          </p:nvPr>
        </p:nvSpPr>
        <p:spPr>
          <a:xfrm>
            <a:off x="4381497" y="3271420"/>
            <a:ext cx="612000" cy="612000"/>
          </a:xfrm>
          <a:prstGeom prst="rect">
            <a:avLst/>
          </a:prstGeom>
        </p:spPr>
        <p:txBody>
          <a:bodyPr/>
          <a:lstStyle>
            <a:lvl1pPr marL="0" indent="0">
              <a:buNone/>
              <a:defRPr sz="800"/>
            </a:lvl1pPr>
          </a:lstStyle>
          <a:p>
            <a:r>
              <a:rPr lang="en-US"/>
              <a:t>Click icon to add picture</a:t>
            </a:r>
            <a:endParaRPr lang="en-GB"/>
          </a:p>
        </p:txBody>
      </p:sp>
      <p:sp>
        <p:nvSpPr>
          <p:cNvPr id="4" name="Picture Placeholder 5">
            <a:extLst>
              <a:ext uri="{FF2B5EF4-FFF2-40B4-BE49-F238E27FC236}">
                <a16:creationId xmlns:a16="http://schemas.microsoft.com/office/drawing/2014/main" id="{2096AB77-438F-96E8-A694-903344C9A4DB}"/>
              </a:ext>
            </a:extLst>
          </p:cNvPr>
          <p:cNvSpPr>
            <a:spLocks noGrp="1"/>
          </p:cNvSpPr>
          <p:nvPr>
            <p:ph type="pic" sz="quarter" idx="44"/>
          </p:nvPr>
        </p:nvSpPr>
        <p:spPr>
          <a:xfrm>
            <a:off x="8226838" y="3271420"/>
            <a:ext cx="612000" cy="612000"/>
          </a:xfrm>
          <a:prstGeom prst="rect">
            <a:avLst/>
          </a:prstGeom>
        </p:spPr>
        <p:txBody>
          <a:bodyPr/>
          <a:lstStyle>
            <a:lvl1pPr marL="0" indent="0">
              <a:buNone/>
              <a:defRPr sz="800"/>
            </a:lvl1pPr>
          </a:lstStyle>
          <a:p>
            <a:r>
              <a:rPr lang="en-US"/>
              <a:t>Click icon to add picture</a:t>
            </a:r>
            <a:endParaRPr lang="en-GB"/>
          </a:p>
        </p:txBody>
      </p:sp>
      <p:sp>
        <p:nvSpPr>
          <p:cNvPr id="5" name="Footer Placeholder 4">
            <a:extLst>
              <a:ext uri="{FF2B5EF4-FFF2-40B4-BE49-F238E27FC236}">
                <a16:creationId xmlns:a16="http://schemas.microsoft.com/office/drawing/2014/main" id="{149FB304-48FD-B3C2-F07C-5906A6CFE0C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6" name="Text Placeholder 4">
            <a:extLst>
              <a:ext uri="{FF2B5EF4-FFF2-40B4-BE49-F238E27FC236}">
                <a16:creationId xmlns:a16="http://schemas.microsoft.com/office/drawing/2014/main" id="{04DF9293-6DAA-8AF0-2226-7C81DFE789E8}"/>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pic>
        <p:nvPicPr>
          <p:cNvPr id="7" name="Graphic 6">
            <a:extLst>
              <a:ext uri="{FF2B5EF4-FFF2-40B4-BE49-F238E27FC236}">
                <a16:creationId xmlns:a16="http://schemas.microsoft.com/office/drawing/2014/main" id="{968FC4F1-4B98-7255-5C3B-96A126E5691B}"/>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732672924"/>
      </p:ext>
    </p:extLst>
  </p:cSld>
  <p:clrMapOvr>
    <a:masterClrMapping/>
  </p:clrMapOvr>
  <p:extLst>
    <p:ext uri="{DCECCB84-F9BA-43D5-87BE-67443E8EF086}">
      <p15:sldGuideLst xmlns:p15="http://schemas.microsoft.com/office/powerpoint/2012/main">
        <p15:guide id="5" pos="2389">
          <p15:clr>
            <a:srgbClr val="FBAE40"/>
          </p15:clr>
        </p15:guide>
        <p15:guide id="6" pos="2816">
          <p15:clr>
            <a:srgbClr val="FBAE40"/>
          </p15:clr>
        </p15:guide>
        <p15:guide id="7" pos="4872">
          <p15:clr>
            <a:srgbClr val="FBAE40"/>
          </p15:clr>
        </p15:guide>
        <p15:guide id="8" pos="5292">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28_content _horizontal_4_elements_title_whit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5D38BFAA-B20C-8D78-163E-1695453E5DA6}"/>
              </a:ext>
            </a:extLst>
          </p:cNvPr>
          <p:cNvSpPr>
            <a:spLocks noGrp="1"/>
          </p:cNvSpPr>
          <p:nvPr>
            <p:ph type="pic" sz="quarter" idx="15" hasCustomPrompt="1"/>
          </p:nvPr>
        </p:nvSpPr>
        <p:spPr>
          <a:xfrm>
            <a:off x="0" y="0"/>
            <a:ext cx="12192000" cy="2852530"/>
          </a:xfrm>
          <a:custGeom>
            <a:avLst/>
            <a:gdLst>
              <a:gd name="connsiteX0" fmla="*/ 0 w 12192000"/>
              <a:gd name="connsiteY0" fmla="*/ 0 h 3683000"/>
              <a:gd name="connsiteX1" fmla="*/ 12192000 w 12192000"/>
              <a:gd name="connsiteY1" fmla="*/ 0 h 3683000"/>
              <a:gd name="connsiteX2" fmla="*/ 12192000 w 12192000"/>
              <a:gd name="connsiteY2" fmla="*/ 3683000 h 3683000"/>
              <a:gd name="connsiteX3" fmla="*/ 0 w 12192000"/>
              <a:gd name="connsiteY3" fmla="*/ 3683000 h 3683000"/>
            </a:gdLst>
            <a:ahLst/>
            <a:cxnLst>
              <a:cxn ang="0">
                <a:pos x="connsiteX0" y="connsiteY0"/>
              </a:cxn>
              <a:cxn ang="0">
                <a:pos x="connsiteX1" y="connsiteY1"/>
              </a:cxn>
              <a:cxn ang="0">
                <a:pos x="connsiteX2" y="connsiteY2"/>
              </a:cxn>
              <a:cxn ang="0">
                <a:pos x="connsiteX3" y="connsiteY3"/>
              </a:cxn>
            </a:cxnLst>
            <a:rect l="l" t="t" r="r" b="b"/>
            <a:pathLst>
              <a:path w="12192000" h="3683000">
                <a:moveTo>
                  <a:pt x="0" y="0"/>
                </a:moveTo>
                <a:lnTo>
                  <a:pt x="12192000" y="0"/>
                </a:lnTo>
                <a:lnTo>
                  <a:pt x="12192000" y="3683000"/>
                </a:lnTo>
                <a:lnTo>
                  <a:pt x="0" y="3683000"/>
                </a:lnTo>
                <a:close/>
              </a:path>
            </a:pathLst>
          </a:custGeom>
          <a:solidFill>
            <a:schemeClr val="bg1">
              <a:lumMod val="95000"/>
            </a:schemeClr>
          </a:solidFill>
        </p:spPr>
        <p:txBody>
          <a:bodyPr wrap="square">
            <a:noAutofit/>
          </a:bodyPr>
          <a:lstStyle>
            <a:lvl1pPr algn="r">
              <a:defRPr/>
            </a:lvl1pPr>
          </a:lstStyle>
          <a:p>
            <a:r>
              <a:rPr lang="en-AU"/>
              <a:t>Click on icon to insert image and send to back</a:t>
            </a:r>
          </a:p>
        </p:txBody>
      </p:sp>
      <p:sp>
        <p:nvSpPr>
          <p:cNvPr id="33" name="Title 32">
            <a:extLst>
              <a:ext uri="{FF2B5EF4-FFF2-40B4-BE49-F238E27FC236}">
                <a16:creationId xmlns:a16="http://schemas.microsoft.com/office/drawing/2014/main" id="{6AEF0995-26CE-99A3-3325-282CAD29B916}"/>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bg1"/>
                </a:solidFill>
              </a:defRPr>
            </a:lvl1pPr>
          </a:lstStyle>
          <a:p>
            <a:r>
              <a:rPr lang="en-US"/>
              <a:t>Click to edit Master title style</a:t>
            </a:r>
            <a:endParaRPr lang="en-AU"/>
          </a:p>
        </p:txBody>
      </p:sp>
      <p:sp>
        <p:nvSpPr>
          <p:cNvPr id="4" name="Slide Number Placeholder 3">
            <a:extLst>
              <a:ext uri="{FF2B5EF4-FFF2-40B4-BE49-F238E27FC236}">
                <a16:creationId xmlns:a16="http://schemas.microsoft.com/office/drawing/2014/main" id="{3BE7BC2F-9BDE-EF28-6583-07B9003B15A3}"/>
              </a:ext>
            </a:extLst>
          </p:cNvPr>
          <p:cNvSpPr>
            <a:spLocks noGrp="1"/>
          </p:cNvSpPr>
          <p:nvPr>
            <p:ph type="sldNum" sz="quarter" idx="28"/>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2" name="Text Placeholder 10">
            <a:extLst>
              <a:ext uri="{FF2B5EF4-FFF2-40B4-BE49-F238E27FC236}">
                <a16:creationId xmlns:a16="http://schemas.microsoft.com/office/drawing/2014/main" id="{323EE0F5-ED38-6609-AEFD-969B1A755ECA}"/>
              </a:ext>
            </a:extLst>
          </p:cNvPr>
          <p:cNvSpPr>
            <a:spLocks noGrp="1"/>
          </p:cNvSpPr>
          <p:nvPr>
            <p:ph type="body" sz="quarter" idx="38"/>
          </p:nvPr>
        </p:nvSpPr>
        <p:spPr>
          <a:xfrm>
            <a:off x="479425" y="4114800"/>
            <a:ext cx="2592000" cy="1762128"/>
          </a:xfrm>
          <a:prstGeom prst="rect">
            <a:avLst/>
          </a:prstGeom>
          <a:noFill/>
        </p:spPr>
        <p:txBody>
          <a:bodyPr lIns="0" tIns="0" rIns="0" bIns="0" anchor="t" anchorCtr="0"/>
          <a:lstStyle>
            <a:lvl1pPr marL="0" indent="0">
              <a:spcAft>
                <a:spcPts val="0"/>
              </a:spcAft>
              <a:buNone/>
              <a:defRPr sz="1800">
                <a:solidFill>
                  <a:schemeClr val="accent2"/>
                </a:solidFill>
              </a:defRPr>
            </a:lvl1pPr>
            <a:lvl2pPr marL="0" indent="0">
              <a:spcAft>
                <a:spcPts val="0"/>
              </a:spcAft>
              <a:buNone/>
              <a:defRPr/>
            </a:lvl2pPr>
          </a:lstStyle>
          <a:p>
            <a:pPr lvl="0"/>
            <a:r>
              <a:rPr lang="en-US"/>
              <a:t>Click to edit Master text styles</a:t>
            </a:r>
          </a:p>
          <a:p>
            <a:pPr lvl="1"/>
            <a:r>
              <a:rPr lang="en-US"/>
              <a:t>Second level</a:t>
            </a:r>
          </a:p>
        </p:txBody>
      </p:sp>
      <p:sp>
        <p:nvSpPr>
          <p:cNvPr id="9" name="Text Placeholder 10">
            <a:extLst>
              <a:ext uri="{FF2B5EF4-FFF2-40B4-BE49-F238E27FC236}">
                <a16:creationId xmlns:a16="http://schemas.microsoft.com/office/drawing/2014/main" id="{E7EE042B-3C24-D878-F301-3F28CEBCA916}"/>
              </a:ext>
            </a:extLst>
          </p:cNvPr>
          <p:cNvSpPr>
            <a:spLocks noGrp="1"/>
          </p:cNvSpPr>
          <p:nvPr>
            <p:ph type="body" sz="quarter" idx="39"/>
          </p:nvPr>
        </p:nvSpPr>
        <p:spPr>
          <a:xfrm>
            <a:off x="3359809" y="4114800"/>
            <a:ext cx="2592000" cy="1762128"/>
          </a:xfrm>
          <a:prstGeom prst="rect">
            <a:avLst/>
          </a:prstGeom>
          <a:noFill/>
        </p:spPr>
        <p:txBody>
          <a:bodyPr lIns="0" tIns="0" rIns="0" bIns="0" anchor="t" anchorCtr="0"/>
          <a:lstStyle>
            <a:lvl1pPr marL="0" indent="0">
              <a:spcAft>
                <a:spcPts val="0"/>
              </a:spcAft>
              <a:buNone/>
              <a:defRPr sz="1800">
                <a:solidFill>
                  <a:schemeClr val="accent3"/>
                </a:solidFill>
              </a:defRPr>
            </a:lvl1pPr>
            <a:lvl2pPr marL="0" indent="0">
              <a:spcAft>
                <a:spcPts val="0"/>
              </a:spcAft>
              <a:buNone/>
              <a:defRPr/>
            </a:lvl2pPr>
          </a:lstStyle>
          <a:p>
            <a:pPr lvl="0"/>
            <a:r>
              <a:rPr lang="en-US"/>
              <a:t>Click to edit Master text styles</a:t>
            </a:r>
          </a:p>
          <a:p>
            <a:pPr lvl="1"/>
            <a:r>
              <a:rPr lang="en-US"/>
              <a:t>Second level</a:t>
            </a:r>
          </a:p>
        </p:txBody>
      </p:sp>
      <p:sp>
        <p:nvSpPr>
          <p:cNvPr id="12" name="Text Placeholder 10">
            <a:extLst>
              <a:ext uri="{FF2B5EF4-FFF2-40B4-BE49-F238E27FC236}">
                <a16:creationId xmlns:a16="http://schemas.microsoft.com/office/drawing/2014/main" id="{F05D9B4D-51D2-67B8-E1D6-8E6096CE0F47}"/>
              </a:ext>
            </a:extLst>
          </p:cNvPr>
          <p:cNvSpPr>
            <a:spLocks noGrp="1"/>
          </p:cNvSpPr>
          <p:nvPr>
            <p:ph type="body" sz="quarter" idx="40"/>
          </p:nvPr>
        </p:nvSpPr>
        <p:spPr>
          <a:xfrm>
            <a:off x="6240104" y="4114800"/>
            <a:ext cx="2592000" cy="1762128"/>
          </a:xfrm>
          <a:prstGeom prst="rect">
            <a:avLst/>
          </a:prstGeom>
          <a:noFill/>
        </p:spPr>
        <p:txBody>
          <a:bodyPr lIns="0" tIns="0" rIns="0" bIns="0" anchor="t" anchorCtr="0"/>
          <a:lstStyle>
            <a:lvl1pPr marL="0" indent="0">
              <a:spcAft>
                <a:spcPts val="0"/>
              </a:spcAft>
              <a:buNone/>
              <a:defRPr sz="1800">
                <a:solidFill>
                  <a:schemeClr val="accent4"/>
                </a:solidFill>
              </a:defRPr>
            </a:lvl1pPr>
            <a:lvl2pPr marL="0" indent="0">
              <a:spcAft>
                <a:spcPts val="0"/>
              </a:spcAft>
              <a:buNone/>
              <a:defRPr/>
            </a:lvl2pPr>
          </a:lstStyle>
          <a:p>
            <a:pPr lvl="0"/>
            <a:r>
              <a:rPr lang="en-US"/>
              <a:t>Click to edit Master text styles</a:t>
            </a:r>
          </a:p>
          <a:p>
            <a:pPr lvl="1"/>
            <a:r>
              <a:rPr lang="en-US"/>
              <a:t>Second level</a:t>
            </a:r>
          </a:p>
        </p:txBody>
      </p:sp>
      <p:sp>
        <p:nvSpPr>
          <p:cNvPr id="13" name="Text Placeholder 10">
            <a:extLst>
              <a:ext uri="{FF2B5EF4-FFF2-40B4-BE49-F238E27FC236}">
                <a16:creationId xmlns:a16="http://schemas.microsoft.com/office/drawing/2014/main" id="{C3B0E7A9-FBB2-6B8A-0E51-63FA12715E7B}"/>
              </a:ext>
            </a:extLst>
          </p:cNvPr>
          <p:cNvSpPr>
            <a:spLocks noGrp="1"/>
          </p:cNvSpPr>
          <p:nvPr>
            <p:ph type="body" sz="quarter" idx="41"/>
          </p:nvPr>
        </p:nvSpPr>
        <p:spPr>
          <a:xfrm>
            <a:off x="9120455" y="4114800"/>
            <a:ext cx="2592000" cy="1762128"/>
          </a:xfrm>
          <a:prstGeom prst="rect">
            <a:avLst/>
          </a:prstGeom>
          <a:noFill/>
        </p:spPr>
        <p:txBody>
          <a:bodyPr lIns="0" tIns="0" rIns="0" bIns="0" anchor="t" anchorCtr="0"/>
          <a:lstStyle>
            <a:lvl1pPr marL="0" indent="0">
              <a:spcAft>
                <a:spcPts val="0"/>
              </a:spcAft>
              <a:buNone/>
              <a:defRPr sz="1800">
                <a:solidFill>
                  <a:schemeClr val="accent5"/>
                </a:solidFill>
              </a:defRPr>
            </a:lvl1pPr>
            <a:lvl2pPr marL="0" indent="0">
              <a:spcAft>
                <a:spcPts val="0"/>
              </a:spcAft>
              <a:buNone/>
              <a:defRPr/>
            </a:lvl2pPr>
          </a:lstStyle>
          <a:p>
            <a:pPr lvl="0"/>
            <a:r>
              <a:rPr lang="en-US"/>
              <a:t>Click to edit Master text styles</a:t>
            </a:r>
          </a:p>
          <a:p>
            <a:pPr lvl="1"/>
            <a:r>
              <a:rPr lang="en-US"/>
              <a:t>Second level</a:t>
            </a:r>
          </a:p>
        </p:txBody>
      </p:sp>
      <p:sp>
        <p:nvSpPr>
          <p:cNvPr id="5" name="Picture Placeholder 5">
            <a:extLst>
              <a:ext uri="{FF2B5EF4-FFF2-40B4-BE49-F238E27FC236}">
                <a16:creationId xmlns:a16="http://schemas.microsoft.com/office/drawing/2014/main" id="{1663C430-52A9-4EC5-1F3A-E0E66AC54E59}"/>
              </a:ext>
            </a:extLst>
          </p:cNvPr>
          <p:cNvSpPr>
            <a:spLocks noGrp="1"/>
          </p:cNvSpPr>
          <p:nvPr>
            <p:ph type="pic" sz="quarter" idx="42"/>
          </p:nvPr>
        </p:nvSpPr>
        <p:spPr>
          <a:xfrm>
            <a:off x="479425" y="3271420"/>
            <a:ext cx="612000" cy="612000"/>
          </a:xfrm>
          <a:prstGeom prst="rect">
            <a:avLst/>
          </a:prstGeom>
        </p:spPr>
        <p:txBody>
          <a:bodyPr/>
          <a:lstStyle>
            <a:lvl1pPr marL="0" indent="0">
              <a:buNone/>
              <a:defRPr sz="800"/>
            </a:lvl1pPr>
          </a:lstStyle>
          <a:p>
            <a:r>
              <a:rPr lang="en-US"/>
              <a:t>Click icon to add picture</a:t>
            </a:r>
            <a:endParaRPr lang="en-GB"/>
          </a:p>
        </p:txBody>
      </p:sp>
      <p:sp>
        <p:nvSpPr>
          <p:cNvPr id="6" name="Picture Placeholder 5">
            <a:extLst>
              <a:ext uri="{FF2B5EF4-FFF2-40B4-BE49-F238E27FC236}">
                <a16:creationId xmlns:a16="http://schemas.microsoft.com/office/drawing/2014/main" id="{3482576E-BFE9-63A0-BFC6-4E2CCEB7C53E}"/>
              </a:ext>
            </a:extLst>
          </p:cNvPr>
          <p:cNvSpPr>
            <a:spLocks noGrp="1"/>
          </p:cNvSpPr>
          <p:nvPr>
            <p:ph type="pic" sz="quarter" idx="43"/>
          </p:nvPr>
        </p:nvSpPr>
        <p:spPr>
          <a:xfrm>
            <a:off x="3359809" y="3271420"/>
            <a:ext cx="612000" cy="612000"/>
          </a:xfrm>
          <a:prstGeom prst="rect">
            <a:avLst/>
          </a:prstGeom>
        </p:spPr>
        <p:txBody>
          <a:bodyPr/>
          <a:lstStyle>
            <a:lvl1pPr marL="0" indent="0">
              <a:buNone/>
              <a:defRPr sz="800"/>
            </a:lvl1pPr>
          </a:lstStyle>
          <a:p>
            <a:r>
              <a:rPr lang="en-US"/>
              <a:t>Click icon to add picture</a:t>
            </a:r>
            <a:endParaRPr lang="en-GB"/>
          </a:p>
        </p:txBody>
      </p:sp>
      <p:sp>
        <p:nvSpPr>
          <p:cNvPr id="7" name="Picture Placeholder 5">
            <a:extLst>
              <a:ext uri="{FF2B5EF4-FFF2-40B4-BE49-F238E27FC236}">
                <a16:creationId xmlns:a16="http://schemas.microsoft.com/office/drawing/2014/main" id="{8F520135-EA5F-5E5F-A9E4-34215A15A71F}"/>
              </a:ext>
            </a:extLst>
          </p:cNvPr>
          <p:cNvSpPr>
            <a:spLocks noGrp="1"/>
          </p:cNvSpPr>
          <p:nvPr>
            <p:ph type="pic" sz="quarter" idx="44"/>
          </p:nvPr>
        </p:nvSpPr>
        <p:spPr>
          <a:xfrm>
            <a:off x="6240104" y="3271420"/>
            <a:ext cx="612000" cy="612000"/>
          </a:xfrm>
          <a:prstGeom prst="rect">
            <a:avLst/>
          </a:prstGeom>
        </p:spPr>
        <p:txBody>
          <a:bodyPr/>
          <a:lstStyle>
            <a:lvl1pPr marL="0" indent="0">
              <a:buNone/>
              <a:defRPr sz="800"/>
            </a:lvl1pPr>
          </a:lstStyle>
          <a:p>
            <a:r>
              <a:rPr lang="en-US"/>
              <a:t>Click icon to add picture</a:t>
            </a:r>
            <a:endParaRPr lang="en-GB"/>
          </a:p>
        </p:txBody>
      </p:sp>
      <p:sp>
        <p:nvSpPr>
          <p:cNvPr id="11" name="Picture Placeholder 5">
            <a:extLst>
              <a:ext uri="{FF2B5EF4-FFF2-40B4-BE49-F238E27FC236}">
                <a16:creationId xmlns:a16="http://schemas.microsoft.com/office/drawing/2014/main" id="{F28E2292-926F-FD08-8C2B-F7A967D0CB9F}"/>
              </a:ext>
            </a:extLst>
          </p:cNvPr>
          <p:cNvSpPr>
            <a:spLocks noGrp="1"/>
          </p:cNvSpPr>
          <p:nvPr>
            <p:ph type="pic" sz="quarter" idx="49"/>
          </p:nvPr>
        </p:nvSpPr>
        <p:spPr>
          <a:xfrm>
            <a:off x="9120455" y="3271420"/>
            <a:ext cx="612000" cy="612000"/>
          </a:xfrm>
          <a:prstGeom prst="rect">
            <a:avLst/>
          </a:prstGeom>
        </p:spPr>
        <p:txBody>
          <a:bodyPr/>
          <a:lstStyle>
            <a:lvl1pPr marL="0" indent="0">
              <a:buNone/>
              <a:defRPr sz="800"/>
            </a:lvl1pPr>
          </a:lstStyle>
          <a:p>
            <a:r>
              <a:rPr lang="en-US"/>
              <a:t>Click icon to add picture</a:t>
            </a:r>
            <a:endParaRPr lang="en-GB"/>
          </a:p>
        </p:txBody>
      </p:sp>
      <p:sp>
        <p:nvSpPr>
          <p:cNvPr id="8" name="Footer Placeholder 4">
            <a:extLst>
              <a:ext uri="{FF2B5EF4-FFF2-40B4-BE49-F238E27FC236}">
                <a16:creationId xmlns:a16="http://schemas.microsoft.com/office/drawing/2014/main" id="{21378F9B-1DB2-CF6E-EAD8-448AF8F5CC0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3" name="Text Placeholder 4">
            <a:extLst>
              <a:ext uri="{FF2B5EF4-FFF2-40B4-BE49-F238E27FC236}">
                <a16:creationId xmlns:a16="http://schemas.microsoft.com/office/drawing/2014/main" id="{E804CFEF-3CA0-5B85-0AD8-B9261E1B473A}"/>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pic>
        <p:nvPicPr>
          <p:cNvPr id="14" name="Graphic 13">
            <a:extLst>
              <a:ext uri="{FF2B5EF4-FFF2-40B4-BE49-F238E27FC236}">
                <a16:creationId xmlns:a16="http://schemas.microsoft.com/office/drawing/2014/main" id="{ABCFEABC-313E-5ADF-2063-13D74045E59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024143827"/>
      </p:ext>
    </p:extLst>
  </p:cSld>
  <p:clrMapOvr>
    <a:masterClrMapping/>
  </p:clrMapOvr>
  <p:extLst>
    <p:ext uri="{DCECCB84-F9BA-43D5-87BE-67443E8EF086}">
      <p15:sldGuideLst xmlns:p15="http://schemas.microsoft.com/office/powerpoint/2012/main">
        <p15:guide id="7" pos="1935">
          <p15:clr>
            <a:srgbClr val="FBAE40"/>
          </p15:clr>
        </p15:guide>
        <p15:guide id="8" pos="2116">
          <p15:clr>
            <a:srgbClr val="FBAE40"/>
          </p15:clr>
        </p15:guide>
        <p15:guide id="9" pos="3752">
          <p15:clr>
            <a:srgbClr val="FBAE40"/>
          </p15:clr>
        </p15:guide>
        <p15:guide id="10" pos="3936">
          <p15:clr>
            <a:srgbClr val="FBAE40"/>
          </p15:clr>
        </p15:guide>
        <p15:guide id="11" pos="5564">
          <p15:clr>
            <a:srgbClr val="FBAE40"/>
          </p15:clr>
        </p15:guide>
        <p15:guide id="12" pos="5745">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28_content _horizontal_4_elements_title_black">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5D38BFAA-B20C-8D78-163E-1695453E5DA6}"/>
              </a:ext>
            </a:extLst>
          </p:cNvPr>
          <p:cNvSpPr>
            <a:spLocks noGrp="1"/>
          </p:cNvSpPr>
          <p:nvPr>
            <p:ph type="pic" sz="quarter" idx="15" hasCustomPrompt="1"/>
          </p:nvPr>
        </p:nvSpPr>
        <p:spPr>
          <a:xfrm>
            <a:off x="0" y="0"/>
            <a:ext cx="12192000" cy="2852530"/>
          </a:xfrm>
          <a:custGeom>
            <a:avLst/>
            <a:gdLst>
              <a:gd name="connsiteX0" fmla="*/ 0 w 12192000"/>
              <a:gd name="connsiteY0" fmla="*/ 0 h 3683000"/>
              <a:gd name="connsiteX1" fmla="*/ 12192000 w 12192000"/>
              <a:gd name="connsiteY1" fmla="*/ 0 h 3683000"/>
              <a:gd name="connsiteX2" fmla="*/ 12192000 w 12192000"/>
              <a:gd name="connsiteY2" fmla="*/ 3683000 h 3683000"/>
              <a:gd name="connsiteX3" fmla="*/ 0 w 12192000"/>
              <a:gd name="connsiteY3" fmla="*/ 3683000 h 3683000"/>
            </a:gdLst>
            <a:ahLst/>
            <a:cxnLst>
              <a:cxn ang="0">
                <a:pos x="connsiteX0" y="connsiteY0"/>
              </a:cxn>
              <a:cxn ang="0">
                <a:pos x="connsiteX1" y="connsiteY1"/>
              </a:cxn>
              <a:cxn ang="0">
                <a:pos x="connsiteX2" y="connsiteY2"/>
              </a:cxn>
              <a:cxn ang="0">
                <a:pos x="connsiteX3" y="connsiteY3"/>
              </a:cxn>
            </a:cxnLst>
            <a:rect l="l" t="t" r="r" b="b"/>
            <a:pathLst>
              <a:path w="12192000" h="3683000">
                <a:moveTo>
                  <a:pt x="0" y="0"/>
                </a:moveTo>
                <a:lnTo>
                  <a:pt x="12192000" y="0"/>
                </a:lnTo>
                <a:lnTo>
                  <a:pt x="12192000" y="3683000"/>
                </a:lnTo>
                <a:lnTo>
                  <a:pt x="0" y="3683000"/>
                </a:lnTo>
                <a:close/>
              </a:path>
            </a:pathLst>
          </a:custGeom>
          <a:solidFill>
            <a:schemeClr val="bg1">
              <a:lumMod val="95000"/>
            </a:schemeClr>
          </a:solidFill>
        </p:spPr>
        <p:txBody>
          <a:bodyPr wrap="square">
            <a:noAutofit/>
          </a:bodyPr>
          <a:lstStyle>
            <a:lvl1pPr algn="r">
              <a:defRPr/>
            </a:lvl1pPr>
          </a:lstStyle>
          <a:p>
            <a:r>
              <a:rPr lang="en-AU"/>
              <a:t>Click on icon to insert image and send to back</a:t>
            </a:r>
          </a:p>
        </p:txBody>
      </p:sp>
      <p:sp>
        <p:nvSpPr>
          <p:cNvPr id="33" name="Title 32">
            <a:extLst>
              <a:ext uri="{FF2B5EF4-FFF2-40B4-BE49-F238E27FC236}">
                <a16:creationId xmlns:a16="http://schemas.microsoft.com/office/drawing/2014/main" id="{6AEF0995-26CE-99A3-3325-282CAD29B916}"/>
              </a:ext>
            </a:extLst>
          </p:cNvPr>
          <p:cNvSpPr>
            <a:spLocks noGrp="1"/>
          </p:cNvSpPr>
          <p:nvPr>
            <p:ph type="title"/>
          </p:nvPr>
        </p:nvSpPr>
        <p:spPr>
          <a:xfrm>
            <a:off x="479425" y="476250"/>
            <a:ext cx="11233150" cy="746695"/>
          </a:xfrm>
          <a:prstGeom prst="rect">
            <a:avLst/>
          </a:prstGeom>
        </p:spPr>
        <p:txBody>
          <a:bodyPr lIns="0" tIns="0" rIns="0" bIns="0"/>
          <a:lstStyle>
            <a:lvl1pPr>
              <a:defRPr>
                <a:solidFill>
                  <a:schemeClr val="tx1"/>
                </a:solidFill>
              </a:defRPr>
            </a:lvl1pPr>
          </a:lstStyle>
          <a:p>
            <a:r>
              <a:rPr lang="en-US"/>
              <a:t>Click to edit Master title style</a:t>
            </a:r>
            <a:endParaRPr lang="en-AU"/>
          </a:p>
        </p:txBody>
      </p:sp>
      <p:sp>
        <p:nvSpPr>
          <p:cNvPr id="4" name="Slide Number Placeholder 3">
            <a:extLst>
              <a:ext uri="{FF2B5EF4-FFF2-40B4-BE49-F238E27FC236}">
                <a16:creationId xmlns:a16="http://schemas.microsoft.com/office/drawing/2014/main" id="{3BE7BC2F-9BDE-EF28-6583-07B9003B15A3}"/>
              </a:ext>
            </a:extLst>
          </p:cNvPr>
          <p:cNvSpPr>
            <a:spLocks noGrp="1"/>
          </p:cNvSpPr>
          <p:nvPr>
            <p:ph type="sldNum" sz="quarter" idx="28"/>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2" name="Text Placeholder 10">
            <a:extLst>
              <a:ext uri="{FF2B5EF4-FFF2-40B4-BE49-F238E27FC236}">
                <a16:creationId xmlns:a16="http://schemas.microsoft.com/office/drawing/2014/main" id="{323EE0F5-ED38-6609-AEFD-969B1A755ECA}"/>
              </a:ext>
            </a:extLst>
          </p:cNvPr>
          <p:cNvSpPr>
            <a:spLocks noGrp="1"/>
          </p:cNvSpPr>
          <p:nvPr>
            <p:ph type="body" sz="quarter" idx="38"/>
          </p:nvPr>
        </p:nvSpPr>
        <p:spPr>
          <a:xfrm>
            <a:off x="479425" y="4114800"/>
            <a:ext cx="2592000" cy="1762128"/>
          </a:xfrm>
          <a:prstGeom prst="rect">
            <a:avLst/>
          </a:prstGeom>
          <a:noFill/>
        </p:spPr>
        <p:txBody>
          <a:bodyPr lIns="0" tIns="0" rIns="0" bIns="0" anchor="t" anchorCtr="0"/>
          <a:lstStyle>
            <a:lvl1pPr marL="0" indent="0">
              <a:spcAft>
                <a:spcPts val="0"/>
              </a:spcAft>
              <a:buNone/>
              <a:defRPr sz="1800">
                <a:solidFill>
                  <a:schemeClr val="accent2"/>
                </a:solidFill>
              </a:defRPr>
            </a:lvl1pPr>
            <a:lvl2pPr marL="0" indent="0">
              <a:spcAft>
                <a:spcPts val="0"/>
              </a:spcAft>
              <a:buNone/>
              <a:defRPr/>
            </a:lvl2pPr>
          </a:lstStyle>
          <a:p>
            <a:pPr lvl="0"/>
            <a:r>
              <a:rPr lang="en-US"/>
              <a:t>Click to edit Master text styles</a:t>
            </a:r>
          </a:p>
          <a:p>
            <a:pPr lvl="1"/>
            <a:r>
              <a:rPr lang="en-US"/>
              <a:t>Second level</a:t>
            </a:r>
          </a:p>
        </p:txBody>
      </p:sp>
      <p:sp>
        <p:nvSpPr>
          <p:cNvPr id="9" name="Text Placeholder 10">
            <a:extLst>
              <a:ext uri="{FF2B5EF4-FFF2-40B4-BE49-F238E27FC236}">
                <a16:creationId xmlns:a16="http://schemas.microsoft.com/office/drawing/2014/main" id="{E7EE042B-3C24-D878-F301-3F28CEBCA916}"/>
              </a:ext>
            </a:extLst>
          </p:cNvPr>
          <p:cNvSpPr>
            <a:spLocks noGrp="1"/>
          </p:cNvSpPr>
          <p:nvPr>
            <p:ph type="body" sz="quarter" idx="39"/>
          </p:nvPr>
        </p:nvSpPr>
        <p:spPr>
          <a:xfrm>
            <a:off x="3359809" y="4114800"/>
            <a:ext cx="2592000" cy="1762128"/>
          </a:xfrm>
          <a:prstGeom prst="rect">
            <a:avLst/>
          </a:prstGeom>
          <a:noFill/>
        </p:spPr>
        <p:txBody>
          <a:bodyPr lIns="0" tIns="0" rIns="0" bIns="0" anchor="t" anchorCtr="0"/>
          <a:lstStyle>
            <a:lvl1pPr marL="0" indent="0">
              <a:spcAft>
                <a:spcPts val="0"/>
              </a:spcAft>
              <a:buNone/>
              <a:defRPr sz="1800">
                <a:solidFill>
                  <a:schemeClr val="accent3"/>
                </a:solidFill>
              </a:defRPr>
            </a:lvl1pPr>
            <a:lvl2pPr marL="0" indent="0">
              <a:spcAft>
                <a:spcPts val="0"/>
              </a:spcAft>
              <a:buNone/>
              <a:defRPr/>
            </a:lvl2pPr>
          </a:lstStyle>
          <a:p>
            <a:pPr lvl="0"/>
            <a:r>
              <a:rPr lang="en-US"/>
              <a:t>Click to edit Master text styles</a:t>
            </a:r>
          </a:p>
          <a:p>
            <a:pPr lvl="1"/>
            <a:r>
              <a:rPr lang="en-US"/>
              <a:t>Second level</a:t>
            </a:r>
          </a:p>
        </p:txBody>
      </p:sp>
      <p:sp>
        <p:nvSpPr>
          <p:cNvPr id="12" name="Text Placeholder 10">
            <a:extLst>
              <a:ext uri="{FF2B5EF4-FFF2-40B4-BE49-F238E27FC236}">
                <a16:creationId xmlns:a16="http://schemas.microsoft.com/office/drawing/2014/main" id="{F05D9B4D-51D2-67B8-E1D6-8E6096CE0F47}"/>
              </a:ext>
            </a:extLst>
          </p:cNvPr>
          <p:cNvSpPr>
            <a:spLocks noGrp="1"/>
          </p:cNvSpPr>
          <p:nvPr>
            <p:ph type="body" sz="quarter" idx="40"/>
          </p:nvPr>
        </p:nvSpPr>
        <p:spPr>
          <a:xfrm>
            <a:off x="6240104" y="4114800"/>
            <a:ext cx="2592000" cy="1762128"/>
          </a:xfrm>
          <a:prstGeom prst="rect">
            <a:avLst/>
          </a:prstGeom>
          <a:noFill/>
        </p:spPr>
        <p:txBody>
          <a:bodyPr lIns="0" tIns="0" rIns="0" bIns="0" anchor="t" anchorCtr="0"/>
          <a:lstStyle>
            <a:lvl1pPr marL="0" indent="0">
              <a:spcAft>
                <a:spcPts val="0"/>
              </a:spcAft>
              <a:buNone/>
              <a:defRPr sz="1800">
                <a:solidFill>
                  <a:schemeClr val="accent4"/>
                </a:solidFill>
              </a:defRPr>
            </a:lvl1pPr>
            <a:lvl2pPr marL="0" indent="0">
              <a:spcAft>
                <a:spcPts val="0"/>
              </a:spcAft>
              <a:buNone/>
              <a:defRPr/>
            </a:lvl2pPr>
          </a:lstStyle>
          <a:p>
            <a:pPr lvl="0"/>
            <a:r>
              <a:rPr lang="en-US"/>
              <a:t>Click to edit Master text styles</a:t>
            </a:r>
          </a:p>
          <a:p>
            <a:pPr lvl="1"/>
            <a:r>
              <a:rPr lang="en-US"/>
              <a:t>Second level</a:t>
            </a:r>
          </a:p>
        </p:txBody>
      </p:sp>
      <p:sp>
        <p:nvSpPr>
          <p:cNvPr id="13" name="Text Placeholder 10">
            <a:extLst>
              <a:ext uri="{FF2B5EF4-FFF2-40B4-BE49-F238E27FC236}">
                <a16:creationId xmlns:a16="http://schemas.microsoft.com/office/drawing/2014/main" id="{C3B0E7A9-FBB2-6B8A-0E51-63FA12715E7B}"/>
              </a:ext>
            </a:extLst>
          </p:cNvPr>
          <p:cNvSpPr>
            <a:spLocks noGrp="1"/>
          </p:cNvSpPr>
          <p:nvPr>
            <p:ph type="body" sz="quarter" idx="41"/>
          </p:nvPr>
        </p:nvSpPr>
        <p:spPr>
          <a:xfrm>
            <a:off x="9120455" y="4114800"/>
            <a:ext cx="2592000" cy="1762128"/>
          </a:xfrm>
          <a:prstGeom prst="rect">
            <a:avLst/>
          </a:prstGeom>
          <a:noFill/>
        </p:spPr>
        <p:txBody>
          <a:bodyPr lIns="0" tIns="0" rIns="0" bIns="0" anchor="t" anchorCtr="0"/>
          <a:lstStyle>
            <a:lvl1pPr marL="0" indent="0">
              <a:spcAft>
                <a:spcPts val="0"/>
              </a:spcAft>
              <a:buNone/>
              <a:defRPr sz="1800">
                <a:solidFill>
                  <a:schemeClr val="accent5"/>
                </a:solidFill>
              </a:defRPr>
            </a:lvl1pPr>
            <a:lvl2pPr marL="0" indent="0">
              <a:spcAft>
                <a:spcPts val="0"/>
              </a:spcAft>
              <a:buNone/>
              <a:defRPr/>
            </a:lvl2pPr>
          </a:lstStyle>
          <a:p>
            <a:pPr lvl="0"/>
            <a:r>
              <a:rPr lang="en-US"/>
              <a:t>Click to edit Master text styles</a:t>
            </a:r>
          </a:p>
          <a:p>
            <a:pPr lvl="1"/>
            <a:r>
              <a:rPr lang="en-US"/>
              <a:t>Second level</a:t>
            </a:r>
          </a:p>
        </p:txBody>
      </p:sp>
      <p:sp>
        <p:nvSpPr>
          <p:cNvPr id="5" name="Picture Placeholder 5">
            <a:extLst>
              <a:ext uri="{FF2B5EF4-FFF2-40B4-BE49-F238E27FC236}">
                <a16:creationId xmlns:a16="http://schemas.microsoft.com/office/drawing/2014/main" id="{1663C430-52A9-4EC5-1F3A-E0E66AC54E59}"/>
              </a:ext>
            </a:extLst>
          </p:cNvPr>
          <p:cNvSpPr>
            <a:spLocks noGrp="1"/>
          </p:cNvSpPr>
          <p:nvPr>
            <p:ph type="pic" sz="quarter" idx="42"/>
          </p:nvPr>
        </p:nvSpPr>
        <p:spPr>
          <a:xfrm>
            <a:off x="479425" y="3271420"/>
            <a:ext cx="612000" cy="612000"/>
          </a:xfrm>
          <a:prstGeom prst="rect">
            <a:avLst/>
          </a:prstGeom>
        </p:spPr>
        <p:txBody>
          <a:bodyPr/>
          <a:lstStyle>
            <a:lvl1pPr marL="0" indent="0">
              <a:buNone/>
              <a:defRPr sz="800"/>
            </a:lvl1pPr>
          </a:lstStyle>
          <a:p>
            <a:r>
              <a:rPr lang="en-US"/>
              <a:t>Click icon to add picture</a:t>
            </a:r>
            <a:endParaRPr lang="en-GB"/>
          </a:p>
        </p:txBody>
      </p:sp>
      <p:sp>
        <p:nvSpPr>
          <p:cNvPr id="6" name="Picture Placeholder 5">
            <a:extLst>
              <a:ext uri="{FF2B5EF4-FFF2-40B4-BE49-F238E27FC236}">
                <a16:creationId xmlns:a16="http://schemas.microsoft.com/office/drawing/2014/main" id="{3482576E-BFE9-63A0-BFC6-4E2CCEB7C53E}"/>
              </a:ext>
            </a:extLst>
          </p:cNvPr>
          <p:cNvSpPr>
            <a:spLocks noGrp="1"/>
          </p:cNvSpPr>
          <p:nvPr>
            <p:ph type="pic" sz="quarter" idx="43"/>
          </p:nvPr>
        </p:nvSpPr>
        <p:spPr>
          <a:xfrm>
            <a:off x="3359809" y="3271420"/>
            <a:ext cx="612000" cy="612000"/>
          </a:xfrm>
          <a:prstGeom prst="rect">
            <a:avLst/>
          </a:prstGeom>
        </p:spPr>
        <p:txBody>
          <a:bodyPr/>
          <a:lstStyle>
            <a:lvl1pPr marL="0" indent="0">
              <a:buNone/>
              <a:defRPr sz="800"/>
            </a:lvl1pPr>
          </a:lstStyle>
          <a:p>
            <a:r>
              <a:rPr lang="en-US"/>
              <a:t>Click icon to add picture</a:t>
            </a:r>
            <a:endParaRPr lang="en-GB"/>
          </a:p>
        </p:txBody>
      </p:sp>
      <p:sp>
        <p:nvSpPr>
          <p:cNvPr id="7" name="Picture Placeholder 5">
            <a:extLst>
              <a:ext uri="{FF2B5EF4-FFF2-40B4-BE49-F238E27FC236}">
                <a16:creationId xmlns:a16="http://schemas.microsoft.com/office/drawing/2014/main" id="{8F520135-EA5F-5E5F-A9E4-34215A15A71F}"/>
              </a:ext>
            </a:extLst>
          </p:cNvPr>
          <p:cNvSpPr>
            <a:spLocks noGrp="1"/>
          </p:cNvSpPr>
          <p:nvPr>
            <p:ph type="pic" sz="quarter" idx="44"/>
          </p:nvPr>
        </p:nvSpPr>
        <p:spPr>
          <a:xfrm>
            <a:off x="6240104" y="3271420"/>
            <a:ext cx="612000" cy="612000"/>
          </a:xfrm>
          <a:prstGeom prst="rect">
            <a:avLst/>
          </a:prstGeom>
        </p:spPr>
        <p:txBody>
          <a:bodyPr/>
          <a:lstStyle>
            <a:lvl1pPr marL="0" indent="0">
              <a:buNone/>
              <a:defRPr sz="800"/>
            </a:lvl1pPr>
          </a:lstStyle>
          <a:p>
            <a:r>
              <a:rPr lang="en-US"/>
              <a:t>Click icon to add picture</a:t>
            </a:r>
            <a:endParaRPr lang="en-GB"/>
          </a:p>
        </p:txBody>
      </p:sp>
      <p:sp>
        <p:nvSpPr>
          <p:cNvPr id="11" name="Picture Placeholder 5">
            <a:extLst>
              <a:ext uri="{FF2B5EF4-FFF2-40B4-BE49-F238E27FC236}">
                <a16:creationId xmlns:a16="http://schemas.microsoft.com/office/drawing/2014/main" id="{F28E2292-926F-FD08-8C2B-F7A967D0CB9F}"/>
              </a:ext>
            </a:extLst>
          </p:cNvPr>
          <p:cNvSpPr>
            <a:spLocks noGrp="1"/>
          </p:cNvSpPr>
          <p:nvPr>
            <p:ph type="pic" sz="quarter" idx="49"/>
          </p:nvPr>
        </p:nvSpPr>
        <p:spPr>
          <a:xfrm>
            <a:off x="9120455" y="3271420"/>
            <a:ext cx="612000" cy="612000"/>
          </a:xfrm>
          <a:prstGeom prst="rect">
            <a:avLst/>
          </a:prstGeom>
        </p:spPr>
        <p:txBody>
          <a:bodyPr/>
          <a:lstStyle>
            <a:lvl1pPr marL="0" indent="0">
              <a:buNone/>
              <a:defRPr sz="800"/>
            </a:lvl1pPr>
          </a:lstStyle>
          <a:p>
            <a:r>
              <a:rPr lang="en-US"/>
              <a:t>Click icon to add picture</a:t>
            </a:r>
            <a:endParaRPr lang="en-GB"/>
          </a:p>
        </p:txBody>
      </p:sp>
      <p:sp>
        <p:nvSpPr>
          <p:cNvPr id="8" name="Footer Placeholder 4">
            <a:extLst>
              <a:ext uri="{FF2B5EF4-FFF2-40B4-BE49-F238E27FC236}">
                <a16:creationId xmlns:a16="http://schemas.microsoft.com/office/drawing/2014/main" id="{21378F9B-1DB2-CF6E-EAD8-448AF8F5CC0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3" name="Text Placeholder 4">
            <a:extLst>
              <a:ext uri="{FF2B5EF4-FFF2-40B4-BE49-F238E27FC236}">
                <a16:creationId xmlns:a16="http://schemas.microsoft.com/office/drawing/2014/main" id="{6758EC63-258A-77C1-B89A-9A7EC98581EE}"/>
              </a:ext>
            </a:extLst>
          </p:cNvPr>
          <p:cNvSpPr>
            <a:spLocks noGrp="1"/>
          </p:cNvSpPr>
          <p:nvPr>
            <p:ph type="body" sz="quarter" idx="35"/>
          </p:nvPr>
        </p:nvSpPr>
        <p:spPr>
          <a:xfrm>
            <a:off x="0" y="0"/>
            <a:ext cx="12193200" cy="108000"/>
          </a:xfrm>
          <a:prstGeom prst="rect">
            <a:avLst/>
          </a:prstGeom>
          <a:solidFill>
            <a:schemeClr val="bg1"/>
          </a:solidFill>
        </p:spPr>
        <p:txBody>
          <a:bodyPr/>
          <a:lstStyle>
            <a:lvl1pPr marL="0" indent="0">
              <a:buNone/>
              <a:defRPr>
                <a:noFill/>
              </a:defRPr>
            </a:lvl1pPr>
          </a:lstStyle>
          <a:p>
            <a:pPr lvl="0"/>
            <a:r>
              <a:rPr lang="en-US"/>
              <a:t>Click to edit Master text styles</a:t>
            </a:r>
          </a:p>
        </p:txBody>
      </p:sp>
      <p:pic>
        <p:nvPicPr>
          <p:cNvPr id="14" name="Graphic 13">
            <a:extLst>
              <a:ext uri="{FF2B5EF4-FFF2-40B4-BE49-F238E27FC236}">
                <a16:creationId xmlns:a16="http://schemas.microsoft.com/office/drawing/2014/main" id="{1140A777-8A54-C087-5DB7-917DDD3A4287}"/>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973487737"/>
      </p:ext>
    </p:extLst>
  </p:cSld>
  <p:clrMapOvr>
    <a:masterClrMapping/>
  </p:clrMapOvr>
  <p:extLst>
    <p:ext uri="{DCECCB84-F9BA-43D5-87BE-67443E8EF086}">
      <p15:sldGuideLst xmlns:p15="http://schemas.microsoft.com/office/powerpoint/2012/main">
        <p15:guide id="7" pos="1935">
          <p15:clr>
            <a:srgbClr val="FBAE40"/>
          </p15:clr>
        </p15:guide>
        <p15:guide id="8" pos="2116">
          <p15:clr>
            <a:srgbClr val="FBAE40"/>
          </p15:clr>
        </p15:guide>
        <p15:guide id="9" pos="3752">
          <p15:clr>
            <a:srgbClr val="FBAE40"/>
          </p15:clr>
        </p15:guide>
        <p15:guide id="10" pos="3936">
          <p15:clr>
            <a:srgbClr val="FBAE40"/>
          </p15:clr>
        </p15:guide>
        <p15:guide id="11" pos="5564">
          <p15:clr>
            <a:srgbClr val="FBAE40"/>
          </p15:clr>
        </p15:guide>
        <p15:guide id="12" pos="5745">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29_content _4_element_coll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CC497-8C5B-42EA-ACBD-4C1A71D6C0C7}"/>
              </a:ext>
            </a:extLst>
          </p:cNvPr>
          <p:cNvSpPr>
            <a:spLocks noGrp="1"/>
          </p:cNvSpPr>
          <p:nvPr>
            <p:ph type="title"/>
          </p:nvPr>
        </p:nvSpPr>
        <p:spPr>
          <a:xfrm>
            <a:off x="472440" y="476250"/>
            <a:ext cx="11189335" cy="746695"/>
          </a:xfrm>
          <a:prstGeom prst="rect">
            <a:avLst/>
          </a:prstGeom>
        </p:spPr>
        <p:txBody>
          <a:bodyPr lIns="0" tIns="0" rIns="0" bIns="0"/>
          <a:lstStyle/>
          <a:p>
            <a:r>
              <a:rPr lang="en-US"/>
              <a:t>Click to edit Master title style</a:t>
            </a:r>
            <a:endParaRPr lang="en-AU"/>
          </a:p>
        </p:txBody>
      </p:sp>
      <p:sp>
        <p:nvSpPr>
          <p:cNvPr id="8" name="Picture Placeholder 3">
            <a:extLst>
              <a:ext uri="{FF2B5EF4-FFF2-40B4-BE49-F238E27FC236}">
                <a16:creationId xmlns:a16="http://schemas.microsoft.com/office/drawing/2014/main" id="{76879E1A-01F4-4C68-99E0-66948BE75074}"/>
              </a:ext>
            </a:extLst>
          </p:cNvPr>
          <p:cNvSpPr>
            <a:spLocks noGrp="1"/>
          </p:cNvSpPr>
          <p:nvPr>
            <p:ph type="pic" sz="quarter" idx="18" hasCustomPrompt="1"/>
          </p:nvPr>
        </p:nvSpPr>
        <p:spPr>
          <a:xfrm>
            <a:off x="483700" y="2097089"/>
            <a:ext cx="2592000" cy="2479738"/>
          </a:xfrm>
          <a:prstGeom prst="rect">
            <a:avLst/>
          </a:prstGeom>
          <a:solidFill>
            <a:schemeClr val="bg1">
              <a:lumMod val="95000"/>
            </a:schemeClr>
          </a:solidFill>
        </p:spPr>
        <p:txBody>
          <a:bodyPr anchor="ctr"/>
          <a:lstStyle>
            <a:lvl1pPr marL="0" indent="0" algn="ctr">
              <a:buNone/>
              <a:defRPr>
                <a:solidFill>
                  <a:schemeClr val="accent1"/>
                </a:solidFill>
              </a:defRPr>
            </a:lvl1pPr>
          </a:lstStyle>
          <a:p>
            <a:r>
              <a:rPr lang="en-AU"/>
              <a:t>image</a:t>
            </a:r>
          </a:p>
        </p:txBody>
      </p:sp>
      <p:sp>
        <p:nvSpPr>
          <p:cNvPr id="9" name="Picture Placeholder 3">
            <a:extLst>
              <a:ext uri="{FF2B5EF4-FFF2-40B4-BE49-F238E27FC236}">
                <a16:creationId xmlns:a16="http://schemas.microsoft.com/office/drawing/2014/main" id="{530CBA8C-CE2D-4E72-A0B0-C6DF286503F5}"/>
              </a:ext>
            </a:extLst>
          </p:cNvPr>
          <p:cNvSpPr>
            <a:spLocks noGrp="1"/>
          </p:cNvSpPr>
          <p:nvPr>
            <p:ph type="pic" sz="quarter" idx="22" hasCustomPrompt="1"/>
          </p:nvPr>
        </p:nvSpPr>
        <p:spPr>
          <a:xfrm>
            <a:off x="3359808" y="3413062"/>
            <a:ext cx="2592000" cy="2479738"/>
          </a:xfrm>
          <a:prstGeom prst="rect">
            <a:avLst/>
          </a:prstGeom>
          <a:solidFill>
            <a:schemeClr val="bg1">
              <a:lumMod val="95000"/>
            </a:schemeClr>
          </a:solidFill>
        </p:spPr>
        <p:txBody>
          <a:bodyPr anchor="ctr"/>
          <a:lstStyle>
            <a:lvl1pPr marL="0" indent="0" algn="ctr">
              <a:buNone/>
              <a:defRPr>
                <a:solidFill>
                  <a:schemeClr val="accent1"/>
                </a:solidFill>
              </a:defRPr>
            </a:lvl1pPr>
          </a:lstStyle>
          <a:p>
            <a:r>
              <a:rPr lang="en-AU"/>
              <a:t>image</a:t>
            </a:r>
          </a:p>
        </p:txBody>
      </p:sp>
      <p:sp>
        <p:nvSpPr>
          <p:cNvPr id="10" name="Picture Placeholder 3">
            <a:extLst>
              <a:ext uri="{FF2B5EF4-FFF2-40B4-BE49-F238E27FC236}">
                <a16:creationId xmlns:a16="http://schemas.microsoft.com/office/drawing/2014/main" id="{70EF95D0-315E-4B85-98A3-B5E68A7BEB81}"/>
              </a:ext>
            </a:extLst>
          </p:cNvPr>
          <p:cNvSpPr>
            <a:spLocks noGrp="1"/>
          </p:cNvSpPr>
          <p:nvPr>
            <p:ph type="pic" sz="quarter" idx="24" hasCustomPrompt="1"/>
          </p:nvPr>
        </p:nvSpPr>
        <p:spPr>
          <a:xfrm>
            <a:off x="6241616" y="2097089"/>
            <a:ext cx="2592000" cy="2479738"/>
          </a:xfrm>
          <a:prstGeom prst="rect">
            <a:avLst/>
          </a:prstGeom>
          <a:solidFill>
            <a:schemeClr val="bg1">
              <a:lumMod val="95000"/>
            </a:schemeClr>
          </a:solidFill>
        </p:spPr>
        <p:txBody>
          <a:bodyPr anchor="ctr"/>
          <a:lstStyle>
            <a:lvl1pPr marL="0" indent="0" algn="ctr">
              <a:buNone/>
              <a:defRPr>
                <a:solidFill>
                  <a:schemeClr val="accent1"/>
                </a:solidFill>
              </a:defRPr>
            </a:lvl1pPr>
          </a:lstStyle>
          <a:p>
            <a:r>
              <a:rPr lang="en-AU"/>
              <a:t>image</a:t>
            </a:r>
          </a:p>
        </p:txBody>
      </p:sp>
      <p:sp>
        <p:nvSpPr>
          <p:cNvPr id="11" name="Picture Placeholder 3">
            <a:extLst>
              <a:ext uri="{FF2B5EF4-FFF2-40B4-BE49-F238E27FC236}">
                <a16:creationId xmlns:a16="http://schemas.microsoft.com/office/drawing/2014/main" id="{5DD21A6A-074D-4CB0-A3FD-88124639F2FC}"/>
              </a:ext>
            </a:extLst>
          </p:cNvPr>
          <p:cNvSpPr>
            <a:spLocks noGrp="1"/>
          </p:cNvSpPr>
          <p:nvPr>
            <p:ph type="pic" sz="quarter" idx="26" hasCustomPrompt="1"/>
          </p:nvPr>
        </p:nvSpPr>
        <p:spPr>
          <a:xfrm>
            <a:off x="9120575" y="3413062"/>
            <a:ext cx="2592000" cy="2479738"/>
          </a:xfrm>
          <a:prstGeom prst="rect">
            <a:avLst/>
          </a:prstGeom>
          <a:solidFill>
            <a:schemeClr val="bg1">
              <a:lumMod val="95000"/>
            </a:schemeClr>
          </a:solidFill>
        </p:spPr>
        <p:txBody>
          <a:bodyPr anchor="ctr"/>
          <a:lstStyle>
            <a:lvl1pPr marL="0" indent="0" algn="ctr">
              <a:buNone/>
              <a:defRPr>
                <a:solidFill>
                  <a:schemeClr val="accent1"/>
                </a:solidFill>
              </a:defRPr>
            </a:lvl1pPr>
          </a:lstStyle>
          <a:p>
            <a:r>
              <a:rPr lang="en-AU"/>
              <a:t>image</a:t>
            </a:r>
          </a:p>
        </p:txBody>
      </p:sp>
      <p:sp>
        <p:nvSpPr>
          <p:cNvPr id="4" name="Slide Number Placeholder 3">
            <a:extLst>
              <a:ext uri="{FF2B5EF4-FFF2-40B4-BE49-F238E27FC236}">
                <a16:creationId xmlns:a16="http://schemas.microsoft.com/office/drawing/2014/main" id="{92C85A66-D23B-A8CF-DC3A-EB7DB35A0ECB}"/>
              </a:ext>
            </a:extLst>
          </p:cNvPr>
          <p:cNvSpPr>
            <a:spLocks noGrp="1"/>
          </p:cNvSpPr>
          <p:nvPr>
            <p:ph type="sldNum" sz="quarter" idx="67"/>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5" name="Footer Placeholder 4">
            <a:extLst>
              <a:ext uri="{FF2B5EF4-FFF2-40B4-BE49-F238E27FC236}">
                <a16:creationId xmlns:a16="http://schemas.microsoft.com/office/drawing/2014/main" id="{9F5A1E5E-8C68-9A23-1AA0-D5FA164C83E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6" name="Text Placeholder 3">
            <a:extLst>
              <a:ext uri="{FF2B5EF4-FFF2-40B4-BE49-F238E27FC236}">
                <a16:creationId xmlns:a16="http://schemas.microsoft.com/office/drawing/2014/main" id="{283A04C0-ABBD-80CB-59FA-A2129B85B458}"/>
              </a:ext>
            </a:extLst>
          </p:cNvPr>
          <p:cNvSpPr>
            <a:spLocks noGrp="1"/>
          </p:cNvSpPr>
          <p:nvPr>
            <p:ph type="body" sz="quarter" idx="17"/>
          </p:nvPr>
        </p:nvSpPr>
        <p:spPr>
          <a:xfrm>
            <a:off x="480575" y="4690254"/>
            <a:ext cx="2595125" cy="1202546"/>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Text Placeholder 3">
            <a:extLst>
              <a:ext uri="{FF2B5EF4-FFF2-40B4-BE49-F238E27FC236}">
                <a16:creationId xmlns:a16="http://schemas.microsoft.com/office/drawing/2014/main" id="{7F6E8FFC-243A-1E8F-2796-3B1AEC62F828}"/>
              </a:ext>
            </a:extLst>
          </p:cNvPr>
          <p:cNvSpPr>
            <a:spLocks noGrp="1"/>
          </p:cNvSpPr>
          <p:nvPr>
            <p:ph type="body" sz="quarter" idx="70"/>
          </p:nvPr>
        </p:nvSpPr>
        <p:spPr>
          <a:xfrm>
            <a:off x="3356025" y="2097088"/>
            <a:ext cx="2595125" cy="1202546"/>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Text Placeholder 3">
            <a:extLst>
              <a:ext uri="{FF2B5EF4-FFF2-40B4-BE49-F238E27FC236}">
                <a16:creationId xmlns:a16="http://schemas.microsoft.com/office/drawing/2014/main" id="{1C1BC27E-EE77-0FBB-33FB-A29A09D60BBF}"/>
              </a:ext>
            </a:extLst>
          </p:cNvPr>
          <p:cNvSpPr>
            <a:spLocks noGrp="1"/>
          </p:cNvSpPr>
          <p:nvPr>
            <p:ph type="body" sz="quarter" idx="71"/>
          </p:nvPr>
        </p:nvSpPr>
        <p:spPr>
          <a:xfrm>
            <a:off x="6241842" y="4690254"/>
            <a:ext cx="2595125" cy="1202546"/>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E68348DA-603B-BF8E-67ED-008539E23F6A}"/>
              </a:ext>
            </a:extLst>
          </p:cNvPr>
          <p:cNvSpPr>
            <a:spLocks noGrp="1"/>
          </p:cNvSpPr>
          <p:nvPr>
            <p:ph type="body" sz="quarter" idx="72"/>
          </p:nvPr>
        </p:nvSpPr>
        <p:spPr>
          <a:xfrm>
            <a:off x="9120575" y="2097088"/>
            <a:ext cx="2595125" cy="1202546"/>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 name="Rectangle 2">
            <a:extLst>
              <a:ext uri="{FF2B5EF4-FFF2-40B4-BE49-F238E27FC236}">
                <a16:creationId xmlns:a16="http://schemas.microsoft.com/office/drawing/2014/main" id="{B4C82C19-DE6E-3055-006D-B5F2CA0AFA37}"/>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Graphic 12">
            <a:extLst>
              <a:ext uri="{FF2B5EF4-FFF2-40B4-BE49-F238E27FC236}">
                <a16:creationId xmlns:a16="http://schemas.microsoft.com/office/drawing/2014/main" id="{D62A97BD-A52E-1E4E-F61F-B3B46598DF63}"/>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2209892959"/>
      </p:ext>
    </p:extLst>
  </p:cSld>
  <p:clrMapOvr>
    <a:masterClrMapping/>
  </p:clrMapOvr>
  <p:extLst>
    <p:ext uri="{DCECCB84-F9BA-43D5-87BE-67443E8EF086}">
      <p15:sldGuideLst xmlns:p15="http://schemas.microsoft.com/office/powerpoint/2012/main">
        <p15:guide id="7" pos="1958">
          <p15:clr>
            <a:srgbClr val="FBAE40"/>
          </p15:clr>
        </p15:guide>
        <p15:guide id="8" pos="2116">
          <p15:clr>
            <a:srgbClr val="FBAE40"/>
          </p15:clr>
        </p15:guide>
        <p15:guide id="9" pos="3760">
          <p15:clr>
            <a:srgbClr val="FBAE40"/>
          </p15:clr>
        </p15:guide>
        <p15:guide id="10" pos="3928">
          <p15:clr>
            <a:srgbClr val="FBAE40"/>
          </p15:clr>
        </p15:guide>
        <p15:guide id="11" pos="5564">
          <p15:clr>
            <a:srgbClr val="FBAE40"/>
          </p15:clr>
        </p15:guide>
        <p15:guide id="12" pos="5745">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30_content _factoids">
    <p:bg>
      <p:bgPr>
        <a:solidFill>
          <a:schemeClr val="tx1"/>
        </a:solidFill>
        <a:effectLst/>
      </p:bgPr>
    </p:bg>
    <p:spTree>
      <p:nvGrpSpPr>
        <p:cNvPr id="1" name=""/>
        <p:cNvGrpSpPr/>
        <p:nvPr/>
      </p:nvGrpSpPr>
      <p:grpSpPr>
        <a:xfrm>
          <a:off x="0" y="0"/>
          <a:ext cx="0" cy="0"/>
          <a:chOff x="0" y="0"/>
          <a:chExt cx="0" cy="0"/>
        </a:xfrm>
      </p:grpSpPr>
      <p:sp>
        <p:nvSpPr>
          <p:cNvPr id="5" name="Picture Placeholder 13">
            <a:extLst>
              <a:ext uri="{FF2B5EF4-FFF2-40B4-BE49-F238E27FC236}">
                <a16:creationId xmlns:a16="http://schemas.microsoft.com/office/drawing/2014/main" id="{954C90F5-C9BC-48CA-B77A-ACA7AEBD07BA}"/>
              </a:ext>
            </a:extLst>
          </p:cNvPr>
          <p:cNvSpPr>
            <a:spLocks noGrp="1"/>
          </p:cNvSpPr>
          <p:nvPr>
            <p:ph type="pic" sz="quarter" idx="54" hasCustomPrompt="1"/>
          </p:nvPr>
        </p:nvSpPr>
        <p:spPr>
          <a:xfrm>
            <a:off x="6418629" y="1918790"/>
            <a:ext cx="2700838" cy="2700000"/>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a:defRPr lang="en-AU" sz="1800" dirty="0">
                <a:solidFill>
                  <a:schemeClr val="tx1">
                    <a:alpha val="0"/>
                  </a:schemeClr>
                </a:solidFill>
                <a:latin typeface="+mn-lt"/>
                <a:cs typeface="+mn-cs"/>
              </a:defRPr>
            </a:lvl1pPr>
          </a:lstStyle>
          <a:p>
            <a:pPr lvl="0" algn="ctr"/>
            <a:r>
              <a:rPr lang="en-AU"/>
              <a:t>Image placeholder</a:t>
            </a:r>
          </a:p>
        </p:txBody>
      </p:sp>
      <p:sp>
        <p:nvSpPr>
          <p:cNvPr id="8" name="Content Placeholder 58">
            <a:extLst>
              <a:ext uri="{FF2B5EF4-FFF2-40B4-BE49-F238E27FC236}">
                <a16:creationId xmlns:a16="http://schemas.microsoft.com/office/drawing/2014/main" id="{355945AA-164A-4F0C-8563-99900CB69B7A}"/>
              </a:ext>
            </a:extLst>
          </p:cNvPr>
          <p:cNvSpPr>
            <a:spLocks noGrp="1"/>
          </p:cNvSpPr>
          <p:nvPr>
            <p:ph sz="quarter" idx="78" hasCustomPrompt="1"/>
          </p:nvPr>
        </p:nvSpPr>
        <p:spPr>
          <a:xfrm>
            <a:off x="7203900" y="2382319"/>
            <a:ext cx="1130298" cy="678480"/>
          </a:xfrm>
          <a:prstGeom prst="rect">
            <a:avLst/>
          </a:prstGeom>
        </p:spPr>
        <p:txBody>
          <a:bodyPr anchor="ctr"/>
          <a:lstStyle>
            <a:lvl1pPr marL="0" indent="0" algn="ctr">
              <a:buNone/>
              <a:defRPr sz="3200" b="1">
                <a:solidFill>
                  <a:schemeClr val="bg1"/>
                </a:solidFill>
                <a:latin typeface="+mn-lt"/>
              </a:defRPr>
            </a:lvl1pPr>
          </a:lstStyle>
          <a:p>
            <a:pPr lvl="0"/>
            <a:r>
              <a:rPr lang="en-AU"/>
              <a:t>99%</a:t>
            </a:r>
          </a:p>
        </p:txBody>
      </p:sp>
      <p:sp>
        <p:nvSpPr>
          <p:cNvPr id="10" name="Text Placeholder 58">
            <a:extLst>
              <a:ext uri="{FF2B5EF4-FFF2-40B4-BE49-F238E27FC236}">
                <a16:creationId xmlns:a16="http://schemas.microsoft.com/office/drawing/2014/main" id="{47743944-8EE0-4915-8C37-6F1A933F6199}"/>
              </a:ext>
            </a:extLst>
          </p:cNvPr>
          <p:cNvSpPr>
            <a:spLocks noGrp="1"/>
          </p:cNvSpPr>
          <p:nvPr>
            <p:ph type="body" sz="quarter" idx="80"/>
          </p:nvPr>
        </p:nvSpPr>
        <p:spPr>
          <a:xfrm>
            <a:off x="6697437" y="3200198"/>
            <a:ext cx="2143222" cy="738952"/>
          </a:xfrm>
          <a:prstGeom prst="rect">
            <a:avLst/>
          </a:prstGeom>
        </p:spPr>
        <p:txBody>
          <a:bodyPr anchor="t"/>
          <a:lstStyle>
            <a:lvl1pPr marL="0" indent="0" algn="ctr">
              <a:spcAft>
                <a:spcPts val="0"/>
              </a:spcAft>
              <a:buNone/>
              <a:defRPr sz="1400" b="1">
                <a:solidFill>
                  <a:schemeClr val="bg1"/>
                </a:solidFill>
                <a:latin typeface="+mn-lt"/>
              </a:defRPr>
            </a:lvl1pPr>
            <a:lvl2pPr marL="0" indent="0" algn="ctr">
              <a:spcAft>
                <a:spcPts val="0"/>
              </a:spcAft>
              <a:buNone/>
              <a:defRPr sz="1200" b="0">
                <a:solidFill>
                  <a:schemeClr val="bg1"/>
                </a:solidFill>
                <a:latin typeface="+mn-lt"/>
              </a:defRPr>
            </a:lvl2pPr>
            <a:lvl3pPr marL="0" indent="0">
              <a:buNone/>
              <a:defRPr/>
            </a:lvl3pPr>
          </a:lstStyle>
          <a:p>
            <a:pPr lvl="0"/>
            <a:r>
              <a:rPr lang="en-US"/>
              <a:t>Click to edit Master text styles</a:t>
            </a:r>
          </a:p>
          <a:p>
            <a:pPr lvl="1"/>
            <a:r>
              <a:rPr lang="en-US"/>
              <a:t>Second level</a:t>
            </a:r>
          </a:p>
        </p:txBody>
      </p:sp>
      <p:sp>
        <p:nvSpPr>
          <p:cNvPr id="6" name="Picture Placeholder 13">
            <a:extLst>
              <a:ext uri="{FF2B5EF4-FFF2-40B4-BE49-F238E27FC236}">
                <a16:creationId xmlns:a16="http://schemas.microsoft.com/office/drawing/2014/main" id="{63CC16D4-E7FD-480C-8179-F4C78FB2D717}"/>
              </a:ext>
            </a:extLst>
          </p:cNvPr>
          <p:cNvSpPr>
            <a:spLocks noGrp="1"/>
          </p:cNvSpPr>
          <p:nvPr>
            <p:ph type="pic" sz="quarter" idx="55" hasCustomPrompt="1"/>
          </p:nvPr>
        </p:nvSpPr>
        <p:spPr>
          <a:xfrm>
            <a:off x="8641724" y="4004320"/>
            <a:ext cx="2098954" cy="2028856"/>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a:defRPr lang="en-AU" sz="1800" dirty="0">
                <a:solidFill>
                  <a:schemeClr val="tx1">
                    <a:alpha val="0"/>
                  </a:schemeClr>
                </a:solidFill>
                <a:latin typeface="+mn-lt"/>
                <a:cs typeface="+mn-cs"/>
              </a:defRPr>
            </a:lvl1pPr>
          </a:lstStyle>
          <a:p>
            <a:pPr lvl="0" algn="ctr"/>
            <a:r>
              <a:rPr lang="en-AU"/>
              <a:t>Image placeholder</a:t>
            </a:r>
          </a:p>
        </p:txBody>
      </p:sp>
      <p:sp>
        <p:nvSpPr>
          <p:cNvPr id="9" name="Content Placeholder 58">
            <a:extLst>
              <a:ext uri="{FF2B5EF4-FFF2-40B4-BE49-F238E27FC236}">
                <a16:creationId xmlns:a16="http://schemas.microsoft.com/office/drawing/2014/main" id="{68416E2B-D32F-4F96-BA7F-7F845269C448}"/>
              </a:ext>
            </a:extLst>
          </p:cNvPr>
          <p:cNvSpPr>
            <a:spLocks noGrp="1"/>
          </p:cNvSpPr>
          <p:nvPr>
            <p:ph sz="quarter" idx="79" hasCustomPrompt="1"/>
          </p:nvPr>
        </p:nvSpPr>
        <p:spPr>
          <a:xfrm>
            <a:off x="9208134" y="4237798"/>
            <a:ext cx="966136" cy="579940"/>
          </a:xfrm>
          <a:prstGeom prst="rect">
            <a:avLst/>
          </a:prstGeom>
        </p:spPr>
        <p:txBody>
          <a:bodyPr anchor="ctr"/>
          <a:lstStyle>
            <a:lvl1pPr marL="0" indent="0" algn="ctr">
              <a:buNone/>
              <a:defRPr sz="3200" b="1">
                <a:solidFill>
                  <a:schemeClr val="bg1"/>
                </a:solidFill>
                <a:latin typeface="+mn-lt"/>
              </a:defRPr>
            </a:lvl1pPr>
          </a:lstStyle>
          <a:p>
            <a:pPr lvl="0"/>
            <a:r>
              <a:rPr lang="en-AU"/>
              <a:t>55%</a:t>
            </a:r>
          </a:p>
        </p:txBody>
      </p:sp>
      <p:sp>
        <p:nvSpPr>
          <p:cNvPr id="11" name="Text Placeholder 58">
            <a:extLst>
              <a:ext uri="{FF2B5EF4-FFF2-40B4-BE49-F238E27FC236}">
                <a16:creationId xmlns:a16="http://schemas.microsoft.com/office/drawing/2014/main" id="{877C08CD-3FE0-4A80-84FB-D9088A4AC1DB}"/>
              </a:ext>
            </a:extLst>
          </p:cNvPr>
          <p:cNvSpPr>
            <a:spLocks noGrp="1"/>
          </p:cNvSpPr>
          <p:nvPr>
            <p:ph type="body" sz="quarter" idx="81"/>
          </p:nvPr>
        </p:nvSpPr>
        <p:spPr>
          <a:xfrm>
            <a:off x="8775229" y="4955997"/>
            <a:ext cx="1831944" cy="639720"/>
          </a:xfrm>
          <a:prstGeom prst="rect">
            <a:avLst/>
          </a:prstGeom>
        </p:spPr>
        <p:txBody>
          <a:bodyPr anchor="t"/>
          <a:lstStyle>
            <a:lvl1pPr marL="0" indent="0" algn="ctr">
              <a:spcAft>
                <a:spcPts val="0"/>
              </a:spcAft>
              <a:buNone/>
              <a:defRPr sz="1400" b="1">
                <a:solidFill>
                  <a:schemeClr val="bg1"/>
                </a:solidFill>
                <a:latin typeface="+mn-lt"/>
              </a:defRPr>
            </a:lvl1pPr>
            <a:lvl2pPr marL="0" indent="0" algn="ctr">
              <a:spcAft>
                <a:spcPts val="0"/>
              </a:spcAft>
              <a:buNone/>
              <a:defRPr sz="1200" b="0">
                <a:solidFill>
                  <a:schemeClr val="bg1"/>
                </a:solidFill>
                <a:latin typeface="+mn-lt"/>
              </a:defRPr>
            </a:lvl2pPr>
            <a:lvl3pPr marL="0" indent="0">
              <a:buNone/>
              <a:defRPr/>
            </a:lvl3pPr>
          </a:lstStyle>
          <a:p>
            <a:pPr lvl="0"/>
            <a:r>
              <a:rPr lang="en-US"/>
              <a:t>Click to edit Master text styles</a:t>
            </a:r>
          </a:p>
          <a:p>
            <a:pPr lvl="1"/>
            <a:r>
              <a:rPr lang="en-US"/>
              <a:t>Second level</a:t>
            </a:r>
          </a:p>
        </p:txBody>
      </p:sp>
      <p:sp>
        <p:nvSpPr>
          <p:cNvPr id="4" name="Title 3">
            <a:extLst>
              <a:ext uri="{FF2B5EF4-FFF2-40B4-BE49-F238E27FC236}">
                <a16:creationId xmlns:a16="http://schemas.microsoft.com/office/drawing/2014/main" id="{5286B89D-2C55-BB7D-053A-05AC730ABFCC}"/>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a:p>
        </p:txBody>
      </p:sp>
      <p:sp>
        <p:nvSpPr>
          <p:cNvPr id="3" name="Slide Number Placeholder 3">
            <a:extLst>
              <a:ext uri="{FF2B5EF4-FFF2-40B4-BE49-F238E27FC236}">
                <a16:creationId xmlns:a16="http://schemas.microsoft.com/office/drawing/2014/main" id="{7A6FABFB-D00A-3FAC-DBA2-2A7A5D51BD44}"/>
              </a:ext>
            </a:extLst>
          </p:cNvPr>
          <p:cNvSpPr>
            <a:spLocks noGrp="1"/>
          </p:cNvSpPr>
          <p:nvPr>
            <p:ph type="sldNum" sz="quarter" idx="67"/>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7" name="Footer Placeholder 4">
            <a:extLst>
              <a:ext uri="{FF2B5EF4-FFF2-40B4-BE49-F238E27FC236}">
                <a16:creationId xmlns:a16="http://schemas.microsoft.com/office/drawing/2014/main" id="{70D1E36D-5A90-47AA-145B-EF2B4635580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2" name="Text Placeholder 3">
            <a:extLst>
              <a:ext uri="{FF2B5EF4-FFF2-40B4-BE49-F238E27FC236}">
                <a16:creationId xmlns:a16="http://schemas.microsoft.com/office/drawing/2014/main" id="{BE96ABEA-9524-7DE6-A403-65E6ECBCC557}"/>
              </a:ext>
            </a:extLst>
          </p:cNvPr>
          <p:cNvSpPr>
            <a:spLocks noGrp="1"/>
          </p:cNvSpPr>
          <p:nvPr>
            <p:ph type="body" sz="quarter" idx="17"/>
          </p:nvPr>
        </p:nvSpPr>
        <p:spPr>
          <a:xfrm>
            <a:off x="480575" y="2097086"/>
            <a:ext cx="5107425" cy="3795713"/>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Rectangle 11">
            <a:extLst>
              <a:ext uri="{FF2B5EF4-FFF2-40B4-BE49-F238E27FC236}">
                <a16:creationId xmlns:a16="http://schemas.microsoft.com/office/drawing/2014/main" id="{4F2DA0E7-BD21-C784-6AC9-294B76DDB691}"/>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Graphic 12">
            <a:extLst>
              <a:ext uri="{FF2B5EF4-FFF2-40B4-BE49-F238E27FC236}">
                <a16:creationId xmlns:a16="http://schemas.microsoft.com/office/drawing/2014/main" id="{8C0C7047-06EB-C1DB-2CA3-48F0BCEF39D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4173962534"/>
      </p:ext>
    </p:extLst>
  </p:cSld>
  <p:clrMapOvr>
    <a:overrideClrMapping bg1="lt1" tx1="dk1" bg2="lt2" tx2="dk2" accent1="accent1" accent2="accent2" accent3="accent3" accent4="accent4" accent5="accent5" accent6="accent6" hlink="hlink" folHlink="folHlink"/>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31_content _horizontal_4_elements_logo_black">
    <p:spTree>
      <p:nvGrpSpPr>
        <p:cNvPr id="1" name=""/>
        <p:cNvGrpSpPr/>
        <p:nvPr/>
      </p:nvGrpSpPr>
      <p:grpSpPr>
        <a:xfrm>
          <a:off x="0" y="0"/>
          <a:ext cx="0" cy="0"/>
          <a:chOff x="0" y="0"/>
          <a:chExt cx="0" cy="0"/>
        </a:xfrm>
      </p:grpSpPr>
      <p:sp>
        <p:nvSpPr>
          <p:cNvPr id="4" name="Picture Placeholder 10">
            <a:extLst>
              <a:ext uri="{FF2B5EF4-FFF2-40B4-BE49-F238E27FC236}">
                <a16:creationId xmlns:a16="http://schemas.microsoft.com/office/drawing/2014/main" id="{26AF362E-0C64-5A7B-97BC-7BC191E4FA55}"/>
              </a:ext>
            </a:extLst>
          </p:cNvPr>
          <p:cNvSpPr>
            <a:spLocks noGrp="1"/>
          </p:cNvSpPr>
          <p:nvPr>
            <p:ph type="pic" sz="quarter" idx="54" hasCustomPrompt="1"/>
          </p:nvPr>
        </p:nvSpPr>
        <p:spPr>
          <a:xfrm>
            <a:off x="0" y="3997960"/>
            <a:ext cx="12192001" cy="286004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tx1">
              <a:alpha val="20000"/>
            </a:schemeClr>
          </a:solidFill>
        </p:spPr>
        <p:txBody>
          <a:bodyPr wrap="square" lIns="0" rIns="0" anchor="b" anchorCtr="1">
            <a:noAutofit/>
          </a:bodyPr>
          <a:lstStyle>
            <a:lvl1pPr algn="ctr">
              <a:defRPr/>
            </a:lvl1pPr>
          </a:lstStyle>
          <a:p>
            <a:r>
              <a:rPr lang="en-AU"/>
              <a:t> </a:t>
            </a:r>
          </a:p>
        </p:txBody>
      </p:sp>
      <p:sp>
        <p:nvSpPr>
          <p:cNvPr id="8" name="Picture Placeholder 10">
            <a:extLst>
              <a:ext uri="{FF2B5EF4-FFF2-40B4-BE49-F238E27FC236}">
                <a16:creationId xmlns:a16="http://schemas.microsoft.com/office/drawing/2014/main" id="{8AAE1BA5-EA96-2CA9-0103-C09C7104CFC0}"/>
              </a:ext>
            </a:extLst>
          </p:cNvPr>
          <p:cNvSpPr>
            <a:spLocks noGrp="1"/>
          </p:cNvSpPr>
          <p:nvPr>
            <p:ph type="pic" sz="quarter" idx="34" hasCustomPrompt="1"/>
          </p:nvPr>
        </p:nvSpPr>
        <p:spPr>
          <a:xfrm>
            <a:off x="0" y="3997960"/>
            <a:ext cx="12192001" cy="286004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lvl1pPr>
          </a:lstStyle>
          <a:p>
            <a:r>
              <a:rPr lang="en-AU"/>
              <a:t>Click on icon to insert image and send to back</a:t>
            </a:r>
          </a:p>
        </p:txBody>
      </p:sp>
      <p:sp>
        <p:nvSpPr>
          <p:cNvPr id="20" name="Text Placeholder 19">
            <a:extLst>
              <a:ext uri="{FF2B5EF4-FFF2-40B4-BE49-F238E27FC236}">
                <a16:creationId xmlns:a16="http://schemas.microsoft.com/office/drawing/2014/main" id="{340BA62A-590F-4C2C-BBD5-5A53EA82F37E}"/>
              </a:ext>
            </a:extLst>
          </p:cNvPr>
          <p:cNvSpPr>
            <a:spLocks noGrp="1"/>
          </p:cNvSpPr>
          <p:nvPr>
            <p:ph type="body" sz="quarter" idx="19" hasCustomPrompt="1"/>
          </p:nvPr>
        </p:nvSpPr>
        <p:spPr>
          <a:xfrm>
            <a:off x="443681" y="4885705"/>
            <a:ext cx="1915477" cy="1007095"/>
          </a:xfrm>
          <a:prstGeom prst="rect">
            <a:avLst/>
          </a:prstGeom>
        </p:spPr>
        <p:txBody>
          <a:bodyPr/>
          <a:lstStyle>
            <a:lvl1pPr marL="0" indent="0">
              <a:lnSpc>
                <a:spcPct val="100000"/>
              </a:lnSpc>
              <a:spcBef>
                <a:spcPts val="0"/>
              </a:spcBef>
              <a:spcAft>
                <a:spcPts val="0"/>
              </a:spcAft>
              <a:buNone/>
              <a:defRPr lang="en-US" sz="4000" b="1" kern="1200" dirty="0" smtClean="0">
                <a:solidFill>
                  <a:schemeClr val="bg1"/>
                </a:solidFill>
                <a:latin typeface="+mj-lt"/>
                <a:ea typeface="+mn-ea"/>
                <a:cs typeface="+mn-cs"/>
              </a:defRPr>
            </a:lvl1pPr>
            <a:lvl2pPr marL="0" indent="0">
              <a:lnSpc>
                <a:spcPct val="100000"/>
              </a:lnSpc>
              <a:spcBef>
                <a:spcPts val="0"/>
              </a:spcBef>
              <a:spcAft>
                <a:spcPts val="0"/>
              </a:spcAft>
              <a:buNone/>
              <a:defRPr lang="en-US" sz="1400" kern="1200" dirty="0" smtClean="0">
                <a:solidFill>
                  <a:schemeClr val="bg1"/>
                </a:solidFill>
                <a:latin typeface="+mn-lt"/>
                <a:ea typeface="+mn-ea"/>
                <a:cs typeface="+mn-cs"/>
              </a:defRPr>
            </a:lvl2pPr>
          </a:lstStyle>
          <a:p>
            <a:pPr lvl="0"/>
            <a:r>
              <a:rPr lang="en-US"/>
              <a:t>##</a:t>
            </a:r>
          </a:p>
          <a:p>
            <a:pPr lvl="1"/>
            <a:r>
              <a:rPr lang="en-US"/>
              <a:t>Second level</a:t>
            </a:r>
            <a:endParaRPr lang="en-AU"/>
          </a:p>
        </p:txBody>
      </p:sp>
      <p:sp>
        <p:nvSpPr>
          <p:cNvPr id="22" name="Text Placeholder 19">
            <a:extLst>
              <a:ext uri="{FF2B5EF4-FFF2-40B4-BE49-F238E27FC236}">
                <a16:creationId xmlns:a16="http://schemas.microsoft.com/office/drawing/2014/main" id="{4E934AF0-667D-4EFD-9E56-14D14E492C4C}"/>
              </a:ext>
            </a:extLst>
          </p:cNvPr>
          <p:cNvSpPr>
            <a:spLocks noGrp="1"/>
          </p:cNvSpPr>
          <p:nvPr>
            <p:ph type="body" sz="quarter" idx="21" hasCustomPrompt="1"/>
          </p:nvPr>
        </p:nvSpPr>
        <p:spPr>
          <a:xfrm>
            <a:off x="2928331" y="4885705"/>
            <a:ext cx="1915477" cy="1007095"/>
          </a:xfrm>
          <a:prstGeom prst="rect">
            <a:avLst/>
          </a:prstGeom>
        </p:spPr>
        <p:txBody>
          <a:bodyPr/>
          <a:lstStyle>
            <a:lvl1pPr marL="0" indent="0">
              <a:lnSpc>
                <a:spcPct val="100000"/>
              </a:lnSpc>
              <a:spcBef>
                <a:spcPts val="0"/>
              </a:spcBef>
              <a:spcAft>
                <a:spcPts val="0"/>
              </a:spcAft>
              <a:buNone/>
              <a:defRPr lang="en-US" sz="4000" b="1" kern="1200" dirty="0" smtClean="0">
                <a:solidFill>
                  <a:schemeClr val="bg1"/>
                </a:solidFill>
                <a:latin typeface="+mj-lt"/>
                <a:ea typeface="+mn-ea"/>
                <a:cs typeface="+mn-cs"/>
              </a:defRPr>
            </a:lvl1pPr>
            <a:lvl2pPr marL="0" indent="0">
              <a:lnSpc>
                <a:spcPct val="100000"/>
              </a:lnSpc>
              <a:spcBef>
                <a:spcPts val="0"/>
              </a:spcBef>
              <a:spcAft>
                <a:spcPts val="0"/>
              </a:spcAft>
              <a:buNone/>
              <a:defRPr lang="en-US" sz="1400" kern="1200" dirty="0" smtClean="0">
                <a:solidFill>
                  <a:schemeClr val="bg1"/>
                </a:solidFill>
                <a:latin typeface="+mn-lt"/>
                <a:ea typeface="+mn-ea"/>
                <a:cs typeface="+mn-cs"/>
              </a:defRPr>
            </a:lvl2pPr>
          </a:lstStyle>
          <a:p>
            <a:pPr lvl="0"/>
            <a:r>
              <a:rPr lang="en-US"/>
              <a:t>##</a:t>
            </a:r>
          </a:p>
          <a:p>
            <a:pPr lvl="1"/>
            <a:r>
              <a:rPr lang="en-US"/>
              <a:t>Second level</a:t>
            </a:r>
            <a:endParaRPr lang="en-AU"/>
          </a:p>
        </p:txBody>
      </p:sp>
      <p:sp>
        <p:nvSpPr>
          <p:cNvPr id="24" name="Text Placeholder 19">
            <a:extLst>
              <a:ext uri="{FF2B5EF4-FFF2-40B4-BE49-F238E27FC236}">
                <a16:creationId xmlns:a16="http://schemas.microsoft.com/office/drawing/2014/main" id="{8C15FB2A-52D1-4976-B95C-A8335C5CEA69}"/>
              </a:ext>
            </a:extLst>
          </p:cNvPr>
          <p:cNvSpPr>
            <a:spLocks noGrp="1"/>
          </p:cNvSpPr>
          <p:nvPr>
            <p:ph type="body" sz="quarter" idx="23" hasCustomPrompt="1"/>
          </p:nvPr>
        </p:nvSpPr>
        <p:spPr>
          <a:xfrm>
            <a:off x="5383303" y="4885705"/>
            <a:ext cx="1915477" cy="1007095"/>
          </a:xfrm>
          <a:prstGeom prst="rect">
            <a:avLst/>
          </a:prstGeom>
        </p:spPr>
        <p:txBody>
          <a:bodyPr/>
          <a:lstStyle>
            <a:lvl1pPr marL="0" indent="0">
              <a:lnSpc>
                <a:spcPct val="100000"/>
              </a:lnSpc>
              <a:spcBef>
                <a:spcPts val="0"/>
              </a:spcBef>
              <a:spcAft>
                <a:spcPts val="0"/>
              </a:spcAft>
              <a:buNone/>
              <a:defRPr lang="en-US" sz="4000" b="1" kern="1200" dirty="0" smtClean="0">
                <a:solidFill>
                  <a:schemeClr val="bg1"/>
                </a:solidFill>
                <a:latin typeface="+mj-lt"/>
                <a:ea typeface="+mn-ea"/>
                <a:cs typeface="+mn-cs"/>
              </a:defRPr>
            </a:lvl1pPr>
            <a:lvl2pPr marL="0" indent="0">
              <a:lnSpc>
                <a:spcPct val="100000"/>
              </a:lnSpc>
              <a:spcBef>
                <a:spcPts val="0"/>
              </a:spcBef>
              <a:spcAft>
                <a:spcPts val="0"/>
              </a:spcAft>
              <a:buNone/>
              <a:defRPr lang="en-US" sz="1400" kern="1200" dirty="0" smtClean="0">
                <a:solidFill>
                  <a:schemeClr val="bg1"/>
                </a:solidFill>
                <a:latin typeface="+mn-lt"/>
                <a:ea typeface="+mn-ea"/>
                <a:cs typeface="+mn-cs"/>
              </a:defRPr>
            </a:lvl2pPr>
          </a:lstStyle>
          <a:p>
            <a:pPr lvl="0"/>
            <a:r>
              <a:rPr lang="en-US"/>
              <a:t>##</a:t>
            </a:r>
          </a:p>
          <a:p>
            <a:pPr lvl="1"/>
            <a:r>
              <a:rPr lang="en-US"/>
              <a:t>Second level</a:t>
            </a:r>
            <a:endParaRPr lang="en-AU"/>
          </a:p>
        </p:txBody>
      </p:sp>
      <p:sp>
        <p:nvSpPr>
          <p:cNvPr id="31" name="Text Placeholder 19">
            <a:extLst>
              <a:ext uri="{FF2B5EF4-FFF2-40B4-BE49-F238E27FC236}">
                <a16:creationId xmlns:a16="http://schemas.microsoft.com/office/drawing/2014/main" id="{E10F307D-AA6D-4390-AFBD-EA5C9846CD80}"/>
              </a:ext>
            </a:extLst>
          </p:cNvPr>
          <p:cNvSpPr>
            <a:spLocks noGrp="1"/>
          </p:cNvSpPr>
          <p:nvPr>
            <p:ph type="body" sz="quarter" idx="31" hasCustomPrompt="1"/>
          </p:nvPr>
        </p:nvSpPr>
        <p:spPr>
          <a:xfrm>
            <a:off x="7897631" y="4885705"/>
            <a:ext cx="1915477" cy="1007095"/>
          </a:xfrm>
          <a:prstGeom prst="rect">
            <a:avLst/>
          </a:prstGeom>
        </p:spPr>
        <p:txBody>
          <a:bodyPr/>
          <a:lstStyle>
            <a:lvl1pPr marL="0" indent="0">
              <a:lnSpc>
                <a:spcPct val="100000"/>
              </a:lnSpc>
              <a:spcBef>
                <a:spcPts val="0"/>
              </a:spcBef>
              <a:spcAft>
                <a:spcPts val="0"/>
              </a:spcAft>
              <a:buNone/>
              <a:defRPr lang="en-US" sz="4000" b="1" kern="1200" dirty="0" smtClean="0">
                <a:solidFill>
                  <a:schemeClr val="bg1"/>
                </a:solidFill>
                <a:latin typeface="+mj-lt"/>
                <a:ea typeface="+mn-ea"/>
                <a:cs typeface="+mn-cs"/>
              </a:defRPr>
            </a:lvl1pPr>
            <a:lvl2pPr marL="0" indent="0">
              <a:lnSpc>
                <a:spcPct val="100000"/>
              </a:lnSpc>
              <a:spcBef>
                <a:spcPts val="0"/>
              </a:spcBef>
              <a:spcAft>
                <a:spcPts val="0"/>
              </a:spcAft>
              <a:buNone/>
              <a:defRPr lang="en-US" sz="1400" kern="1200" dirty="0" smtClean="0">
                <a:solidFill>
                  <a:schemeClr val="bg1"/>
                </a:solidFill>
                <a:latin typeface="+mn-lt"/>
                <a:ea typeface="+mn-ea"/>
                <a:cs typeface="+mn-cs"/>
              </a:defRPr>
            </a:lvl2pPr>
          </a:lstStyle>
          <a:p>
            <a:pPr lvl="0"/>
            <a:r>
              <a:rPr lang="en-US"/>
              <a:t>##</a:t>
            </a:r>
          </a:p>
          <a:p>
            <a:pPr lvl="1"/>
            <a:r>
              <a:rPr lang="en-US"/>
              <a:t>Second level</a:t>
            </a:r>
            <a:endParaRPr lang="en-AU"/>
          </a:p>
        </p:txBody>
      </p:sp>
      <p:sp>
        <p:nvSpPr>
          <p:cNvPr id="5" name="Slide Number Placeholder 4">
            <a:extLst>
              <a:ext uri="{FF2B5EF4-FFF2-40B4-BE49-F238E27FC236}">
                <a16:creationId xmlns:a16="http://schemas.microsoft.com/office/drawing/2014/main" id="{63CE5F13-5902-5B22-8E1F-7EE207133FF7}"/>
              </a:ext>
            </a:extLst>
          </p:cNvPr>
          <p:cNvSpPr>
            <a:spLocks noGrp="1"/>
          </p:cNvSpPr>
          <p:nvPr>
            <p:ph type="sldNum" sz="quarter" idx="53"/>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a:p>
        </p:txBody>
      </p:sp>
      <p:sp>
        <p:nvSpPr>
          <p:cNvPr id="7" name="Picture Placeholder 5">
            <a:extLst>
              <a:ext uri="{FF2B5EF4-FFF2-40B4-BE49-F238E27FC236}">
                <a16:creationId xmlns:a16="http://schemas.microsoft.com/office/drawing/2014/main" id="{9506383C-06C7-1EFF-E3B2-8949B6AB75D2}"/>
              </a:ext>
            </a:extLst>
          </p:cNvPr>
          <p:cNvSpPr>
            <a:spLocks noGrp="1"/>
          </p:cNvSpPr>
          <p:nvPr>
            <p:ph type="pic" sz="quarter" idx="42"/>
          </p:nvPr>
        </p:nvSpPr>
        <p:spPr>
          <a:xfrm>
            <a:off x="443681" y="4159991"/>
            <a:ext cx="504000" cy="504000"/>
          </a:xfrm>
          <a:prstGeom prst="rect">
            <a:avLst/>
          </a:prstGeom>
        </p:spPr>
        <p:txBody>
          <a:bodyPr/>
          <a:lstStyle>
            <a:lvl1pPr>
              <a:defRPr sz="800"/>
            </a:lvl1pPr>
          </a:lstStyle>
          <a:p>
            <a:r>
              <a:rPr lang="en-US"/>
              <a:t>Click icon to add picture</a:t>
            </a:r>
            <a:endParaRPr lang="en-GB"/>
          </a:p>
        </p:txBody>
      </p:sp>
      <p:sp>
        <p:nvSpPr>
          <p:cNvPr id="10" name="Picture Placeholder 5">
            <a:extLst>
              <a:ext uri="{FF2B5EF4-FFF2-40B4-BE49-F238E27FC236}">
                <a16:creationId xmlns:a16="http://schemas.microsoft.com/office/drawing/2014/main" id="{3E4A84B4-6B0B-20E7-7467-DDAB41C66C31}"/>
              </a:ext>
            </a:extLst>
          </p:cNvPr>
          <p:cNvSpPr>
            <a:spLocks noGrp="1"/>
          </p:cNvSpPr>
          <p:nvPr>
            <p:ph type="pic" sz="quarter" idx="43"/>
          </p:nvPr>
        </p:nvSpPr>
        <p:spPr>
          <a:xfrm>
            <a:off x="5383303" y="4159991"/>
            <a:ext cx="504000" cy="504000"/>
          </a:xfrm>
          <a:prstGeom prst="rect">
            <a:avLst/>
          </a:prstGeom>
        </p:spPr>
        <p:txBody>
          <a:bodyPr/>
          <a:lstStyle>
            <a:lvl1pPr>
              <a:defRPr sz="800"/>
            </a:lvl1pPr>
          </a:lstStyle>
          <a:p>
            <a:r>
              <a:rPr lang="en-US"/>
              <a:t>Click icon to add picture</a:t>
            </a:r>
            <a:endParaRPr lang="en-GB"/>
          </a:p>
        </p:txBody>
      </p:sp>
      <p:sp>
        <p:nvSpPr>
          <p:cNvPr id="11" name="Picture Placeholder 5">
            <a:extLst>
              <a:ext uri="{FF2B5EF4-FFF2-40B4-BE49-F238E27FC236}">
                <a16:creationId xmlns:a16="http://schemas.microsoft.com/office/drawing/2014/main" id="{A4C9A676-EA0F-A171-70A7-0F2D566CD817}"/>
              </a:ext>
            </a:extLst>
          </p:cNvPr>
          <p:cNvSpPr>
            <a:spLocks noGrp="1"/>
          </p:cNvSpPr>
          <p:nvPr>
            <p:ph type="pic" sz="quarter" idx="44"/>
          </p:nvPr>
        </p:nvSpPr>
        <p:spPr>
          <a:xfrm>
            <a:off x="7897631" y="4159991"/>
            <a:ext cx="504000" cy="504000"/>
          </a:xfrm>
          <a:prstGeom prst="rect">
            <a:avLst/>
          </a:prstGeom>
        </p:spPr>
        <p:txBody>
          <a:bodyPr/>
          <a:lstStyle>
            <a:lvl1pPr>
              <a:defRPr sz="800"/>
            </a:lvl1pPr>
          </a:lstStyle>
          <a:p>
            <a:r>
              <a:rPr lang="en-US"/>
              <a:t>Click icon to add picture</a:t>
            </a:r>
            <a:endParaRPr lang="en-GB"/>
          </a:p>
        </p:txBody>
      </p:sp>
      <p:sp>
        <p:nvSpPr>
          <p:cNvPr id="12" name="Picture Placeholder 5">
            <a:extLst>
              <a:ext uri="{FF2B5EF4-FFF2-40B4-BE49-F238E27FC236}">
                <a16:creationId xmlns:a16="http://schemas.microsoft.com/office/drawing/2014/main" id="{965109F7-7C31-6127-4C3B-D6A476D04EB3}"/>
              </a:ext>
            </a:extLst>
          </p:cNvPr>
          <p:cNvSpPr>
            <a:spLocks noGrp="1"/>
          </p:cNvSpPr>
          <p:nvPr>
            <p:ph type="pic" sz="quarter" idx="55"/>
          </p:nvPr>
        </p:nvSpPr>
        <p:spPr>
          <a:xfrm>
            <a:off x="2928331" y="4159991"/>
            <a:ext cx="504000" cy="504000"/>
          </a:xfrm>
          <a:prstGeom prst="rect">
            <a:avLst/>
          </a:prstGeom>
        </p:spPr>
        <p:txBody>
          <a:bodyPr/>
          <a:lstStyle>
            <a:lvl1pPr>
              <a:defRPr sz="800"/>
            </a:lvl1pPr>
          </a:lstStyle>
          <a:p>
            <a:r>
              <a:rPr lang="en-US"/>
              <a:t>Click icon to add picture</a:t>
            </a:r>
            <a:endParaRPr lang="en-GB"/>
          </a:p>
        </p:txBody>
      </p:sp>
      <p:sp>
        <p:nvSpPr>
          <p:cNvPr id="13" name="Footer Placeholder 4">
            <a:extLst>
              <a:ext uri="{FF2B5EF4-FFF2-40B4-BE49-F238E27FC236}">
                <a16:creationId xmlns:a16="http://schemas.microsoft.com/office/drawing/2014/main" id="{B0D3F8FC-957D-8D9C-D30D-CE34BBE87F2F}"/>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a:p>
        </p:txBody>
      </p:sp>
      <p:sp>
        <p:nvSpPr>
          <p:cNvPr id="3" name="Title 3">
            <a:extLst>
              <a:ext uri="{FF2B5EF4-FFF2-40B4-BE49-F238E27FC236}">
                <a16:creationId xmlns:a16="http://schemas.microsoft.com/office/drawing/2014/main" id="{F781FC24-B706-25FF-E42D-9FD95F34020E}"/>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a:p>
        </p:txBody>
      </p:sp>
      <p:sp>
        <p:nvSpPr>
          <p:cNvPr id="2" name="Text Placeholder 3">
            <a:extLst>
              <a:ext uri="{FF2B5EF4-FFF2-40B4-BE49-F238E27FC236}">
                <a16:creationId xmlns:a16="http://schemas.microsoft.com/office/drawing/2014/main" id="{68EC848A-9F82-DFAC-9642-7323BC3A87A6}"/>
              </a:ext>
            </a:extLst>
          </p:cNvPr>
          <p:cNvSpPr>
            <a:spLocks noGrp="1"/>
          </p:cNvSpPr>
          <p:nvPr>
            <p:ph type="body" sz="quarter" idx="17"/>
          </p:nvPr>
        </p:nvSpPr>
        <p:spPr>
          <a:xfrm>
            <a:off x="480575" y="2097087"/>
            <a:ext cx="11228824" cy="167916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logo_black">
            <a:extLst>
              <a:ext uri="{FF2B5EF4-FFF2-40B4-BE49-F238E27FC236}">
                <a16:creationId xmlns:a16="http://schemas.microsoft.com/office/drawing/2014/main" id="{5E4FC764-938A-907A-6EA3-18CE52AA3A40}"/>
              </a:ext>
            </a:extLst>
          </p:cNvPr>
          <p:cNvSpPr>
            <a:spLocks noGrp="1"/>
          </p:cNvSpPr>
          <p:nvPr>
            <p:ph type="body" sz="quarter" idx="56"/>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6" name="Rectangle 5">
            <a:extLst>
              <a:ext uri="{FF2B5EF4-FFF2-40B4-BE49-F238E27FC236}">
                <a16:creationId xmlns:a16="http://schemas.microsoft.com/office/drawing/2014/main" id="{5D05E9BA-8CE7-FFE0-22F2-9D7A8BE90C91}"/>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50021012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31_content _horizontal_4_elements_logo_white">
    <p:spTree>
      <p:nvGrpSpPr>
        <p:cNvPr id="1" name=""/>
        <p:cNvGrpSpPr/>
        <p:nvPr/>
      </p:nvGrpSpPr>
      <p:grpSpPr>
        <a:xfrm>
          <a:off x="0" y="0"/>
          <a:ext cx="0" cy="0"/>
          <a:chOff x="0" y="0"/>
          <a:chExt cx="0" cy="0"/>
        </a:xfrm>
      </p:grpSpPr>
      <p:sp>
        <p:nvSpPr>
          <p:cNvPr id="8" name="Picture Placeholder 10">
            <a:extLst>
              <a:ext uri="{FF2B5EF4-FFF2-40B4-BE49-F238E27FC236}">
                <a16:creationId xmlns:a16="http://schemas.microsoft.com/office/drawing/2014/main" id="{8AAE1BA5-EA96-2CA9-0103-C09C7104CFC0}"/>
              </a:ext>
            </a:extLst>
          </p:cNvPr>
          <p:cNvSpPr>
            <a:spLocks noGrp="1"/>
          </p:cNvSpPr>
          <p:nvPr>
            <p:ph type="pic" sz="quarter" idx="34" hasCustomPrompt="1"/>
          </p:nvPr>
        </p:nvSpPr>
        <p:spPr>
          <a:xfrm>
            <a:off x="0" y="3997960"/>
            <a:ext cx="12192001" cy="2860040"/>
          </a:xfrm>
          <a:custGeom>
            <a:avLst/>
            <a:gdLst>
              <a:gd name="connsiteX0" fmla="*/ 1 w 5806441"/>
              <a:gd name="connsiteY0" fmla="*/ 0 h 6666547"/>
              <a:gd name="connsiteX1" fmla="*/ 5806441 w 5806441"/>
              <a:gd name="connsiteY1" fmla="*/ 0 h 6666547"/>
              <a:gd name="connsiteX2" fmla="*/ 5806441 w 5806441"/>
              <a:gd name="connsiteY2" fmla="*/ 6666547 h 6666547"/>
              <a:gd name="connsiteX3" fmla="*/ 1 w 5806441"/>
              <a:gd name="connsiteY3" fmla="*/ 6666547 h 6666547"/>
              <a:gd name="connsiteX4" fmla="*/ 1 w 5806441"/>
              <a:gd name="connsiteY4" fmla="*/ 4097263 h 6666547"/>
              <a:gd name="connsiteX5" fmla="*/ 0 w 5806441"/>
              <a:gd name="connsiteY5" fmla="*/ 4097263 h 6666547"/>
              <a:gd name="connsiteX6" fmla="*/ 0 w 5806441"/>
              <a:gd name="connsiteY6" fmla="*/ 1672907 h 6666547"/>
              <a:gd name="connsiteX7" fmla="*/ 1 w 5806441"/>
              <a:gd name="connsiteY7" fmla="*/ 1672907 h 6666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06441" h="6666547">
                <a:moveTo>
                  <a:pt x="1" y="0"/>
                </a:moveTo>
                <a:lnTo>
                  <a:pt x="5806441" y="0"/>
                </a:lnTo>
                <a:lnTo>
                  <a:pt x="5806441" y="6666547"/>
                </a:lnTo>
                <a:lnTo>
                  <a:pt x="1" y="6666547"/>
                </a:lnTo>
                <a:lnTo>
                  <a:pt x="1" y="4097263"/>
                </a:lnTo>
                <a:lnTo>
                  <a:pt x="0" y="4097263"/>
                </a:lnTo>
                <a:lnTo>
                  <a:pt x="0" y="1672907"/>
                </a:lnTo>
                <a:lnTo>
                  <a:pt x="1" y="1672907"/>
                </a:lnTo>
                <a:close/>
              </a:path>
            </a:pathLst>
          </a:custGeom>
          <a:solidFill>
            <a:schemeClr val="bg1">
              <a:lumMod val="95000"/>
            </a:schemeClr>
          </a:solidFill>
        </p:spPr>
        <p:txBody>
          <a:bodyPr wrap="square" lIns="0" rIns="0" anchor="b" anchorCtr="1">
            <a:noAutofit/>
          </a:bodyPr>
          <a:lstStyle>
            <a:lvl1pPr algn="ctr">
              <a:defRPr/>
            </a:lvl1pPr>
          </a:lstStyle>
          <a:p>
            <a:r>
              <a:rPr lang="en-AU"/>
              <a:t>Click on icon to insert image and send to back</a:t>
            </a:r>
          </a:p>
        </p:txBody>
      </p:sp>
      <p:sp>
        <p:nvSpPr>
          <p:cNvPr id="5" name="Slide Number Placeholder 4">
            <a:extLst>
              <a:ext uri="{FF2B5EF4-FFF2-40B4-BE49-F238E27FC236}">
                <a16:creationId xmlns:a16="http://schemas.microsoft.com/office/drawing/2014/main" id="{63CE5F13-5902-5B22-8E1F-7EE207133FF7}"/>
              </a:ext>
            </a:extLst>
          </p:cNvPr>
          <p:cNvSpPr>
            <a:spLocks noGrp="1"/>
          </p:cNvSpPr>
          <p:nvPr>
            <p:ph type="sldNum" sz="quarter" idx="53"/>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a:p>
        </p:txBody>
      </p:sp>
      <p:sp>
        <p:nvSpPr>
          <p:cNvPr id="4" name="Footer Placeholder 4">
            <a:extLst>
              <a:ext uri="{FF2B5EF4-FFF2-40B4-BE49-F238E27FC236}">
                <a16:creationId xmlns:a16="http://schemas.microsoft.com/office/drawing/2014/main" id="{C391192F-0C63-3B0C-92BF-3FB97FCD304B}"/>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a:p>
        </p:txBody>
      </p:sp>
      <p:sp>
        <p:nvSpPr>
          <p:cNvPr id="3" name="Title 3">
            <a:extLst>
              <a:ext uri="{FF2B5EF4-FFF2-40B4-BE49-F238E27FC236}">
                <a16:creationId xmlns:a16="http://schemas.microsoft.com/office/drawing/2014/main" id="{C3D34A27-97C7-10C1-5C67-59F142CD698D}"/>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a:p>
        </p:txBody>
      </p:sp>
      <p:sp>
        <p:nvSpPr>
          <p:cNvPr id="2" name="Text Placeholder 3">
            <a:extLst>
              <a:ext uri="{FF2B5EF4-FFF2-40B4-BE49-F238E27FC236}">
                <a16:creationId xmlns:a16="http://schemas.microsoft.com/office/drawing/2014/main" id="{8E39E484-2261-1364-6E06-34A1E625A0B6}"/>
              </a:ext>
            </a:extLst>
          </p:cNvPr>
          <p:cNvSpPr>
            <a:spLocks noGrp="1"/>
          </p:cNvSpPr>
          <p:nvPr>
            <p:ph type="body" sz="quarter" idx="17"/>
          </p:nvPr>
        </p:nvSpPr>
        <p:spPr>
          <a:xfrm>
            <a:off x="480576" y="2097087"/>
            <a:ext cx="3310850" cy="167926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ext Placeholder 3">
            <a:extLst>
              <a:ext uri="{FF2B5EF4-FFF2-40B4-BE49-F238E27FC236}">
                <a16:creationId xmlns:a16="http://schemas.microsoft.com/office/drawing/2014/main" id="{035B474E-FF78-83C2-B691-8317E2987CBF}"/>
              </a:ext>
            </a:extLst>
          </p:cNvPr>
          <p:cNvSpPr>
            <a:spLocks noGrp="1"/>
          </p:cNvSpPr>
          <p:nvPr>
            <p:ph type="body" sz="quarter" idx="57"/>
          </p:nvPr>
        </p:nvSpPr>
        <p:spPr>
          <a:xfrm>
            <a:off x="4439840" y="2097087"/>
            <a:ext cx="3310850" cy="167926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Text Placeholder 3">
            <a:extLst>
              <a:ext uri="{FF2B5EF4-FFF2-40B4-BE49-F238E27FC236}">
                <a16:creationId xmlns:a16="http://schemas.microsoft.com/office/drawing/2014/main" id="{3E28BD06-B511-185D-CC38-A6F25F602FE2}"/>
              </a:ext>
            </a:extLst>
          </p:cNvPr>
          <p:cNvSpPr>
            <a:spLocks noGrp="1"/>
          </p:cNvSpPr>
          <p:nvPr>
            <p:ph type="body" sz="quarter" idx="58"/>
          </p:nvPr>
        </p:nvSpPr>
        <p:spPr>
          <a:xfrm>
            <a:off x="8388071" y="2097087"/>
            <a:ext cx="3310850" cy="167926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logo_white">
            <a:extLst>
              <a:ext uri="{FF2B5EF4-FFF2-40B4-BE49-F238E27FC236}">
                <a16:creationId xmlns:a16="http://schemas.microsoft.com/office/drawing/2014/main" id="{0B20CB57-D6DE-60E6-5BC9-7480DD12DC46}"/>
              </a:ext>
            </a:extLst>
          </p:cNvPr>
          <p:cNvSpPr>
            <a:spLocks noGrp="1"/>
          </p:cNvSpPr>
          <p:nvPr>
            <p:ph type="body" sz="quarter" idx="44"/>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noFill/>
              </a:defRPr>
            </a:lvl1pPr>
          </a:lstStyle>
          <a:p>
            <a:pPr lvl="0"/>
            <a:r>
              <a:rPr lang="en-US"/>
              <a:t>Click to edit Master text styles</a:t>
            </a:r>
          </a:p>
        </p:txBody>
      </p:sp>
      <p:sp>
        <p:nvSpPr>
          <p:cNvPr id="6" name="Rectangle 5">
            <a:extLst>
              <a:ext uri="{FF2B5EF4-FFF2-40B4-BE49-F238E27FC236}">
                <a16:creationId xmlns:a16="http://schemas.microsoft.com/office/drawing/2014/main" id="{4898070B-13B8-35AE-C6F6-D13EB56112C9}"/>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4055000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4_typo_all_in_one">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30" name="Footer Placeholder 4">
            <a:extLst>
              <a:ext uri="{FF2B5EF4-FFF2-40B4-BE49-F238E27FC236}">
                <a16:creationId xmlns:a16="http://schemas.microsoft.com/office/drawing/2014/main" id="{1848D18A-8192-A615-DC40-5BA0684EF664}"/>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grpSp>
        <p:nvGrpSpPr>
          <p:cNvPr id="15" name="Group 14">
            <a:extLst>
              <a:ext uri="{FF2B5EF4-FFF2-40B4-BE49-F238E27FC236}">
                <a16:creationId xmlns:a16="http://schemas.microsoft.com/office/drawing/2014/main" id="{FAA1BAB2-ABA9-F2E2-7D6B-6060A128F961}"/>
              </a:ext>
            </a:extLst>
          </p:cNvPr>
          <p:cNvGrpSpPr/>
          <p:nvPr userDrawn="1"/>
        </p:nvGrpSpPr>
        <p:grpSpPr>
          <a:xfrm>
            <a:off x="987402" y="2099579"/>
            <a:ext cx="10217196" cy="1938107"/>
            <a:chOff x="2304764" y="2239232"/>
            <a:chExt cx="7785068" cy="1476755"/>
          </a:xfrm>
        </p:grpSpPr>
        <p:grpSp>
          <p:nvGrpSpPr>
            <p:cNvPr id="6" name="Graphic 2">
              <a:extLst>
                <a:ext uri="{FF2B5EF4-FFF2-40B4-BE49-F238E27FC236}">
                  <a16:creationId xmlns:a16="http://schemas.microsoft.com/office/drawing/2014/main" id="{3466FD4B-32EC-B4D5-D735-96F29A57ED5D}"/>
                </a:ext>
              </a:extLst>
            </p:cNvPr>
            <p:cNvGrpSpPr/>
            <p:nvPr/>
          </p:nvGrpSpPr>
          <p:grpSpPr>
            <a:xfrm>
              <a:off x="6560248" y="2601372"/>
              <a:ext cx="3126485" cy="1098899"/>
              <a:chOff x="6560248" y="2601372"/>
              <a:chExt cx="3126485" cy="1098899"/>
            </a:xfrm>
          </p:grpSpPr>
          <p:sp>
            <p:nvSpPr>
              <p:cNvPr id="7" name="Freeform: Shape 6">
                <a:extLst>
                  <a:ext uri="{FF2B5EF4-FFF2-40B4-BE49-F238E27FC236}">
                    <a16:creationId xmlns:a16="http://schemas.microsoft.com/office/drawing/2014/main" id="{99F91CEA-44BB-6D99-D6C4-475E1D24D581}"/>
                  </a:ext>
                </a:extLst>
              </p:cNvPr>
              <p:cNvSpPr/>
              <p:nvPr/>
            </p:nvSpPr>
            <p:spPr>
              <a:xfrm>
                <a:off x="6560248" y="2601372"/>
                <a:ext cx="3126485" cy="1098899"/>
              </a:xfrm>
              <a:custGeom>
                <a:avLst/>
                <a:gdLst>
                  <a:gd name="connsiteX0" fmla="*/ 1088803 w 3126485"/>
                  <a:gd name="connsiteY0" fmla="*/ 654558 h 1098899"/>
                  <a:gd name="connsiteX1" fmla="*/ 549402 w 3126485"/>
                  <a:gd name="connsiteY1" fmla="*/ 1098899 h 1098899"/>
                  <a:gd name="connsiteX2" fmla="*/ 0 w 3126485"/>
                  <a:gd name="connsiteY2" fmla="*/ 549497 h 1098899"/>
                  <a:gd name="connsiteX3" fmla="*/ 549402 w 3126485"/>
                  <a:gd name="connsiteY3" fmla="*/ 95 h 1098899"/>
                  <a:gd name="connsiteX4" fmla="*/ 1088803 w 3126485"/>
                  <a:gd name="connsiteY4" fmla="*/ 444436 h 1098899"/>
                  <a:gd name="connsiteX5" fmla="*/ 1088803 w 3126485"/>
                  <a:gd name="connsiteY5" fmla="*/ 30766 h 1098899"/>
                  <a:gd name="connsiteX6" fmla="*/ 1401033 w 3126485"/>
                  <a:gd name="connsiteY6" fmla="*/ 30766 h 1098899"/>
                  <a:gd name="connsiteX7" fmla="*/ 1401033 w 3126485"/>
                  <a:gd name="connsiteY7" fmla="*/ 157925 h 1098899"/>
                  <a:gd name="connsiteX8" fmla="*/ 1714691 w 3126485"/>
                  <a:gd name="connsiteY8" fmla="*/ 0 h 1098899"/>
                  <a:gd name="connsiteX9" fmla="*/ 2082642 w 3126485"/>
                  <a:gd name="connsiteY9" fmla="*/ 430054 h 1098899"/>
                  <a:gd name="connsiteX10" fmla="*/ 2082642 w 3126485"/>
                  <a:gd name="connsiteY10" fmla="*/ 449390 h 1098899"/>
                  <a:gd name="connsiteX11" fmla="*/ 2614232 w 3126485"/>
                  <a:gd name="connsiteY11" fmla="*/ 0 h 1098899"/>
                  <a:gd name="connsiteX12" fmla="*/ 3126486 w 3126485"/>
                  <a:gd name="connsiteY12" fmla="*/ 563690 h 1098899"/>
                  <a:gd name="connsiteX13" fmla="*/ 3126486 w 3126485"/>
                  <a:gd name="connsiteY13" fmla="*/ 633032 h 1098899"/>
                  <a:gd name="connsiteX14" fmla="*/ 2386299 w 3126485"/>
                  <a:gd name="connsiteY14" fmla="*/ 633032 h 1098899"/>
                  <a:gd name="connsiteX15" fmla="*/ 2629948 w 3126485"/>
                  <a:gd name="connsiteY15" fmla="*/ 870966 h 1098899"/>
                  <a:gd name="connsiteX16" fmla="*/ 2818543 w 3126485"/>
                  <a:gd name="connsiteY16" fmla="*/ 748760 h 1098899"/>
                  <a:gd name="connsiteX17" fmla="*/ 3112199 w 3126485"/>
                  <a:gd name="connsiteY17" fmla="*/ 748760 h 1098899"/>
                  <a:gd name="connsiteX18" fmla="*/ 2625662 w 3126485"/>
                  <a:gd name="connsiteY18" fmla="*/ 1098804 h 1098899"/>
                  <a:gd name="connsiteX19" fmla="*/ 2082642 w 3126485"/>
                  <a:gd name="connsiteY19" fmla="*/ 650176 h 1098899"/>
                  <a:gd name="connsiteX20" fmla="*/ 2082642 w 3126485"/>
                  <a:gd name="connsiteY20" fmla="*/ 1068134 h 1098899"/>
                  <a:gd name="connsiteX21" fmla="*/ 1765459 w 3126485"/>
                  <a:gd name="connsiteY21" fmla="*/ 1068134 h 1098899"/>
                  <a:gd name="connsiteX22" fmla="*/ 1765459 w 3126485"/>
                  <a:gd name="connsiteY22" fmla="*/ 463010 h 1098899"/>
                  <a:gd name="connsiteX23" fmla="*/ 1586103 w 3126485"/>
                  <a:gd name="connsiteY23" fmla="*/ 260794 h 1098899"/>
                  <a:gd name="connsiteX24" fmla="*/ 1406747 w 3126485"/>
                  <a:gd name="connsiteY24" fmla="*/ 463010 h 1098899"/>
                  <a:gd name="connsiteX25" fmla="*/ 1406747 w 3126485"/>
                  <a:gd name="connsiteY25" fmla="*/ 1068134 h 1098899"/>
                  <a:gd name="connsiteX26" fmla="*/ 1088803 w 3126485"/>
                  <a:gd name="connsiteY26" fmla="*/ 1068134 h 1098899"/>
                  <a:gd name="connsiteX27" fmla="*/ 1088803 w 3126485"/>
                  <a:gd name="connsiteY27" fmla="*/ 654558 h 1098899"/>
                  <a:gd name="connsiteX28" fmla="*/ 2816352 w 3126485"/>
                  <a:gd name="connsiteY28" fmla="*/ 433102 h 1098899"/>
                  <a:gd name="connsiteX29" fmla="*/ 2607755 w 3126485"/>
                  <a:gd name="connsiteY29" fmla="*/ 219456 h 1098899"/>
                  <a:gd name="connsiteX30" fmla="*/ 2391251 w 3126485"/>
                  <a:gd name="connsiteY30" fmla="*/ 433102 h 1098899"/>
                  <a:gd name="connsiteX31" fmla="*/ 2816352 w 3126485"/>
                  <a:gd name="connsiteY31" fmla="*/ 433102 h 1098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126485" h="1098899">
                    <a:moveTo>
                      <a:pt x="1088803" y="654558"/>
                    </a:moveTo>
                    <a:cubicBezTo>
                      <a:pt x="1039463" y="912495"/>
                      <a:pt x="812292" y="1098899"/>
                      <a:pt x="549402" y="1098899"/>
                    </a:cubicBezTo>
                    <a:cubicBezTo>
                      <a:pt x="246507" y="1098899"/>
                      <a:pt x="0" y="852392"/>
                      <a:pt x="0" y="549497"/>
                    </a:cubicBezTo>
                    <a:cubicBezTo>
                      <a:pt x="0" y="245840"/>
                      <a:pt x="246507" y="95"/>
                      <a:pt x="549402" y="95"/>
                    </a:cubicBezTo>
                    <a:cubicBezTo>
                      <a:pt x="813054" y="95"/>
                      <a:pt x="1039463" y="186595"/>
                      <a:pt x="1088803" y="444436"/>
                    </a:cubicBezTo>
                    <a:lnTo>
                      <a:pt x="1088803" y="30766"/>
                    </a:lnTo>
                    <a:lnTo>
                      <a:pt x="1401033" y="30766"/>
                    </a:lnTo>
                    <a:lnTo>
                      <a:pt x="1401033" y="157925"/>
                    </a:lnTo>
                    <a:cubicBezTo>
                      <a:pt x="1488186" y="48578"/>
                      <a:pt x="1585341" y="0"/>
                      <a:pt x="1714691" y="0"/>
                    </a:cubicBezTo>
                    <a:cubicBezTo>
                      <a:pt x="1941862" y="0"/>
                      <a:pt x="2082642" y="164306"/>
                      <a:pt x="2082642" y="430054"/>
                    </a:cubicBezTo>
                    <a:lnTo>
                      <a:pt x="2082642" y="449390"/>
                    </a:lnTo>
                    <a:cubicBezTo>
                      <a:pt x="2125504" y="179356"/>
                      <a:pt x="2336959" y="0"/>
                      <a:pt x="2614232" y="0"/>
                    </a:cubicBezTo>
                    <a:cubicBezTo>
                      <a:pt x="2918556" y="0"/>
                      <a:pt x="3126486" y="229362"/>
                      <a:pt x="3126486" y="563690"/>
                    </a:cubicBezTo>
                    <a:lnTo>
                      <a:pt x="3126486" y="633032"/>
                    </a:lnTo>
                    <a:lnTo>
                      <a:pt x="2386299" y="633032"/>
                    </a:lnTo>
                    <a:cubicBezTo>
                      <a:pt x="2408491" y="784479"/>
                      <a:pt x="2497074" y="870966"/>
                      <a:pt x="2629948" y="870966"/>
                    </a:cubicBezTo>
                    <a:cubicBezTo>
                      <a:pt x="2727103" y="870966"/>
                      <a:pt x="2797112" y="825913"/>
                      <a:pt x="2818543" y="748760"/>
                    </a:cubicBezTo>
                    <a:lnTo>
                      <a:pt x="3112199" y="748760"/>
                    </a:lnTo>
                    <a:cubicBezTo>
                      <a:pt x="3070765" y="958786"/>
                      <a:pt x="2876455" y="1098804"/>
                      <a:pt x="2625662" y="1098804"/>
                    </a:cubicBezTo>
                    <a:cubicBezTo>
                      <a:pt x="2344198" y="1098804"/>
                      <a:pt x="2126266" y="918782"/>
                      <a:pt x="2082642" y="650176"/>
                    </a:cubicBezTo>
                    <a:lnTo>
                      <a:pt x="2082642" y="1068134"/>
                    </a:lnTo>
                    <a:lnTo>
                      <a:pt x="1765459" y="1068134"/>
                    </a:lnTo>
                    <a:lnTo>
                      <a:pt x="1765459" y="463010"/>
                    </a:lnTo>
                    <a:cubicBezTo>
                      <a:pt x="1765459" y="332994"/>
                      <a:pt x="1701165" y="260794"/>
                      <a:pt x="1586103" y="260794"/>
                    </a:cubicBezTo>
                    <a:cubicBezTo>
                      <a:pt x="1478185" y="260794"/>
                      <a:pt x="1406747" y="340805"/>
                      <a:pt x="1406747" y="463010"/>
                    </a:cubicBezTo>
                    <a:lnTo>
                      <a:pt x="1406747" y="1068134"/>
                    </a:lnTo>
                    <a:lnTo>
                      <a:pt x="1088803" y="1068134"/>
                    </a:lnTo>
                    <a:lnTo>
                      <a:pt x="1088803" y="654558"/>
                    </a:lnTo>
                    <a:close/>
                    <a:moveTo>
                      <a:pt x="2816352" y="433102"/>
                    </a:moveTo>
                    <a:cubicBezTo>
                      <a:pt x="2796350" y="298037"/>
                      <a:pt x="2719197" y="219456"/>
                      <a:pt x="2607755" y="219456"/>
                    </a:cubicBezTo>
                    <a:cubicBezTo>
                      <a:pt x="2495550" y="219456"/>
                      <a:pt x="2416969" y="296609"/>
                      <a:pt x="2391251" y="433102"/>
                    </a:cubicBezTo>
                    <a:lnTo>
                      <a:pt x="2816352" y="433102"/>
                    </a:lnTo>
                    <a:close/>
                  </a:path>
                </a:pathLst>
              </a:custGeom>
              <a:solidFill>
                <a:srgbClr val="FFFFFF"/>
              </a:solidFill>
              <a:ln w="9525"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06D9F4D6-F7AD-D8B9-C119-1E2629735112}"/>
                  </a:ext>
                </a:extLst>
              </p:cNvPr>
              <p:cNvSpPr/>
              <p:nvPr/>
            </p:nvSpPr>
            <p:spPr>
              <a:xfrm>
                <a:off x="6602825" y="3014472"/>
                <a:ext cx="1010126" cy="200501"/>
              </a:xfrm>
              <a:custGeom>
                <a:avLst/>
                <a:gdLst>
                  <a:gd name="connsiteX0" fmla="*/ 0 w 1010126"/>
                  <a:gd name="connsiteY0" fmla="*/ 154305 h 200501"/>
                  <a:gd name="connsiteX1" fmla="*/ 39433 w 1010126"/>
                  <a:gd name="connsiteY1" fmla="*/ 154305 h 200501"/>
                  <a:gd name="connsiteX2" fmla="*/ 64961 w 1010126"/>
                  <a:gd name="connsiteY2" fmla="*/ 173355 h 200501"/>
                  <a:gd name="connsiteX3" fmla="*/ 86392 w 1010126"/>
                  <a:gd name="connsiteY3" fmla="*/ 156686 h 200501"/>
                  <a:gd name="connsiteX4" fmla="*/ 69342 w 1010126"/>
                  <a:gd name="connsiteY4" fmla="*/ 142589 h 200501"/>
                  <a:gd name="connsiteX5" fmla="*/ 54007 w 1010126"/>
                  <a:gd name="connsiteY5" fmla="*/ 140017 h 200501"/>
                  <a:gd name="connsiteX6" fmla="*/ 3429 w 1010126"/>
                  <a:gd name="connsiteY6" fmla="*/ 97060 h 200501"/>
                  <a:gd name="connsiteX7" fmla="*/ 63246 w 1010126"/>
                  <a:gd name="connsiteY7" fmla="*/ 53721 h 200501"/>
                  <a:gd name="connsiteX8" fmla="*/ 124492 w 1010126"/>
                  <a:gd name="connsiteY8" fmla="*/ 95345 h 200501"/>
                  <a:gd name="connsiteX9" fmla="*/ 85439 w 1010126"/>
                  <a:gd name="connsiteY9" fmla="*/ 95345 h 200501"/>
                  <a:gd name="connsiteX10" fmla="*/ 62960 w 1010126"/>
                  <a:gd name="connsiteY10" fmla="*/ 78867 h 200501"/>
                  <a:gd name="connsiteX11" fmla="*/ 42100 w 1010126"/>
                  <a:gd name="connsiteY11" fmla="*/ 95250 h 200501"/>
                  <a:gd name="connsiteX12" fmla="*/ 60579 w 1010126"/>
                  <a:gd name="connsiteY12" fmla="*/ 108394 h 200501"/>
                  <a:gd name="connsiteX13" fmla="*/ 77248 w 1010126"/>
                  <a:gd name="connsiteY13" fmla="*/ 111347 h 200501"/>
                  <a:gd name="connsiteX14" fmla="*/ 126301 w 1010126"/>
                  <a:gd name="connsiteY14" fmla="*/ 155734 h 200501"/>
                  <a:gd name="connsiteX15" fmla="*/ 65532 w 1010126"/>
                  <a:gd name="connsiteY15" fmla="*/ 200406 h 200501"/>
                  <a:gd name="connsiteX16" fmla="*/ 0 w 1010126"/>
                  <a:gd name="connsiteY16" fmla="*/ 154305 h 200501"/>
                  <a:gd name="connsiteX17" fmla="*/ 132873 w 1010126"/>
                  <a:gd name="connsiteY17" fmla="*/ 127635 h 200501"/>
                  <a:gd name="connsiteX18" fmla="*/ 206502 w 1010126"/>
                  <a:gd name="connsiteY18" fmla="*/ 53816 h 200501"/>
                  <a:gd name="connsiteX19" fmla="*/ 278892 w 1010126"/>
                  <a:gd name="connsiteY19" fmla="*/ 126397 h 200501"/>
                  <a:gd name="connsiteX20" fmla="*/ 205454 w 1010126"/>
                  <a:gd name="connsiteY20" fmla="*/ 200406 h 200501"/>
                  <a:gd name="connsiteX21" fmla="*/ 132873 w 1010126"/>
                  <a:gd name="connsiteY21" fmla="*/ 127635 h 200501"/>
                  <a:gd name="connsiteX22" fmla="*/ 237172 w 1010126"/>
                  <a:gd name="connsiteY22" fmla="*/ 126682 h 200501"/>
                  <a:gd name="connsiteX23" fmla="*/ 205835 w 1010126"/>
                  <a:gd name="connsiteY23" fmla="*/ 84772 h 200501"/>
                  <a:gd name="connsiteX24" fmla="*/ 174784 w 1010126"/>
                  <a:gd name="connsiteY24" fmla="*/ 126968 h 200501"/>
                  <a:gd name="connsiteX25" fmla="*/ 205835 w 1010126"/>
                  <a:gd name="connsiteY25" fmla="*/ 169545 h 200501"/>
                  <a:gd name="connsiteX26" fmla="*/ 237172 w 1010126"/>
                  <a:gd name="connsiteY26" fmla="*/ 126682 h 200501"/>
                  <a:gd name="connsiteX27" fmla="*/ 276701 w 1010126"/>
                  <a:gd name="connsiteY27" fmla="*/ 58102 h 200501"/>
                  <a:gd name="connsiteX28" fmla="*/ 299371 w 1010126"/>
                  <a:gd name="connsiteY28" fmla="*/ 58102 h 200501"/>
                  <a:gd name="connsiteX29" fmla="*/ 299371 w 1010126"/>
                  <a:gd name="connsiteY29" fmla="*/ 44672 h 200501"/>
                  <a:gd name="connsiteX30" fmla="*/ 345376 w 1010126"/>
                  <a:gd name="connsiteY30" fmla="*/ 0 h 200501"/>
                  <a:gd name="connsiteX31" fmla="*/ 360712 w 1010126"/>
                  <a:gd name="connsiteY31" fmla="*/ 1143 h 200501"/>
                  <a:gd name="connsiteX32" fmla="*/ 360712 w 1010126"/>
                  <a:gd name="connsiteY32" fmla="*/ 30385 h 200501"/>
                  <a:gd name="connsiteX33" fmla="*/ 355568 w 1010126"/>
                  <a:gd name="connsiteY33" fmla="*/ 30289 h 200501"/>
                  <a:gd name="connsiteX34" fmla="*/ 340042 w 1010126"/>
                  <a:gd name="connsiteY34" fmla="*/ 44005 h 200501"/>
                  <a:gd name="connsiteX35" fmla="*/ 340042 w 1010126"/>
                  <a:gd name="connsiteY35" fmla="*/ 58102 h 200501"/>
                  <a:gd name="connsiteX36" fmla="*/ 380333 w 1010126"/>
                  <a:gd name="connsiteY36" fmla="*/ 58102 h 200501"/>
                  <a:gd name="connsiteX37" fmla="*/ 380333 w 1010126"/>
                  <a:gd name="connsiteY37" fmla="*/ 14859 h 200501"/>
                  <a:gd name="connsiteX38" fmla="*/ 421005 w 1010126"/>
                  <a:gd name="connsiteY38" fmla="*/ 14859 h 200501"/>
                  <a:gd name="connsiteX39" fmla="*/ 421005 w 1010126"/>
                  <a:gd name="connsiteY39" fmla="*/ 58102 h 200501"/>
                  <a:gd name="connsiteX40" fmla="*/ 484441 w 1010126"/>
                  <a:gd name="connsiteY40" fmla="*/ 58102 h 200501"/>
                  <a:gd name="connsiteX41" fmla="*/ 499110 w 1010126"/>
                  <a:gd name="connsiteY41" fmla="*/ 123920 h 200501"/>
                  <a:gd name="connsiteX42" fmla="*/ 504920 w 1010126"/>
                  <a:gd name="connsiteY42" fmla="*/ 152781 h 200501"/>
                  <a:gd name="connsiteX43" fmla="*/ 511873 w 1010126"/>
                  <a:gd name="connsiteY43" fmla="*/ 124015 h 200501"/>
                  <a:gd name="connsiteX44" fmla="*/ 529018 w 1010126"/>
                  <a:gd name="connsiteY44" fmla="*/ 59150 h 200501"/>
                  <a:gd name="connsiteX45" fmla="*/ 562260 w 1010126"/>
                  <a:gd name="connsiteY45" fmla="*/ 59150 h 200501"/>
                  <a:gd name="connsiteX46" fmla="*/ 579691 w 1010126"/>
                  <a:gd name="connsiteY46" fmla="*/ 124015 h 200501"/>
                  <a:gd name="connsiteX47" fmla="*/ 586264 w 1010126"/>
                  <a:gd name="connsiteY47" fmla="*/ 151066 h 200501"/>
                  <a:gd name="connsiteX48" fmla="*/ 591693 w 1010126"/>
                  <a:gd name="connsiteY48" fmla="*/ 124015 h 200501"/>
                  <a:gd name="connsiteX49" fmla="*/ 606361 w 1010126"/>
                  <a:gd name="connsiteY49" fmla="*/ 58102 h 200501"/>
                  <a:gd name="connsiteX50" fmla="*/ 646462 w 1010126"/>
                  <a:gd name="connsiteY50" fmla="*/ 58102 h 200501"/>
                  <a:gd name="connsiteX51" fmla="*/ 607219 w 1010126"/>
                  <a:gd name="connsiteY51" fmla="*/ 196215 h 200501"/>
                  <a:gd name="connsiteX52" fmla="*/ 568166 w 1010126"/>
                  <a:gd name="connsiteY52" fmla="*/ 196215 h 200501"/>
                  <a:gd name="connsiteX53" fmla="*/ 544830 w 1010126"/>
                  <a:gd name="connsiteY53" fmla="*/ 107728 h 200501"/>
                  <a:gd name="connsiteX54" fmla="*/ 521970 w 1010126"/>
                  <a:gd name="connsiteY54" fmla="*/ 196215 h 200501"/>
                  <a:gd name="connsiteX55" fmla="*/ 481679 w 1010126"/>
                  <a:gd name="connsiteY55" fmla="*/ 196215 h 200501"/>
                  <a:gd name="connsiteX56" fmla="*/ 451199 w 1010126"/>
                  <a:gd name="connsiteY56" fmla="*/ 86963 h 200501"/>
                  <a:gd name="connsiteX57" fmla="*/ 420719 w 1010126"/>
                  <a:gd name="connsiteY57" fmla="*/ 86963 h 200501"/>
                  <a:gd name="connsiteX58" fmla="*/ 420719 w 1010126"/>
                  <a:gd name="connsiteY58" fmla="*/ 149923 h 200501"/>
                  <a:gd name="connsiteX59" fmla="*/ 437388 w 1010126"/>
                  <a:gd name="connsiteY59" fmla="*/ 165830 h 200501"/>
                  <a:gd name="connsiteX60" fmla="*/ 446532 w 1010126"/>
                  <a:gd name="connsiteY60" fmla="*/ 165068 h 200501"/>
                  <a:gd name="connsiteX61" fmla="*/ 446532 w 1010126"/>
                  <a:gd name="connsiteY61" fmla="*/ 194977 h 200501"/>
                  <a:gd name="connsiteX62" fmla="*/ 425767 w 1010126"/>
                  <a:gd name="connsiteY62" fmla="*/ 197167 h 200501"/>
                  <a:gd name="connsiteX63" fmla="*/ 380143 w 1010126"/>
                  <a:gd name="connsiteY63" fmla="*/ 154210 h 200501"/>
                  <a:gd name="connsiteX64" fmla="*/ 380143 w 1010126"/>
                  <a:gd name="connsiteY64" fmla="*/ 86963 h 200501"/>
                  <a:gd name="connsiteX65" fmla="*/ 339852 w 1010126"/>
                  <a:gd name="connsiteY65" fmla="*/ 86963 h 200501"/>
                  <a:gd name="connsiteX66" fmla="*/ 339852 w 1010126"/>
                  <a:gd name="connsiteY66" fmla="*/ 196215 h 200501"/>
                  <a:gd name="connsiteX67" fmla="*/ 299085 w 1010126"/>
                  <a:gd name="connsiteY67" fmla="*/ 196215 h 200501"/>
                  <a:gd name="connsiteX68" fmla="*/ 299085 w 1010126"/>
                  <a:gd name="connsiteY68" fmla="*/ 86963 h 200501"/>
                  <a:gd name="connsiteX69" fmla="*/ 276415 w 1010126"/>
                  <a:gd name="connsiteY69" fmla="*/ 86963 h 200501"/>
                  <a:gd name="connsiteX70" fmla="*/ 276415 w 1010126"/>
                  <a:gd name="connsiteY70" fmla="*/ 58102 h 200501"/>
                  <a:gd name="connsiteX71" fmla="*/ 639032 w 1010126"/>
                  <a:gd name="connsiteY71" fmla="*/ 160591 h 200501"/>
                  <a:gd name="connsiteX72" fmla="*/ 696944 w 1010126"/>
                  <a:gd name="connsiteY72" fmla="*/ 115824 h 200501"/>
                  <a:gd name="connsiteX73" fmla="*/ 727520 w 1010126"/>
                  <a:gd name="connsiteY73" fmla="*/ 96393 h 200501"/>
                  <a:gd name="connsiteX74" fmla="*/ 706660 w 1010126"/>
                  <a:gd name="connsiteY74" fmla="*/ 79343 h 200501"/>
                  <a:gd name="connsiteX75" fmla="*/ 684086 w 1010126"/>
                  <a:gd name="connsiteY75" fmla="*/ 97631 h 200501"/>
                  <a:gd name="connsiteX76" fmla="*/ 646557 w 1010126"/>
                  <a:gd name="connsiteY76" fmla="*/ 97631 h 200501"/>
                  <a:gd name="connsiteX77" fmla="*/ 707041 w 1010126"/>
                  <a:gd name="connsiteY77" fmla="*/ 53816 h 200501"/>
                  <a:gd name="connsiteX78" fmla="*/ 766763 w 1010126"/>
                  <a:gd name="connsiteY78" fmla="*/ 112109 h 200501"/>
                  <a:gd name="connsiteX79" fmla="*/ 766763 w 1010126"/>
                  <a:gd name="connsiteY79" fmla="*/ 166973 h 200501"/>
                  <a:gd name="connsiteX80" fmla="*/ 772192 w 1010126"/>
                  <a:gd name="connsiteY80" fmla="*/ 196215 h 200501"/>
                  <a:gd name="connsiteX81" fmla="*/ 732948 w 1010126"/>
                  <a:gd name="connsiteY81" fmla="*/ 196215 h 200501"/>
                  <a:gd name="connsiteX82" fmla="*/ 729234 w 1010126"/>
                  <a:gd name="connsiteY82" fmla="*/ 179165 h 200501"/>
                  <a:gd name="connsiteX83" fmla="*/ 685609 w 1010126"/>
                  <a:gd name="connsiteY83" fmla="*/ 199644 h 200501"/>
                  <a:gd name="connsiteX84" fmla="*/ 639032 w 1010126"/>
                  <a:gd name="connsiteY84" fmla="*/ 160591 h 200501"/>
                  <a:gd name="connsiteX85" fmla="*/ 704755 w 1010126"/>
                  <a:gd name="connsiteY85" fmla="*/ 136779 h 200501"/>
                  <a:gd name="connsiteX86" fmla="*/ 678180 w 1010126"/>
                  <a:gd name="connsiteY86" fmla="*/ 156781 h 200501"/>
                  <a:gd name="connsiteX87" fmla="*/ 697516 w 1010126"/>
                  <a:gd name="connsiteY87" fmla="*/ 173831 h 200501"/>
                  <a:gd name="connsiteX88" fmla="*/ 727710 w 1010126"/>
                  <a:gd name="connsiteY88" fmla="*/ 142970 h 200501"/>
                  <a:gd name="connsiteX89" fmla="*/ 727710 w 1010126"/>
                  <a:gd name="connsiteY89" fmla="*/ 130112 h 200501"/>
                  <a:gd name="connsiteX90" fmla="*/ 704755 w 1010126"/>
                  <a:gd name="connsiteY90" fmla="*/ 136779 h 200501"/>
                  <a:gd name="connsiteX91" fmla="*/ 787051 w 1010126"/>
                  <a:gd name="connsiteY91" fmla="*/ 58102 h 200501"/>
                  <a:gd name="connsiteX92" fmla="*/ 827437 w 1010126"/>
                  <a:gd name="connsiteY92" fmla="*/ 58102 h 200501"/>
                  <a:gd name="connsiteX93" fmla="*/ 827437 w 1010126"/>
                  <a:gd name="connsiteY93" fmla="*/ 79248 h 200501"/>
                  <a:gd name="connsiteX94" fmla="*/ 863155 w 1010126"/>
                  <a:gd name="connsiteY94" fmla="*/ 55816 h 200501"/>
                  <a:gd name="connsiteX95" fmla="*/ 871823 w 1010126"/>
                  <a:gd name="connsiteY95" fmla="*/ 56864 h 200501"/>
                  <a:gd name="connsiteX96" fmla="*/ 871823 w 1010126"/>
                  <a:gd name="connsiteY96" fmla="*/ 90678 h 200501"/>
                  <a:gd name="connsiteX97" fmla="*/ 860870 w 1010126"/>
                  <a:gd name="connsiteY97" fmla="*/ 89821 h 200501"/>
                  <a:gd name="connsiteX98" fmla="*/ 828198 w 1010126"/>
                  <a:gd name="connsiteY98" fmla="*/ 122491 h 200501"/>
                  <a:gd name="connsiteX99" fmla="*/ 828198 w 1010126"/>
                  <a:gd name="connsiteY99" fmla="*/ 196405 h 200501"/>
                  <a:gd name="connsiteX100" fmla="*/ 787051 w 1010126"/>
                  <a:gd name="connsiteY100" fmla="*/ 196405 h 200501"/>
                  <a:gd name="connsiteX101" fmla="*/ 787051 w 1010126"/>
                  <a:gd name="connsiteY101" fmla="*/ 58102 h 200501"/>
                  <a:gd name="connsiteX102" fmla="*/ 870489 w 1010126"/>
                  <a:gd name="connsiteY102" fmla="*/ 127635 h 200501"/>
                  <a:gd name="connsiteX103" fmla="*/ 942118 w 1010126"/>
                  <a:gd name="connsiteY103" fmla="*/ 53816 h 200501"/>
                  <a:gd name="connsiteX104" fmla="*/ 1010126 w 1010126"/>
                  <a:gd name="connsiteY104" fmla="*/ 129826 h 200501"/>
                  <a:gd name="connsiteX105" fmla="*/ 1010126 w 1010126"/>
                  <a:gd name="connsiteY105" fmla="*/ 136874 h 200501"/>
                  <a:gd name="connsiteX106" fmla="*/ 911447 w 1010126"/>
                  <a:gd name="connsiteY106" fmla="*/ 136874 h 200501"/>
                  <a:gd name="connsiteX107" fmla="*/ 944213 w 1010126"/>
                  <a:gd name="connsiteY107" fmla="*/ 172879 h 200501"/>
                  <a:gd name="connsiteX108" fmla="*/ 969740 w 1010126"/>
                  <a:gd name="connsiteY108" fmla="*/ 154686 h 200501"/>
                  <a:gd name="connsiteX109" fmla="*/ 1008221 w 1010126"/>
                  <a:gd name="connsiteY109" fmla="*/ 154686 h 200501"/>
                  <a:gd name="connsiteX110" fmla="*/ 943737 w 1010126"/>
                  <a:gd name="connsiteY110" fmla="*/ 200501 h 200501"/>
                  <a:gd name="connsiteX111" fmla="*/ 870489 w 1010126"/>
                  <a:gd name="connsiteY111" fmla="*/ 127635 h 200501"/>
                  <a:gd name="connsiteX112" fmla="*/ 969550 w 1010126"/>
                  <a:gd name="connsiteY112" fmla="*/ 112776 h 200501"/>
                  <a:gd name="connsiteX113" fmla="*/ 941261 w 1010126"/>
                  <a:gd name="connsiteY113" fmla="*/ 80486 h 200501"/>
                  <a:gd name="connsiteX114" fmla="*/ 912114 w 1010126"/>
                  <a:gd name="connsiteY114" fmla="*/ 112776 h 200501"/>
                  <a:gd name="connsiteX115" fmla="*/ 969550 w 1010126"/>
                  <a:gd name="connsiteY115" fmla="*/ 112776 h 200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1010126" h="200501">
                    <a:moveTo>
                      <a:pt x="0" y="154305"/>
                    </a:moveTo>
                    <a:lnTo>
                      <a:pt x="39433" y="154305"/>
                    </a:lnTo>
                    <a:cubicBezTo>
                      <a:pt x="41910" y="167545"/>
                      <a:pt x="49530" y="173355"/>
                      <a:pt x="64961" y="173355"/>
                    </a:cubicBezTo>
                    <a:cubicBezTo>
                      <a:pt x="77819" y="173355"/>
                      <a:pt x="86392" y="166783"/>
                      <a:pt x="86392" y="156686"/>
                    </a:cubicBezTo>
                    <a:cubicBezTo>
                      <a:pt x="86392" y="149352"/>
                      <a:pt x="80676" y="144589"/>
                      <a:pt x="69342" y="142589"/>
                    </a:cubicBezTo>
                    <a:lnTo>
                      <a:pt x="54007" y="140017"/>
                    </a:lnTo>
                    <a:cubicBezTo>
                      <a:pt x="18764" y="134112"/>
                      <a:pt x="3429" y="121063"/>
                      <a:pt x="3429" y="97060"/>
                    </a:cubicBezTo>
                    <a:cubicBezTo>
                      <a:pt x="3429" y="71628"/>
                      <a:pt x="28194" y="53721"/>
                      <a:pt x="63246" y="53721"/>
                    </a:cubicBezTo>
                    <a:cubicBezTo>
                      <a:pt x="98584" y="53721"/>
                      <a:pt x="119729" y="68008"/>
                      <a:pt x="124492" y="95345"/>
                    </a:cubicBezTo>
                    <a:lnTo>
                      <a:pt x="85439" y="95345"/>
                    </a:lnTo>
                    <a:cubicBezTo>
                      <a:pt x="83629" y="84677"/>
                      <a:pt x="75723" y="78867"/>
                      <a:pt x="62960" y="78867"/>
                    </a:cubicBezTo>
                    <a:cubicBezTo>
                      <a:pt x="50959" y="78867"/>
                      <a:pt x="42100" y="85820"/>
                      <a:pt x="42100" y="95250"/>
                    </a:cubicBezTo>
                    <a:cubicBezTo>
                      <a:pt x="42100" y="102203"/>
                      <a:pt x="47625" y="106108"/>
                      <a:pt x="60579" y="108394"/>
                    </a:cubicBezTo>
                    <a:lnTo>
                      <a:pt x="77248" y="111347"/>
                    </a:lnTo>
                    <a:cubicBezTo>
                      <a:pt x="111347" y="117443"/>
                      <a:pt x="126301" y="130969"/>
                      <a:pt x="126301" y="155734"/>
                    </a:cubicBezTo>
                    <a:cubicBezTo>
                      <a:pt x="126301" y="182404"/>
                      <a:pt x="101917" y="200406"/>
                      <a:pt x="65532" y="200406"/>
                    </a:cubicBezTo>
                    <a:cubicBezTo>
                      <a:pt x="26575" y="200501"/>
                      <a:pt x="2762" y="183737"/>
                      <a:pt x="0" y="154305"/>
                    </a:cubicBezTo>
                    <a:close/>
                    <a:moveTo>
                      <a:pt x="132873" y="127635"/>
                    </a:moveTo>
                    <a:cubicBezTo>
                      <a:pt x="132873" y="84963"/>
                      <a:pt x="163830" y="53816"/>
                      <a:pt x="206502" y="53816"/>
                    </a:cubicBezTo>
                    <a:cubicBezTo>
                      <a:pt x="248983" y="53816"/>
                      <a:pt x="278892" y="83725"/>
                      <a:pt x="278892" y="126397"/>
                    </a:cubicBezTo>
                    <a:cubicBezTo>
                      <a:pt x="278892" y="169640"/>
                      <a:pt x="248317" y="200406"/>
                      <a:pt x="205454" y="200406"/>
                    </a:cubicBezTo>
                    <a:cubicBezTo>
                      <a:pt x="162592" y="200406"/>
                      <a:pt x="132873" y="170593"/>
                      <a:pt x="132873" y="127635"/>
                    </a:cubicBezTo>
                    <a:close/>
                    <a:moveTo>
                      <a:pt x="237172" y="126682"/>
                    </a:moveTo>
                    <a:cubicBezTo>
                      <a:pt x="237172" y="100965"/>
                      <a:pt x="225076" y="84772"/>
                      <a:pt x="205835" y="84772"/>
                    </a:cubicBezTo>
                    <a:cubicBezTo>
                      <a:pt x="186880" y="84772"/>
                      <a:pt x="174784" y="101251"/>
                      <a:pt x="174784" y="126968"/>
                    </a:cubicBezTo>
                    <a:cubicBezTo>
                      <a:pt x="174784" y="153257"/>
                      <a:pt x="186690" y="169545"/>
                      <a:pt x="205835" y="169545"/>
                    </a:cubicBezTo>
                    <a:cubicBezTo>
                      <a:pt x="225171" y="169545"/>
                      <a:pt x="237172" y="153067"/>
                      <a:pt x="237172" y="126682"/>
                    </a:cubicBezTo>
                    <a:close/>
                    <a:moveTo>
                      <a:pt x="276701" y="58102"/>
                    </a:moveTo>
                    <a:lnTo>
                      <a:pt x="299371" y="58102"/>
                    </a:lnTo>
                    <a:lnTo>
                      <a:pt x="299371" y="44672"/>
                    </a:lnTo>
                    <a:cubicBezTo>
                      <a:pt x="299371" y="13716"/>
                      <a:pt x="313563" y="0"/>
                      <a:pt x="345376" y="0"/>
                    </a:cubicBezTo>
                    <a:cubicBezTo>
                      <a:pt x="350711" y="0"/>
                      <a:pt x="357092" y="476"/>
                      <a:pt x="360712" y="1143"/>
                    </a:cubicBezTo>
                    <a:lnTo>
                      <a:pt x="360712" y="30385"/>
                    </a:lnTo>
                    <a:cubicBezTo>
                      <a:pt x="358426" y="30289"/>
                      <a:pt x="358426" y="30289"/>
                      <a:pt x="355568" y="30289"/>
                    </a:cubicBezTo>
                    <a:cubicBezTo>
                      <a:pt x="343948" y="30289"/>
                      <a:pt x="340042" y="33623"/>
                      <a:pt x="340042" y="44005"/>
                    </a:cubicBezTo>
                    <a:lnTo>
                      <a:pt x="340042" y="58102"/>
                    </a:lnTo>
                    <a:lnTo>
                      <a:pt x="380333" y="58102"/>
                    </a:lnTo>
                    <a:lnTo>
                      <a:pt x="380333" y="14859"/>
                    </a:lnTo>
                    <a:lnTo>
                      <a:pt x="421005" y="14859"/>
                    </a:lnTo>
                    <a:lnTo>
                      <a:pt x="421005" y="58102"/>
                    </a:lnTo>
                    <a:lnTo>
                      <a:pt x="484441" y="58102"/>
                    </a:lnTo>
                    <a:lnTo>
                      <a:pt x="499110" y="123920"/>
                    </a:lnTo>
                    <a:cubicBezTo>
                      <a:pt x="501205" y="133350"/>
                      <a:pt x="503205" y="143351"/>
                      <a:pt x="504920" y="152781"/>
                    </a:cubicBezTo>
                    <a:cubicBezTo>
                      <a:pt x="507016" y="142970"/>
                      <a:pt x="509397" y="133159"/>
                      <a:pt x="511873" y="124015"/>
                    </a:cubicBezTo>
                    <a:lnTo>
                      <a:pt x="529018" y="59150"/>
                    </a:lnTo>
                    <a:lnTo>
                      <a:pt x="562260" y="59150"/>
                    </a:lnTo>
                    <a:lnTo>
                      <a:pt x="579691" y="124015"/>
                    </a:lnTo>
                    <a:cubicBezTo>
                      <a:pt x="581787" y="132016"/>
                      <a:pt x="584168" y="142304"/>
                      <a:pt x="586264" y="151066"/>
                    </a:cubicBezTo>
                    <a:cubicBezTo>
                      <a:pt x="588740" y="137827"/>
                      <a:pt x="589979" y="131350"/>
                      <a:pt x="591693" y="124015"/>
                    </a:cubicBezTo>
                    <a:lnTo>
                      <a:pt x="606361" y="58102"/>
                    </a:lnTo>
                    <a:lnTo>
                      <a:pt x="646462" y="58102"/>
                    </a:lnTo>
                    <a:lnTo>
                      <a:pt x="607219" y="196215"/>
                    </a:lnTo>
                    <a:lnTo>
                      <a:pt x="568166" y="196215"/>
                    </a:lnTo>
                    <a:lnTo>
                      <a:pt x="544830" y="107728"/>
                    </a:lnTo>
                    <a:lnTo>
                      <a:pt x="521970" y="196215"/>
                    </a:lnTo>
                    <a:lnTo>
                      <a:pt x="481679" y="196215"/>
                    </a:lnTo>
                    <a:lnTo>
                      <a:pt x="451199" y="86963"/>
                    </a:lnTo>
                    <a:lnTo>
                      <a:pt x="420719" y="86963"/>
                    </a:lnTo>
                    <a:lnTo>
                      <a:pt x="420719" y="149923"/>
                    </a:lnTo>
                    <a:cubicBezTo>
                      <a:pt x="420719" y="161830"/>
                      <a:pt x="425005" y="165830"/>
                      <a:pt x="437388" y="165830"/>
                    </a:cubicBezTo>
                    <a:cubicBezTo>
                      <a:pt x="441007" y="165830"/>
                      <a:pt x="442913" y="165735"/>
                      <a:pt x="446532" y="165068"/>
                    </a:cubicBezTo>
                    <a:lnTo>
                      <a:pt x="446532" y="194977"/>
                    </a:lnTo>
                    <a:cubicBezTo>
                      <a:pt x="439674" y="196310"/>
                      <a:pt x="431959" y="197167"/>
                      <a:pt x="425767" y="197167"/>
                    </a:cubicBezTo>
                    <a:cubicBezTo>
                      <a:pt x="393001" y="197167"/>
                      <a:pt x="380143" y="185071"/>
                      <a:pt x="380143" y="154210"/>
                    </a:cubicBezTo>
                    <a:lnTo>
                      <a:pt x="380143" y="86963"/>
                    </a:lnTo>
                    <a:lnTo>
                      <a:pt x="339852" y="86963"/>
                    </a:lnTo>
                    <a:lnTo>
                      <a:pt x="339852" y="196215"/>
                    </a:lnTo>
                    <a:lnTo>
                      <a:pt x="299085" y="196215"/>
                    </a:lnTo>
                    <a:lnTo>
                      <a:pt x="299085" y="86963"/>
                    </a:lnTo>
                    <a:lnTo>
                      <a:pt x="276415" y="86963"/>
                    </a:lnTo>
                    <a:lnTo>
                      <a:pt x="276415" y="58102"/>
                    </a:lnTo>
                    <a:close/>
                    <a:moveTo>
                      <a:pt x="639032" y="160591"/>
                    </a:moveTo>
                    <a:cubicBezTo>
                      <a:pt x="639032" y="135541"/>
                      <a:pt x="655320" y="122968"/>
                      <a:pt x="696944" y="115824"/>
                    </a:cubicBezTo>
                    <a:cubicBezTo>
                      <a:pt x="719423" y="112109"/>
                      <a:pt x="727520" y="106966"/>
                      <a:pt x="727520" y="96393"/>
                    </a:cubicBezTo>
                    <a:cubicBezTo>
                      <a:pt x="727520" y="85820"/>
                      <a:pt x="719614" y="79343"/>
                      <a:pt x="706660" y="79343"/>
                    </a:cubicBezTo>
                    <a:cubicBezTo>
                      <a:pt x="692848" y="79343"/>
                      <a:pt x="684943" y="85630"/>
                      <a:pt x="684086" y="97631"/>
                    </a:cubicBezTo>
                    <a:lnTo>
                      <a:pt x="646557" y="97631"/>
                    </a:lnTo>
                    <a:cubicBezTo>
                      <a:pt x="649510" y="69247"/>
                      <a:pt x="670846" y="53816"/>
                      <a:pt x="707041" y="53816"/>
                    </a:cubicBezTo>
                    <a:cubicBezTo>
                      <a:pt x="747046" y="53816"/>
                      <a:pt x="766763" y="73057"/>
                      <a:pt x="766763" y="112109"/>
                    </a:cubicBezTo>
                    <a:lnTo>
                      <a:pt x="766763" y="166973"/>
                    </a:lnTo>
                    <a:cubicBezTo>
                      <a:pt x="766763" y="184023"/>
                      <a:pt x="767619" y="188881"/>
                      <a:pt x="772192" y="196215"/>
                    </a:cubicBezTo>
                    <a:lnTo>
                      <a:pt x="732948" y="196215"/>
                    </a:lnTo>
                    <a:cubicBezTo>
                      <a:pt x="731044" y="191548"/>
                      <a:pt x="729710" y="186309"/>
                      <a:pt x="729234" y="179165"/>
                    </a:cubicBezTo>
                    <a:cubicBezTo>
                      <a:pt x="718566" y="193262"/>
                      <a:pt x="704755" y="199644"/>
                      <a:pt x="685609" y="199644"/>
                    </a:cubicBezTo>
                    <a:cubicBezTo>
                      <a:pt x="656748" y="199739"/>
                      <a:pt x="639032" y="184880"/>
                      <a:pt x="639032" y="160591"/>
                    </a:cubicBezTo>
                    <a:close/>
                    <a:moveTo>
                      <a:pt x="704755" y="136779"/>
                    </a:moveTo>
                    <a:cubicBezTo>
                      <a:pt x="685419" y="140684"/>
                      <a:pt x="678180" y="146113"/>
                      <a:pt x="678180" y="156781"/>
                    </a:cubicBezTo>
                    <a:cubicBezTo>
                      <a:pt x="678180" y="167640"/>
                      <a:pt x="685133" y="173831"/>
                      <a:pt x="697516" y="173831"/>
                    </a:cubicBezTo>
                    <a:cubicBezTo>
                      <a:pt x="716185" y="173831"/>
                      <a:pt x="727710" y="161925"/>
                      <a:pt x="727710" y="142970"/>
                    </a:cubicBezTo>
                    <a:lnTo>
                      <a:pt x="727710" y="130112"/>
                    </a:lnTo>
                    <a:cubicBezTo>
                      <a:pt x="721804" y="132874"/>
                      <a:pt x="716851" y="134302"/>
                      <a:pt x="704755" y="136779"/>
                    </a:cubicBezTo>
                    <a:close/>
                    <a:moveTo>
                      <a:pt x="787051" y="58102"/>
                    </a:moveTo>
                    <a:lnTo>
                      <a:pt x="827437" y="58102"/>
                    </a:lnTo>
                    <a:lnTo>
                      <a:pt x="827437" y="79248"/>
                    </a:lnTo>
                    <a:cubicBezTo>
                      <a:pt x="836200" y="63341"/>
                      <a:pt x="847725" y="55816"/>
                      <a:pt x="863155" y="55816"/>
                    </a:cubicBezTo>
                    <a:cubicBezTo>
                      <a:pt x="864965" y="55816"/>
                      <a:pt x="868680" y="56197"/>
                      <a:pt x="871823" y="56864"/>
                    </a:cubicBezTo>
                    <a:lnTo>
                      <a:pt x="871823" y="90678"/>
                    </a:lnTo>
                    <a:cubicBezTo>
                      <a:pt x="869251" y="90011"/>
                      <a:pt x="866489" y="89821"/>
                      <a:pt x="860870" y="89821"/>
                    </a:cubicBezTo>
                    <a:cubicBezTo>
                      <a:pt x="840962" y="89821"/>
                      <a:pt x="828198" y="102584"/>
                      <a:pt x="828198" y="122491"/>
                    </a:cubicBezTo>
                    <a:lnTo>
                      <a:pt x="828198" y="196405"/>
                    </a:lnTo>
                    <a:lnTo>
                      <a:pt x="787051" y="196405"/>
                    </a:lnTo>
                    <a:lnTo>
                      <a:pt x="787051" y="58102"/>
                    </a:lnTo>
                    <a:close/>
                    <a:moveTo>
                      <a:pt x="870489" y="127635"/>
                    </a:moveTo>
                    <a:cubicBezTo>
                      <a:pt x="870489" y="83629"/>
                      <a:pt x="899350" y="53816"/>
                      <a:pt x="942118" y="53816"/>
                    </a:cubicBezTo>
                    <a:cubicBezTo>
                      <a:pt x="982789" y="53816"/>
                      <a:pt x="1010126" y="84296"/>
                      <a:pt x="1010126" y="129826"/>
                    </a:cubicBezTo>
                    <a:lnTo>
                      <a:pt x="1010126" y="136874"/>
                    </a:lnTo>
                    <a:lnTo>
                      <a:pt x="911447" y="136874"/>
                    </a:lnTo>
                    <a:cubicBezTo>
                      <a:pt x="914114" y="159829"/>
                      <a:pt x="926020" y="172879"/>
                      <a:pt x="944213" y="172879"/>
                    </a:cubicBezTo>
                    <a:cubicBezTo>
                      <a:pt x="957929" y="172879"/>
                      <a:pt x="966788" y="166402"/>
                      <a:pt x="969740" y="154686"/>
                    </a:cubicBezTo>
                    <a:lnTo>
                      <a:pt x="1008221" y="154686"/>
                    </a:lnTo>
                    <a:cubicBezTo>
                      <a:pt x="1002696" y="182118"/>
                      <a:pt x="976884" y="200501"/>
                      <a:pt x="943737" y="200501"/>
                    </a:cubicBezTo>
                    <a:cubicBezTo>
                      <a:pt x="900207" y="200501"/>
                      <a:pt x="870489" y="170974"/>
                      <a:pt x="870489" y="127635"/>
                    </a:cubicBezTo>
                    <a:close/>
                    <a:moveTo>
                      <a:pt x="969550" y="112776"/>
                    </a:moveTo>
                    <a:cubicBezTo>
                      <a:pt x="966978" y="91726"/>
                      <a:pt x="957167" y="80486"/>
                      <a:pt x="941261" y="80486"/>
                    </a:cubicBezTo>
                    <a:cubicBezTo>
                      <a:pt x="925353" y="80486"/>
                      <a:pt x="915448" y="91535"/>
                      <a:pt x="912114" y="112776"/>
                    </a:cubicBezTo>
                    <a:lnTo>
                      <a:pt x="969550" y="112776"/>
                    </a:lnTo>
                    <a:close/>
                  </a:path>
                </a:pathLst>
              </a:custGeom>
              <a:solidFill>
                <a:srgbClr val="000000"/>
              </a:solidFill>
              <a:ln w="9525" cap="flat">
                <a:noFill/>
                <a:prstDash val="solid"/>
                <a:miter/>
              </a:ln>
            </p:spPr>
            <p:txBody>
              <a:bodyPr rtlCol="0" anchor="ctr"/>
              <a:lstStyle/>
              <a:p>
                <a:endParaRPr lang="en-GB"/>
              </a:p>
            </p:txBody>
          </p:sp>
        </p:grpSp>
        <p:sp>
          <p:nvSpPr>
            <p:cNvPr id="9" name="Freeform: Shape 8">
              <a:extLst>
                <a:ext uri="{FF2B5EF4-FFF2-40B4-BE49-F238E27FC236}">
                  <a16:creationId xmlns:a16="http://schemas.microsoft.com/office/drawing/2014/main" id="{EDF1042D-301A-9905-C38F-73834F0190B1}"/>
                </a:ext>
              </a:extLst>
            </p:cNvPr>
            <p:cNvSpPr/>
            <p:nvPr/>
          </p:nvSpPr>
          <p:spPr>
            <a:xfrm>
              <a:off x="2304764" y="2622613"/>
              <a:ext cx="1022318" cy="1093374"/>
            </a:xfrm>
            <a:custGeom>
              <a:avLst/>
              <a:gdLst>
                <a:gd name="connsiteX0" fmla="*/ 0 w 1022318"/>
                <a:gd name="connsiteY0" fmla="*/ 776954 h 1093374"/>
                <a:gd name="connsiteX1" fmla="*/ 397574 w 1022318"/>
                <a:gd name="connsiteY1" fmla="*/ 450342 h 1093374"/>
                <a:gd name="connsiteX2" fmla="*/ 661226 w 1022318"/>
                <a:gd name="connsiteY2" fmla="*/ 334709 h 1093374"/>
                <a:gd name="connsiteX3" fmla="*/ 519208 w 1022318"/>
                <a:gd name="connsiteY3" fmla="*/ 223171 h 1093374"/>
                <a:gd name="connsiteX4" fmla="*/ 350806 w 1022318"/>
                <a:gd name="connsiteY4" fmla="*/ 356997 h 1093374"/>
                <a:gd name="connsiteX5" fmla="*/ 46577 w 1022318"/>
                <a:gd name="connsiteY5" fmla="*/ 356997 h 1093374"/>
                <a:gd name="connsiteX6" fmla="*/ 517208 w 1022318"/>
                <a:gd name="connsiteY6" fmla="*/ 0 h 1093374"/>
                <a:gd name="connsiteX7" fmla="*/ 853916 w 1022318"/>
                <a:gd name="connsiteY7" fmla="*/ 85154 h 1093374"/>
                <a:gd name="connsiteX8" fmla="*/ 985742 w 1022318"/>
                <a:gd name="connsiteY8" fmla="*/ 381286 h 1093374"/>
                <a:gd name="connsiteX9" fmla="*/ 985742 w 1022318"/>
                <a:gd name="connsiteY9" fmla="*/ 904685 h 1093374"/>
                <a:gd name="connsiteX10" fmla="*/ 1022318 w 1022318"/>
                <a:gd name="connsiteY10" fmla="*/ 1052798 h 1093374"/>
                <a:gd name="connsiteX11" fmla="*/ 1022318 w 1022318"/>
                <a:gd name="connsiteY11" fmla="*/ 1066990 h 1093374"/>
                <a:gd name="connsiteX12" fmla="*/ 701802 w 1022318"/>
                <a:gd name="connsiteY12" fmla="*/ 1066990 h 1093374"/>
                <a:gd name="connsiteX13" fmla="*/ 667322 w 1022318"/>
                <a:gd name="connsiteY13" fmla="*/ 951357 h 1093374"/>
                <a:gd name="connsiteX14" fmla="*/ 663321 w 1022318"/>
                <a:gd name="connsiteY14" fmla="*/ 951357 h 1093374"/>
                <a:gd name="connsiteX15" fmla="*/ 354997 w 1022318"/>
                <a:gd name="connsiteY15" fmla="*/ 1093375 h 1093374"/>
                <a:gd name="connsiteX16" fmla="*/ 0 w 1022318"/>
                <a:gd name="connsiteY16" fmla="*/ 776954 h 1093374"/>
                <a:gd name="connsiteX17" fmla="*/ 669417 w 1022318"/>
                <a:gd name="connsiteY17" fmla="*/ 695801 h 1093374"/>
                <a:gd name="connsiteX18" fmla="*/ 669417 w 1022318"/>
                <a:gd name="connsiteY18" fmla="*/ 572072 h 1093374"/>
                <a:gd name="connsiteX19" fmla="*/ 499015 w 1022318"/>
                <a:gd name="connsiteY19" fmla="*/ 626840 h 1093374"/>
                <a:gd name="connsiteX20" fmla="*/ 318421 w 1022318"/>
                <a:gd name="connsiteY20" fmla="*/ 766858 h 1093374"/>
                <a:gd name="connsiteX21" fmla="*/ 460438 w 1022318"/>
                <a:gd name="connsiteY21" fmla="*/ 882491 h 1093374"/>
                <a:gd name="connsiteX22" fmla="*/ 669417 w 1022318"/>
                <a:gd name="connsiteY22" fmla="*/ 695801 h 1093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22318" h="1093374">
                  <a:moveTo>
                    <a:pt x="0" y="776954"/>
                  </a:moveTo>
                  <a:cubicBezTo>
                    <a:pt x="0" y="547688"/>
                    <a:pt x="182594" y="478727"/>
                    <a:pt x="397574" y="450342"/>
                  </a:cubicBezTo>
                  <a:cubicBezTo>
                    <a:pt x="592264" y="426053"/>
                    <a:pt x="661226" y="405765"/>
                    <a:pt x="661226" y="334709"/>
                  </a:cubicBezTo>
                  <a:cubicBezTo>
                    <a:pt x="661226" y="267748"/>
                    <a:pt x="618649" y="223171"/>
                    <a:pt x="519208" y="223171"/>
                  </a:cubicBezTo>
                  <a:cubicBezTo>
                    <a:pt x="413766" y="223171"/>
                    <a:pt x="360997" y="269843"/>
                    <a:pt x="350806" y="356997"/>
                  </a:cubicBezTo>
                  <a:lnTo>
                    <a:pt x="46577" y="356997"/>
                  </a:lnTo>
                  <a:cubicBezTo>
                    <a:pt x="54674" y="164306"/>
                    <a:pt x="202787" y="0"/>
                    <a:pt x="517208" y="0"/>
                  </a:cubicBezTo>
                  <a:cubicBezTo>
                    <a:pt x="673418" y="0"/>
                    <a:pt x="778859" y="28385"/>
                    <a:pt x="853916" y="85154"/>
                  </a:cubicBezTo>
                  <a:cubicBezTo>
                    <a:pt x="943165" y="150019"/>
                    <a:pt x="985742" y="251460"/>
                    <a:pt x="985742" y="381286"/>
                  </a:cubicBezTo>
                  <a:lnTo>
                    <a:pt x="985742" y="904685"/>
                  </a:lnTo>
                  <a:cubicBezTo>
                    <a:pt x="985742" y="987838"/>
                    <a:pt x="993838" y="1034510"/>
                    <a:pt x="1022318" y="1052798"/>
                  </a:cubicBezTo>
                  <a:lnTo>
                    <a:pt x="1022318" y="1066990"/>
                  </a:lnTo>
                  <a:lnTo>
                    <a:pt x="701802" y="1066990"/>
                  </a:lnTo>
                  <a:cubicBezTo>
                    <a:pt x="685609" y="1044702"/>
                    <a:pt x="675418" y="1004126"/>
                    <a:pt x="667322" y="951357"/>
                  </a:cubicBezTo>
                  <a:lnTo>
                    <a:pt x="663321" y="951357"/>
                  </a:lnTo>
                  <a:cubicBezTo>
                    <a:pt x="602456" y="1038606"/>
                    <a:pt x="511207" y="1093375"/>
                    <a:pt x="354997" y="1093375"/>
                  </a:cubicBezTo>
                  <a:cubicBezTo>
                    <a:pt x="148018" y="1093375"/>
                    <a:pt x="0" y="981837"/>
                    <a:pt x="0" y="776954"/>
                  </a:cubicBezTo>
                  <a:close/>
                  <a:moveTo>
                    <a:pt x="669417" y="695801"/>
                  </a:moveTo>
                  <a:lnTo>
                    <a:pt x="669417" y="572072"/>
                  </a:lnTo>
                  <a:cubicBezTo>
                    <a:pt x="626840" y="594360"/>
                    <a:pt x="565976" y="610553"/>
                    <a:pt x="499015" y="626840"/>
                  </a:cubicBezTo>
                  <a:cubicBezTo>
                    <a:pt x="371189" y="655225"/>
                    <a:pt x="318421" y="687705"/>
                    <a:pt x="318421" y="766858"/>
                  </a:cubicBezTo>
                  <a:cubicBezTo>
                    <a:pt x="318421" y="850011"/>
                    <a:pt x="379285" y="882491"/>
                    <a:pt x="460438" y="882491"/>
                  </a:cubicBezTo>
                  <a:cubicBezTo>
                    <a:pt x="584168" y="882396"/>
                    <a:pt x="669417" y="807339"/>
                    <a:pt x="669417" y="695801"/>
                  </a:cubicBezTo>
                  <a:close/>
                </a:path>
              </a:pathLst>
            </a:custGeom>
            <a:solidFill>
              <a:srgbClr val="FFFFFF"/>
            </a:solidFill>
            <a:ln w="9525"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FD898508-580C-42C8-41A2-1162A6384A44}"/>
                </a:ext>
              </a:extLst>
            </p:cNvPr>
            <p:cNvSpPr/>
            <p:nvPr/>
          </p:nvSpPr>
          <p:spPr>
            <a:xfrm>
              <a:off x="3435858" y="2239232"/>
              <a:ext cx="334708" cy="1450371"/>
            </a:xfrm>
            <a:custGeom>
              <a:avLst/>
              <a:gdLst>
                <a:gd name="connsiteX0" fmla="*/ 0 w 334708"/>
                <a:gd name="connsiteY0" fmla="*/ 0 h 1450371"/>
                <a:gd name="connsiteX1" fmla="*/ 334708 w 334708"/>
                <a:gd name="connsiteY1" fmla="*/ 0 h 1450371"/>
                <a:gd name="connsiteX2" fmla="*/ 334708 w 334708"/>
                <a:gd name="connsiteY2" fmla="*/ 1450372 h 1450371"/>
                <a:gd name="connsiteX3" fmla="*/ 0 w 334708"/>
                <a:gd name="connsiteY3" fmla="*/ 1450372 h 1450371"/>
                <a:gd name="connsiteX4" fmla="*/ 0 w 334708"/>
                <a:gd name="connsiteY4" fmla="*/ 0 h 1450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708" h="1450371">
                  <a:moveTo>
                    <a:pt x="0" y="0"/>
                  </a:moveTo>
                  <a:lnTo>
                    <a:pt x="334708" y="0"/>
                  </a:lnTo>
                  <a:lnTo>
                    <a:pt x="334708" y="1450372"/>
                  </a:lnTo>
                  <a:lnTo>
                    <a:pt x="0" y="1450372"/>
                  </a:lnTo>
                  <a:lnTo>
                    <a:pt x="0" y="0"/>
                  </a:lnTo>
                  <a:close/>
                </a:path>
              </a:pathLst>
            </a:custGeom>
            <a:solidFill>
              <a:srgbClr val="FFFFFF"/>
            </a:solidFill>
            <a:ln w="9525"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3A53F1BA-87A0-DD75-52DC-5305A7EB3BD6}"/>
                </a:ext>
              </a:extLst>
            </p:cNvPr>
            <p:cNvSpPr/>
            <p:nvPr/>
          </p:nvSpPr>
          <p:spPr>
            <a:xfrm>
              <a:off x="3916013" y="2239232"/>
              <a:ext cx="334708" cy="1450371"/>
            </a:xfrm>
            <a:custGeom>
              <a:avLst/>
              <a:gdLst>
                <a:gd name="connsiteX0" fmla="*/ 0 w 334708"/>
                <a:gd name="connsiteY0" fmla="*/ 0 h 1450371"/>
                <a:gd name="connsiteX1" fmla="*/ 334708 w 334708"/>
                <a:gd name="connsiteY1" fmla="*/ 0 h 1450371"/>
                <a:gd name="connsiteX2" fmla="*/ 334708 w 334708"/>
                <a:gd name="connsiteY2" fmla="*/ 1450372 h 1450371"/>
                <a:gd name="connsiteX3" fmla="*/ 0 w 334708"/>
                <a:gd name="connsiteY3" fmla="*/ 1450372 h 1450371"/>
                <a:gd name="connsiteX4" fmla="*/ 0 w 334708"/>
                <a:gd name="connsiteY4" fmla="*/ 0 h 1450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708" h="1450371">
                  <a:moveTo>
                    <a:pt x="0" y="0"/>
                  </a:moveTo>
                  <a:lnTo>
                    <a:pt x="334708" y="0"/>
                  </a:lnTo>
                  <a:lnTo>
                    <a:pt x="334708" y="1450372"/>
                  </a:lnTo>
                  <a:lnTo>
                    <a:pt x="0" y="1450372"/>
                  </a:lnTo>
                  <a:lnTo>
                    <a:pt x="0" y="0"/>
                  </a:lnTo>
                  <a:close/>
                </a:path>
              </a:pathLst>
            </a:custGeom>
            <a:solidFill>
              <a:srgbClr val="FFFFFF"/>
            </a:solidFill>
            <a:ln w="9525"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45D220B3-0B26-1CAA-5311-12D9C90D0B99}"/>
                </a:ext>
              </a:extLst>
            </p:cNvPr>
            <p:cNvSpPr/>
            <p:nvPr/>
          </p:nvSpPr>
          <p:spPr>
            <a:xfrm>
              <a:off x="4725352" y="2239232"/>
              <a:ext cx="330612" cy="1450466"/>
            </a:xfrm>
            <a:custGeom>
              <a:avLst/>
              <a:gdLst>
                <a:gd name="connsiteX0" fmla="*/ 0 w 330612"/>
                <a:gd name="connsiteY0" fmla="*/ 0 h 1450466"/>
                <a:gd name="connsiteX1" fmla="*/ 330613 w 330612"/>
                <a:gd name="connsiteY1" fmla="*/ 0 h 1450466"/>
                <a:gd name="connsiteX2" fmla="*/ 330613 w 330612"/>
                <a:gd name="connsiteY2" fmla="*/ 267748 h 1450466"/>
                <a:gd name="connsiteX3" fmla="*/ 0 w 330612"/>
                <a:gd name="connsiteY3" fmla="*/ 267748 h 1450466"/>
                <a:gd name="connsiteX4" fmla="*/ 0 w 330612"/>
                <a:gd name="connsiteY4" fmla="*/ 0 h 1450466"/>
                <a:gd name="connsiteX5" fmla="*/ 0 w 330612"/>
                <a:gd name="connsiteY5" fmla="*/ 411861 h 1450466"/>
                <a:gd name="connsiteX6" fmla="*/ 330613 w 330612"/>
                <a:gd name="connsiteY6" fmla="*/ 411861 h 1450466"/>
                <a:gd name="connsiteX7" fmla="*/ 330613 w 330612"/>
                <a:gd name="connsiteY7" fmla="*/ 1450467 h 1450466"/>
                <a:gd name="connsiteX8" fmla="*/ 0 w 330612"/>
                <a:gd name="connsiteY8" fmla="*/ 1450467 h 1450466"/>
                <a:gd name="connsiteX9" fmla="*/ 0 w 330612"/>
                <a:gd name="connsiteY9" fmla="*/ 411861 h 1450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0612" h="1450466">
                  <a:moveTo>
                    <a:pt x="0" y="0"/>
                  </a:moveTo>
                  <a:lnTo>
                    <a:pt x="330613" y="0"/>
                  </a:lnTo>
                  <a:lnTo>
                    <a:pt x="330613" y="267748"/>
                  </a:lnTo>
                  <a:lnTo>
                    <a:pt x="0" y="267748"/>
                  </a:lnTo>
                  <a:lnTo>
                    <a:pt x="0" y="0"/>
                  </a:lnTo>
                  <a:close/>
                  <a:moveTo>
                    <a:pt x="0" y="411861"/>
                  </a:moveTo>
                  <a:lnTo>
                    <a:pt x="330613" y="411861"/>
                  </a:lnTo>
                  <a:lnTo>
                    <a:pt x="330613" y="1450467"/>
                  </a:lnTo>
                  <a:lnTo>
                    <a:pt x="0" y="1450467"/>
                  </a:lnTo>
                  <a:lnTo>
                    <a:pt x="0" y="411861"/>
                  </a:lnTo>
                  <a:close/>
                </a:path>
              </a:pathLst>
            </a:custGeom>
            <a:solidFill>
              <a:srgbClr val="FFFFFF"/>
            </a:solidFill>
            <a:ln w="9525"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368F85DF-0908-97DA-F666-EAD38C307F6E}"/>
                </a:ext>
              </a:extLst>
            </p:cNvPr>
            <p:cNvSpPr/>
            <p:nvPr/>
          </p:nvSpPr>
          <p:spPr>
            <a:xfrm>
              <a:off x="5199411" y="2620708"/>
              <a:ext cx="1006221" cy="1068990"/>
            </a:xfrm>
            <a:custGeom>
              <a:avLst/>
              <a:gdLst>
                <a:gd name="connsiteX0" fmla="*/ 0 w 1006221"/>
                <a:gd name="connsiteY0" fmla="*/ 30385 h 1068990"/>
                <a:gd name="connsiteX1" fmla="*/ 318516 w 1006221"/>
                <a:gd name="connsiteY1" fmla="*/ 30385 h 1068990"/>
                <a:gd name="connsiteX2" fmla="*/ 318516 w 1006221"/>
                <a:gd name="connsiteY2" fmla="*/ 172402 h 1068990"/>
                <a:gd name="connsiteX3" fmla="*/ 324612 w 1006221"/>
                <a:gd name="connsiteY3" fmla="*/ 172402 h 1068990"/>
                <a:gd name="connsiteX4" fmla="*/ 645128 w 1006221"/>
                <a:gd name="connsiteY4" fmla="*/ 0 h 1068990"/>
                <a:gd name="connsiteX5" fmla="*/ 1006221 w 1006221"/>
                <a:gd name="connsiteY5" fmla="*/ 393478 h 1068990"/>
                <a:gd name="connsiteX6" fmla="*/ 1006221 w 1006221"/>
                <a:gd name="connsiteY6" fmla="*/ 1068991 h 1068990"/>
                <a:gd name="connsiteX7" fmla="*/ 675608 w 1006221"/>
                <a:gd name="connsiteY7" fmla="*/ 1068991 h 1068990"/>
                <a:gd name="connsiteX8" fmla="*/ 675608 w 1006221"/>
                <a:gd name="connsiteY8" fmla="*/ 460439 h 1068990"/>
                <a:gd name="connsiteX9" fmla="*/ 513302 w 1006221"/>
                <a:gd name="connsiteY9" fmla="*/ 275844 h 1068990"/>
                <a:gd name="connsiteX10" fmla="*/ 330708 w 1006221"/>
                <a:gd name="connsiteY10" fmla="*/ 494919 h 1068990"/>
                <a:gd name="connsiteX11" fmla="*/ 330708 w 1006221"/>
                <a:gd name="connsiteY11" fmla="*/ 1068991 h 1068990"/>
                <a:gd name="connsiteX12" fmla="*/ 95 w 1006221"/>
                <a:gd name="connsiteY12" fmla="*/ 1068991 h 1068990"/>
                <a:gd name="connsiteX13" fmla="*/ 95 w 1006221"/>
                <a:gd name="connsiteY13" fmla="*/ 30385 h 1068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6221" h="1068990">
                  <a:moveTo>
                    <a:pt x="0" y="30385"/>
                  </a:moveTo>
                  <a:lnTo>
                    <a:pt x="318516" y="30385"/>
                  </a:lnTo>
                  <a:lnTo>
                    <a:pt x="318516" y="172402"/>
                  </a:lnTo>
                  <a:lnTo>
                    <a:pt x="324612" y="172402"/>
                  </a:lnTo>
                  <a:cubicBezTo>
                    <a:pt x="401669" y="60865"/>
                    <a:pt x="501110" y="0"/>
                    <a:pt x="645128" y="0"/>
                  </a:cubicBezTo>
                  <a:cubicBezTo>
                    <a:pt x="872300" y="0"/>
                    <a:pt x="1006221" y="162306"/>
                    <a:pt x="1006221" y="393478"/>
                  </a:cubicBezTo>
                  <a:lnTo>
                    <a:pt x="1006221" y="1068991"/>
                  </a:lnTo>
                  <a:lnTo>
                    <a:pt x="675608" y="1068991"/>
                  </a:lnTo>
                  <a:lnTo>
                    <a:pt x="675608" y="460439"/>
                  </a:lnTo>
                  <a:cubicBezTo>
                    <a:pt x="675608" y="350901"/>
                    <a:pt x="620839" y="275844"/>
                    <a:pt x="513302" y="275844"/>
                  </a:cubicBezTo>
                  <a:cubicBezTo>
                    <a:pt x="403765" y="275844"/>
                    <a:pt x="330708" y="367093"/>
                    <a:pt x="330708" y="494919"/>
                  </a:cubicBezTo>
                  <a:lnTo>
                    <a:pt x="330708" y="1068991"/>
                  </a:lnTo>
                  <a:lnTo>
                    <a:pt x="95" y="1068991"/>
                  </a:lnTo>
                  <a:lnTo>
                    <a:pt x="95" y="30385"/>
                  </a:lnTo>
                  <a:close/>
                </a:path>
              </a:pathLst>
            </a:custGeom>
            <a:solidFill>
              <a:srgbClr val="FFFFFF"/>
            </a:solidFill>
            <a:ln w="9525"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B27EAF15-A877-0B4C-C6A9-5BFBA7E40B7A}"/>
                </a:ext>
              </a:extLst>
            </p:cNvPr>
            <p:cNvSpPr/>
            <p:nvPr/>
          </p:nvSpPr>
          <p:spPr>
            <a:xfrm>
              <a:off x="9742932" y="3348799"/>
              <a:ext cx="346900" cy="340804"/>
            </a:xfrm>
            <a:custGeom>
              <a:avLst/>
              <a:gdLst>
                <a:gd name="connsiteX0" fmla="*/ 0 w 346900"/>
                <a:gd name="connsiteY0" fmla="*/ 0 h 340804"/>
                <a:gd name="connsiteX1" fmla="*/ 346900 w 346900"/>
                <a:gd name="connsiteY1" fmla="*/ 0 h 340804"/>
                <a:gd name="connsiteX2" fmla="*/ 346900 w 346900"/>
                <a:gd name="connsiteY2" fmla="*/ 340805 h 340804"/>
                <a:gd name="connsiteX3" fmla="*/ 0 w 346900"/>
                <a:gd name="connsiteY3" fmla="*/ 340805 h 340804"/>
                <a:gd name="connsiteX4" fmla="*/ 0 w 346900"/>
                <a:gd name="connsiteY4" fmla="*/ 0 h 3408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900" h="340804">
                  <a:moveTo>
                    <a:pt x="0" y="0"/>
                  </a:moveTo>
                  <a:lnTo>
                    <a:pt x="346900" y="0"/>
                  </a:lnTo>
                  <a:lnTo>
                    <a:pt x="346900" y="340805"/>
                  </a:lnTo>
                  <a:lnTo>
                    <a:pt x="0" y="340805"/>
                  </a:lnTo>
                  <a:lnTo>
                    <a:pt x="0" y="0"/>
                  </a:lnTo>
                  <a:close/>
                </a:path>
              </a:pathLst>
            </a:custGeom>
            <a:solidFill>
              <a:srgbClr val="FFFFFF"/>
            </a:solidFill>
            <a:ln w="9525" cap="flat">
              <a:noFill/>
              <a:prstDash val="solid"/>
              <a:miter/>
            </a:ln>
          </p:spPr>
          <p:txBody>
            <a:bodyPr rtlCol="0" anchor="ctr"/>
            <a:lstStyle/>
            <a:p>
              <a:endParaRPr lang="en-GB"/>
            </a:p>
          </p:txBody>
        </p:sp>
      </p:grpSp>
      <p:sp>
        <p:nvSpPr>
          <p:cNvPr id="2" name="Rectangle 1">
            <a:extLst>
              <a:ext uri="{FF2B5EF4-FFF2-40B4-BE49-F238E27FC236}">
                <a16:creationId xmlns:a16="http://schemas.microsoft.com/office/drawing/2014/main" id="{2DA9CE2D-8C36-4A1E-CB4A-8558D2EF00F5}"/>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Graphic 2">
            <a:extLst>
              <a:ext uri="{FF2B5EF4-FFF2-40B4-BE49-F238E27FC236}">
                <a16:creationId xmlns:a16="http://schemas.microsoft.com/office/drawing/2014/main" id="{22AA5680-550E-B2E1-0C42-54052205F1C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280882942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32_speaker_3">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AA4CF962-EF4B-7935-DBC7-D5BF55036010}"/>
              </a:ext>
            </a:extLst>
          </p:cNvPr>
          <p:cNvSpPr>
            <a:spLocks noGrp="1"/>
          </p:cNvSpPr>
          <p:nvPr>
            <p:ph type="pic" sz="quarter" idx="43"/>
          </p:nvPr>
        </p:nvSpPr>
        <p:spPr>
          <a:xfrm>
            <a:off x="479425" y="1812608"/>
            <a:ext cx="1440000" cy="1440000"/>
          </a:xfrm>
          <a:prstGeom prst="ellipse">
            <a:avLst/>
          </a:prstGeom>
          <a:solidFill>
            <a:schemeClr val="bg1">
              <a:lumMod val="85000"/>
            </a:schemeClr>
          </a:solidFill>
        </p:spPr>
        <p:txBody>
          <a:bodyPr wrap="square" anchor="ctr" anchorCtr="1">
            <a:noAutofit/>
          </a:bodyPr>
          <a:lstStyle>
            <a:lvl1pPr marL="0" indent="0">
              <a:buNone/>
              <a:defRPr/>
            </a:lvl1pPr>
          </a:lstStyle>
          <a:p>
            <a:r>
              <a:rPr lang="en-US"/>
              <a:t>Click icon to add picture</a:t>
            </a:r>
            <a:endParaRPr lang="en-AU"/>
          </a:p>
        </p:txBody>
      </p:sp>
      <p:sp>
        <p:nvSpPr>
          <p:cNvPr id="11" name="Picture Placeholder 10">
            <a:extLst>
              <a:ext uri="{FF2B5EF4-FFF2-40B4-BE49-F238E27FC236}">
                <a16:creationId xmlns:a16="http://schemas.microsoft.com/office/drawing/2014/main" id="{068C090C-06EA-B09D-C552-B2DCDCF6A11F}"/>
              </a:ext>
            </a:extLst>
          </p:cNvPr>
          <p:cNvSpPr>
            <a:spLocks noGrp="1"/>
          </p:cNvSpPr>
          <p:nvPr>
            <p:ph type="pic" sz="quarter" idx="44"/>
          </p:nvPr>
        </p:nvSpPr>
        <p:spPr>
          <a:xfrm>
            <a:off x="4394795" y="1812608"/>
            <a:ext cx="1440000" cy="1440000"/>
          </a:xfrm>
          <a:prstGeom prst="ellipse">
            <a:avLst/>
          </a:prstGeom>
          <a:solidFill>
            <a:schemeClr val="bg1">
              <a:lumMod val="85000"/>
            </a:schemeClr>
          </a:solidFill>
        </p:spPr>
        <p:txBody>
          <a:bodyPr wrap="square" anchor="ctr" anchorCtr="1">
            <a:noAutofit/>
          </a:bodyPr>
          <a:lstStyle>
            <a:lvl1pPr marL="0" indent="0">
              <a:buNone/>
              <a:defRPr/>
            </a:lvl1pPr>
          </a:lstStyle>
          <a:p>
            <a:r>
              <a:rPr lang="en-US"/>
              <a:t>Click icon to add picture</a:t>
            </a:r>
            <a:endParaRPr lang="en-AU"/>
          </a:p>
        </p:txBody>
      </p:sp>
      <p:sp>
        <p:nvSpPr>
          <p:cNvPr id="12" name="Picture Placeholder 11">
            <a:extLst>
              <a:ext uri="{FF2B5EF4-FFF2-40B4-BE49-F238E27FC236}">
                <a16:creationId xmlns:a16="http://schemas.microsoft.com/office/drawing/2014/main" id="{C4D78195-4C67-76F1-A75E-D0F87A64BF31}"/>
              </a:ext>
            </a:extLst>
          </p:cNvPr>
          <p:cNvSpPr>
            <a:spLocks noGrp="1"/>
          </p:cNvSpPr>
          <p:nvPr>
            <p:ph type="pic" sz="quarter" idx="45"/>
          </p:nvPr>
        </p:nvSpPr>
        <p:spPr>
          <a:xfrm>
            <a:off x="8279700" y="1812608"/>
            <a:ext cx="1440000" cy="1440000"/>
          </a:xfrm>
          <a:prstGeom prst="ellipse">
            <a:avLst/>
          </a:prstGeom>
          <a:solidFill>
            <a:schemeClr val="bg1">
              <a:lumMod val="85000"/>
            </a:schemeClr>
          </a:solidFill>
        </p:spPr>
        <p:txBody>
          <a:bodyPr wrap="square" anchor="ctr" anchorCtr="1">
            <a:noAutofit/>
          </a:bodyPr>
          <a:lstStyle>
            <a:lvl1pPr marL="0" indent="0">
              <a:buNone/>
              <a:defRPr/>
            </a:lvl1pPr>
          </a:lstStyle>
          <a:p>
            <a:r>
              <a:rPr lang="en-US"/>
              <a:t>Click icon to add picture</a:t>
            </a:r>
            <a:endParaRPr lang="en-AU"/>
          </a:p>
        </p:txBody>
      </p:sp>
      <p:sp>
        <p:nvSpPr>
          <p:cNvPr id="3" name="Slide Number Placeholder 2">
            <a:extLst>
              <a:ext uri="{FF2B5EF4-FFF2-40B4-BE49-F238E27FC236}">
                <a16:creationId xmlns:a16="http://schemas.microsoft.com/office/drawing/2014/main" id="{4978B75F-8596-C551-9150-335E50FD9FF6}"/>
              </a:ext>
            </a:extLst>
          </p:cNvPr>
          <p:cNvSpPr>
            <a:spLocks noGrp="1"/>
          </p:cNvSpPr>
          <p:nvPr>
            <p:ph type="sldNum" sz="quarter" idx="46"/>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13" name="Text Placeholder 7">
            <a:extLst>
              <a:ext uri="{FF2B5EF4-FFF2-40B4-BE49-F238E27FC236}">
                <a16:creationId xmlns:a16="http://schemas.microsoft.com/office/drawing/2014/main" id="{EC3546C6-FF97-A9DD-45B0-E21F7C99A104}"/>
              </a:ext>
            </a:extLst>
          </p:cNvPr>
          <p:cNvSpPr>
            <a:spLocks noGrp="1"/>
          </p:cNvSpPr>
          <p:nvPr>
            <p:ph type="body" sz="quarter" idx="49" hasCustomPrompt="1"/>
          </p:nvPr>
        </p:nvSpPr>
        <p:spPr>
          <a:xfrm>
            <a:off x="1928813" y="2781935"/>
            <a:ext cx="1876425" cy="438150"/>
          </a:xfrm>
          <a:prstGeom prst="rect">
            <a:avLst/>
          </a:prstGeom>
        </p:spPr>
        <p:txBody>
          <a:bodyPr lIns="0" tIns="0" rIns="0" bIns="0" anchor="b" anchorCtr="0"/>
          <a:lstStyle>
            <a:lvl1pPr marL="0" indent="0">
              <a:spcAft>
                <a:spcPts val="0"/>
              </a:spcAft>
              <a:buNone/>
              <a:defRPr sz="1400" b="1">
                <a:solidFill>
                  <a:schemeClr val="bg1"/>
                </a:solidFill>
                <a:latin typeface="+mn-lt"/>
                <a:cs typeface="Arial" panose="020B0604020202020204" pitchFamily="34" charset="0"/>
              </a:defRPr>
            </a:lvl1pPr>
            <a:lvl2pPr marL="0" indent="0">
              <a:spcAft>
                <a:spcPts val="0"/>
              </a:spcAft>
              <a:buNone/>
              <a:defRPr sz="1400" b="1">
                <a:solidFill>
                  <a:schemeClr val="bg1"/>
                </a:solidFill>
                <a:latin typeface="+mn-lt"/>
              </a:defRPr>
            </a:lvl2pPr>
          </a:lstStyle>
          <a:p>
            <a:pPr lvl="0"/>
            <a:r>
              <a:rPr lang="en-US"/>
              <a:t>Name Surname</a:t>
            </a:r>
          </a:p>
          <a:p>
            <a:pPr lvl="1"/>
            <a:r>
              <a:rPr lang="en-US"/>
              <a:t>Position</a:t>
            </a:r>
            <a:endParaRPr lang="en-AU"/>
          </a:p>
        </p:txBody>
      </p:sp>
      <p:sp>
        <p:nvSpPr>
          <p:cNvPr id="5" name="Text Placeholder 7">
            <a:extLst>
              <a:ext uri="{FF2B5EF4-FFF2-40B4-BE49-F238E27FC236}">
                <a16:creationId xmlns:a16="http://schemas.microsoft.com/office/drawing/2014/main" id="{0E4AEDDC-73BD-3E43-6648-CE97BD51E8B5}"/>
              </a:ext>
            </a:extLst>
          </p:cNvPr>
          <p:cNvSpPr>
            <a:spLocks noGrp="1"/>
          </p:cNvSpPr>
          <p:nvPr>
            <p:ph type="body" sz="quarter" idx="50" hasCustomPrompt="1"/>
          </p:nvPr>
        </p:nvSpPr>
        <p:spPr>
          <a:xfrm>
            <a:off x="5890285" y="2781935"/>
            <a:ext cx="1876425" cy="438150"/>
          </a:xfrm>
          <a:prstGeom prst="rect">
            <a:avLst/>
          </a:prstGeom>
        </p:spPr>
        <p:txBody>
          <a:bodyPr lIns="0" tIns="0" rIns="0" bIns="0" anchor="b" anchorCtr="0"/>
          <a:lstStyle>
            <a:lvl1pPr marL="0" indent="0">
              <a:spcAft>
                <a:spcPts val="0"/>
              </a:spcAft>
              <a:buNone/>
              <a:defRPr sz="1400" b="1">
                <a:solidFill>
                  <a:schemeClr val="bg1"/>
                </a:solidFill>
                <a:latin typeface="+mn-lt"/>
                <a:cs typeface="Arial" panose="020B0604020202020204" pitchFamily="34" charset="0"/>
              </a:defRPr>
            </a:lvl1pPr>
            <a:lvl2pPr marL="0" indent="0">
              <a:spcAft>
                <a:spcPts val="0"/>
              </a:spcAft>
              <a:buNone/>
              <a:defRPr sz="1400" b="1">
                <a:solidFill>
                  <a:schemeClr val="bg1"/>
                </a:solidFill>
                <a:latin typeface="+mn-lt"/>
              </a:defRPr>
            </a:lvl2pPr>
          </a:lstStyle>
          <a:p>
            <a:pPr lvl="0"/>
            <a:r>
              <a:rPr lang="en-US"/>
              <a:t>Name Surname</a:t>
            </a:r>
          </a:p>
          <a:p>
            <a:pPr lvl="1"/>
            <a:r>
              <a:rPr lang="en-US"/>
              <a:t>Position</a:t>
            </a:r>
            <a:endParaRPr lang="en-AU"/>
          </a:p>
        </p:txBody>
      </p:sp>
      <p:sp>
        <p:nvSpPr>
          <p:cNvPr id="6" name="Text Placeholder 7">
            <a:extLst>
              <a:ext uri="{FF2B5EF4-FFF2-40B4-BE49-F238E27FC236}">
                <a16:creationId xmlns:a16="http://schemas.microsoft.com/office/drawing/2014/main" id="{F3977470-8E46-61D8-B78B-4956491B32F6}"/>
              </a:ext>
            </a:extLst>
          </p:cNvPr>
          <p:cNvSpPr>
            <a:spLocks noGrp="1"/>
          </p:cNvSpPr>
          <p:nvPr>
            <p:ph type="body" sz="quarter" idx="51" hasCustomPrompt="1"/>
          </p:nvPr>
        </p:nvSpPr>
        <p:spPr>
          <a:xfrm>
            <a:off x="9836150" y="2781935"/>
            <a:ext cx="1876425" cy="438150"/>
          </a:xfrm>
          <a:prstGeom prst="rect">
            <a:avLst/>
          </a:prstGeom>
        </p:spPr>
        <p:txBody>
          <a:bodyPr lIns="0" tIns="0" rIns="0" bIns="0" anchor="b" anchorCtr="0"/>
          <a:lstStyle>
            <a:lvl1pPr marL="0" indent="0">
              <a:spcAft>
                <a:spcPts val="0"/>
              </a:spcAft>
              <a:buNone/>
              <a:defRPr sz="1400" b="1">
                <a:solidFill>
                  <a:schemeClr val="bg1"/>
                </a:solidFill>
                <a:latin typeface="+mn-lt"/>
                <a:cs typeface="Arial" panose="020B0604020202020204" pitchFamily="34" charset="0"/>
              </a:defRPr>
            </a:lvl1pPr>
            <a:lvl2pPr marL="0" indent="0">
              <a:spcAft>
                <a:spcPts val="0"/>
              </a:spcAft>
              <a:buNone/>
              <a:defRPr sz="1400" b="1">
                <a:solidFill>
                  <a:schemeClr val="bg1"/>
                </a:solidFill>
                <a:latin typeface="+mn-lt"/>
              </a:defRPr>
            </a:lvl2pPr>
          </a:lstStyle>
          <a:p>
            <a:pPr lvl="0"/>
            <a:r>
              <a:rPr lang="en-US"/>
              <a:t>Name Surname</a:t>
            </a:r>
          </a:p>
          <a:p>
            <a:pPr lvl="1"/>
            <a:r>
              <a:rPr lang="en-US"/>
              <a:t>Position</a:t>
            </a:r>
            <a:endParaRPr lang="en-AU"/>
          </a:p>
        </p:txBody>
      </p:sp>
      <p:sp>
        <p:nvSpPr>
          <p:cNvPr id="7" name="Footer Placeholder 4">
            <a:extLst>
              <a:ext uri="{FF2B5EF4-FFF2-40B4-BE49-F238E27FC236}">
                <a16:creationId xmlns:a16="http://schemas.microsoft.com/office/drawing/2014/main" id="{F45D439A-08C9-D742-4047-31170CE30D80}"/>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4" name="Title 3">
            <a:extLst>
              <a:ext uri="{FF2B5EF4-FFF2-40B4-BE49-F238E27FC236}">
                <a16:creationId xmlns:a16="http://schemas.microsoft.com/office/drawing/2014/main" id="{5978BE05-82B3-36F4-A9CD-5AFDC116C38D}"/>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a:p>
        </p:txBody>
      </p:sp>
      <p:sp>
        <p:nvSpPr>
          <p:cNvPr id="2" name="Text Placeholder 3">
            <a:extLst>
              <a:ext uri="{FF2B5EF4-FFF2-40B4-BE49-F238E27FC236}">
                <a16:creationId xmlns:a16="http://schemas.microsoft.com/office/drawing/2014/main" id="{23063521-884D-0F02-A327-EDF181387AAA}"/>
              </a:ext>
            </a:extLst>
          </p:cNvPr>
          <p:cNvSpPr>
            <a:spLocks noGrp="1"/>
          </p:cNvSpPr>
          <p:nvPr>
            <p:ph type="body" sz="quarter" idx="17"/>
          </p:nvPr>
        </p:nvSpPr>
        <p:spPr>
          <a:xfrm>
            <a:off x="480576" y="3530277"/>
            <a:ext cx="2929695" cy="2362521"/>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Text Placeholder 3">
            <a:extLst>
              <a:ext uri="{FF2B5EF4-FFF2-40B4-BE49-F238E27FC236}">
                <a16:creationId xmlns:a16="http://schemas.microsoft.com/office/drawing/2014/main" id="{0985BF3E-64D9-5308-96F5-08DBC78C3604}"/>
              </a:ext>
            </a:extLst>
          </p:cNvPr>
          <p:cNvSpPr>
            <a:spLocks noGrp="1"/>
          </p:cNvSpPr>
          <p:nvPr>
            <p:ph type="body" sz="quarter" idx="57"/>
          </p:nvPr>
        </p:nvSpPr>
        <p:spPr>
          <a:xfrm>
            <a:off x="4439840" y="3530277"/>
            <a:ext cx="2929695" cy="2362521"/>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Text Placeholder 3">
            <a:extLst>
              <a:ext uri="{FF2B5EF4-FFF2-40B4-BE49-F238E27FC236}">
                <a16:creationId xmlns:a16="http://schemas.microsoft.com/office/drawing/2014/main" id="{030D9D8C-BDB1-6F65-2CAD-75E15CEDBC8D}"/>
              </a:ext>
            </a:extLst>
          </p:cNvPr>
          <p:cNvSpPr>
            <a:spLocks noGrp="1"/>
          </p:cNvSpPr>
          <p:nvPr>
            <p:ph type="body" sz="quarter" idx="58"/>
          </p:nvPr>
        </p:nvSpPr>
        <p:spPr>
          <a:xfrm>
            <a:off x="8388071" y="3530277"/>
            <a:ext cx="2929695" cy="2362521"/>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Rectangle 13">
            <a:extLst>
              <a:ext uri="{FF2B5EF4-FFF2-40B4-BE49-F238E27FC236}">
                <a16:creationId xmlns:a16="http://schemas.microsoft.com/office/drawing/2014/main" id="{E179F1D4-CEB3-5CBE-F525-E05E8871DA23}"/>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5" name="Graphic 14">
            <a:extLst>
              <a:ext uri="{FF2B5EF4-FFF2-40B4-BE49-F238E27FC236}">
                <a16:creationId xmlns:a16="http://schemas.microsoft.com/office/drawing/2014/main" id="{D23E6C7C-AC33-4A05-9B95-E42532A31B9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69921985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32_speaker_4">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6E3EF60-66D7-8E7C-6B17-15875880217C}"/>
              </a:ext>
            </a:extLst>
          </p:cNvPr>
          <p:cNvSpPr>
            <a:spLocks noGrp="1"/>
          </p:cNvSpPr>
          <p:nvPr>
            <p:ph type="pic" sz="quarter" idx="55"/>
          </p:nvPr>
        </p:nvSpPr>
        <p:spPr>
          <a:xfrm>
            <a:off x="479424" y="1570674"/>
            <a:ext cx="1440000" cy="1440000"/>
          </a:xfrm>
          <a:prstGeom prst="ellipse">
            <a:avLst/>
          </a:prstGeom>
          <a:solidFill>
            <a:schemeClr val="bg1">
              <a:lumMod val="85000"/>
            </a:schemeClr>
          </a:solidFill>
        </p:spPr>
        <p:txBody>
          <a:bodyPr wrap="square" anchor="ctr" anchorCtr="1">
            <a:noAutofit/>
          </a:bodyPr>
          <a:lstStyle>
            <a:lvl1pPr marL="0" indent="0">
              <a:buNone/>
              <a:defRPr/>
            </a:lvl1pPr>
          </a:lstStyle>
          <a:p>
            <a:r>
              <a:rPr lang="en-US"/>
              <a:t>Click icon to add picture</a:t>
            </a:r>
            <a:endParaRPr lang="en-AU"/>
          </a:p>
        </p:txBody>
      </p:sp>
      <p:sp>
        <p:nvSpPr>
          <p:cNvPr id="5" name="Picture Placeholder 4">
            <a:extLst>
              <a:ext uri="{FF2B5EF4-FFF2-40B4-BE49-F238E27FC236}">
                <a16:creationId xmlns:a16="http://schemas.microsoft.com/office/drawing/2014/main" id="{3575652B-BC7C-3AC5-8D62-CF63BC4F22D8}"/>
              </a:ext>
            </a:extLst>
          </p:cNvPr>
          <p:cNvSpPr>
            <a:spLocks noGrp="1"/>
          </p:cNvSpPr>
          <p:nvPr>
            <p:ph type="pic" sz="quarter" idx="56"/>
          </p:nvPr>
        </p:nvSpPr>
        <p:spPr>
          <a:xfrm>
            <a:off x="3381427" y="1570674"/>
            <a:ext cx="1440000" cy="1440000"/>
          </a:xfrm>
          <a:prstGeom prst="ellipse">
            <a:avLst/>
          </a:prstGeom>
          <a:solidFill>
            <a:schemeClr val="bg1">
              <a:lumMod val="85000"/>
            </a:schemeClr>
          </a:solidFill>
        </p:spPr>
        <p:txBody>
          <a:bodyPr wrap="square" anchor="ctr" anchorCtr="1">
            <a:noAutofit/>
          </a:bodyPr>
          <a:lstStyle>
            <a:lvl1pPr marL="0" indent="0">
              <a:buNone/>
              <a:defRPr/>
            </a:lvl1pPr>
          </a:lstStyle>
          <a:p>
            <a:r>
              <a:rPr lang="en-US"/>
              <a:t>Click icon to add picture</a:t>
            </a:r>
            <a:endParaRPr lang="en-AU"/>
          </a:p>
        </p:txBody>
      </p:sp>
      <p:sp>
        <p:nvSpPr>
          <p:cNvPr id="6" name="Picture Placeholder 5">
            <a:extLst>
              <a:ext uri="{FF2B5EF4-FFF2-40B4-BE49-F238E27FC236}">
                <a16:creationId xmlns:a16="http://schemas.microsoft.com/office/drawing/2014/main" id="{D0957C38-E5F3-17FB-5AD0-B122A8C6F5AC}"/>
              </a:ext>
            </a:extLst>
          </p:cNvPr>
          <p:cNvSpPr>
            <a:spLocks noGrp="1"/>
          </p:cNvSpPr>
          <p:nvPr>
            <p:ph type="pic" sz="quarter" idx="57"/>
          </p:nvPr>
        </p:nvSpPr>
        <p:spPr>
          <a:xfrm>
            <a:off x="6283430" y="1570674"/>
            <a:ext cx="1440000" cy="1440000"/>
          </a:xfrm>
          <a:prstGeom prst="ellipse">
            <a:avLst/>
          </a:prstGeom>
          <a:solidFill>
            <a:schemeClr val="bg1">
              <a:lumMod val="85000"/>
            </a:schemeClr>
          </a:solidFill>
        </p:spPr>
        <p:txBody>
          <a:bodyPr wrap="square" anchor="ctr" anchorCtr="1">
            <a:noAutofit/>
          </a:bodyPr>
          <a:lstStyle>
            <a:lvl1pPr marL="0" indent="0">
              <a:buNone/>
              <a:defRPr/>
            </a:lvl1pPr>
          </a:lstStyle>
          <a:p>
            <a:r>
              <a:rPr lang="en-US"/>
              <a:t>Click icon to add picture</a:t>
            </a:r>
            <a:endParaRPr lang="en-AU"/>
          </a:p>
        </p:txBody>
      </p:sp>
      <p:sp>
        <p:nvSpPr>
          <p:cNvPr id="7" name="Picture Placeholder 6">
            <a:extLst>
              <a:ext uri="{FF2B5EF4-FFF2-40B4-BE49-F238E27FC236}">
                <a16:creationId xmlns:a16="http://schemas.microsoft.com/office/drawing/2014/main" id="{54F82259-E36E-D1B0-6A0A-C0899E3F2C61}"/>
              </a:ext>
            </a:extLst>
          </p:cNvPr>
          <p:cNvSpPr>
            <a:spLocks noGrp="1"/>
          </p:cNvSpPr>
          <p:nvPr>
            <p:ph type="pic" sz="quarter" idx="58"/>
          </p:nvPr>
        </p:nvSpPr>
        <p:spPr>
          <a:xfrm>
            <a:off x="9185433" y="1570674"/>
            <a:ext cx="1440000" cy="1440000"/>
          </a:xfrm>
          <a:prstGeom prst="ellipse">
            <a:avLst/>
          </a:prstGeom>
          <a:solidFill>
            <a:schemeClr val="bg1">
              <a:lumMod val="85000"/>
            </a:schemeClr>
          </a:solidFill>
        </p:spPr>
        <p:txBody>
          <a:bodyPr wrap="square" anchor="ctr" anchorCtr="1">
            <a:noAutofit/>
          </a:bodyPr>
          <a:lstStyle>
            <a:lvl1pPr marL="0" indent="0">
              <a:buNone/>
              <a:defRPr/>
            </a:lvl1pPr>
          </a:lstStyle>
          <a:p>
            <a:r>
              <a:rPr lang="en-US"/>
              <a:t>Click icon to add picture</a:t>
            </a:r>
            <a:endParaRPr lang="en-AU"/>
          </a:p>
        </p:txBody>
      </p:sp>
      <p:sp>
        <p:nvSpPr>
          <p:cNvPr id="8" name="Slide Number Placeholder 7">
            <a:extLst>
              <a:ext uri="{FF2B5EF4-FFF2-40B4-BE49-F238E27FC236}">
                <a16:creationId xmlns:a16="http://schemas.microsoft.com/office/drawing/2014/main" id="{265A11B8-1055-540F-EC0D-B4B7401969C0}"/>
              </a:ext>
            </a:extLst>
          </p:cNvPr>
          <p:cNvSpPr>
            <a:spLocks noGrp="1"/>
          </p:cNvSpPr>
          <p:nvPr>
            <p:ph type="sldNum" sz="quarter" idx="59"/>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9" name="Text Placeholder 7">
            <a:extLst>
              <a:ext uri="{FF2B5EF4-FFF2-40B4-BE49-F238E27FC236}">
                <a16:creationId xmlns:a16="http://schemas.microsoft.com/office/drawing/2014/main" id="{B3256FB0-86D9-B7ED-5818-3E3C4EB09578}"/>
              </a:ext>
            </a:extLst>
          </p:cNvPr>
          <p:cNvSpPr>
            <a:spLocks noGrp="1"/>
          </p:cNvSpPr>
          <p:nvPr>
            <p:ph type="body" sz="quarter" idx="60" hasCustomPrompt="1"/>
          </p:nvPr>
        </p:nvSpPr>
        <p:spPr>
          <a:xfrm>
            <a:off x="479425" y="3152775"/>
            <a:ext cx="2456815" cy="438150"/>
          </a:xfrm>
          <a:prstGeom prst="rect">
            <a:avLst/>
          </a:prstGeom>
        </p:spPr>
        <p:txBody>
          <a:bodyPr lIns="0" tIns="0" rIns="0" bIns="0" anchor="b" anchorCtr="0"/>
          <a:lstStyle>
            <a:lvl1pPr marL="0" indent="0">
              <a:spcAft>
                <a:spcPts val="0"/>
              </a:spcAft>
              <a:buNone/>
              <a:defRPr sz="1400" b="1">
                <a:solidFill>
                  <a:schemeClr val="bg1"/>
                </a:solidFill>
                <a:latin typeface="+mn-lt"/>
                <a:cs typeface="Arial" panose="020B0604020202020204" pitchFamily="34" charset="0"/>
              </a:defRPr>
            </a:lvl1pPr>
            <a:lvl2pPr marL="0" indent="0">
              <a:spcAft>
                <a:spcPts val="0"/>
              </a:spcAft>
              <a:buNone/>
              <a:defRPr sz="1400" b="1">
                <a:solidFill>
                  <a:schemeClr val="bg1"/>
                </a:solidFill>
                <a:latin typeface="+mn-lt"/>
              </a:defRPr>
            </a:lvl2pPr>
          </a:lstStyle>
          <a:p>
            <a:pPr lvl="0"/>
            <a:r>
              <a:rPr lang="en-US"/>
              <a:t>Name Surname</a:t>
            </a:r>
          </a:p>
          <a:p>
            <a:pPr lvl="1"/>
            <a:r>
              <a:rPr lang="en-US"/>
              <a:t>Position</a:t>
            </a:r>
            <a:endParaRPr lang="en-AU"/>
          </a:p>
        </p:txBody>
      </p:sp>
      <p:sp>
        <p:nvSpPr>
          <p:cNvPr id="10" name="Text Placeholder 7">
            <a:extLst>
              <a:ext uri="{FF2B5EF4-FFF2-40B4-BE49-F238E27FC236}">
                <a16:creationId xmlns:a16="http://schemas.microsoft.com/office/drawing/2014/main" id="{E0A118BD-44EF-CC85-4811-0BDC1F239F41}"/>
              </a:ext>
            </a:extLst>
          </p:cNvPr>
          <p:cNvSpPr>
            <a:spLocks noGrp="1"/>
          </p:cNvSpPr>
          <p:nvPr>
            <p:ph type="body" sz="quarter" idx="61" hasCustomPrompt="1"/>
          </p:nvPr>
        </p:nvSpPr>
        <p:spPr>
          <a:xfrm>
            <a:off x="3409315" y="3152775"/>
            <a:ext cx="2456815" cy="438150"/>
          </a:xfrm>
          <a:prstGeom prst="rect">
            <a:avLst/>
          </a:prstGeom>
        </p:spPr>
        <p:txBody>
          <a:bodyPr lIns="0" tIns="0" rIns="0" bIns="0" anchor="b" anchorCtr="0"/>
          <a:lstStyle>
            <a:lvl1pPr marL="0" indent="0">
              <a:spcAft>
                <a:spcPts val="0"/>
              </a:spcAft>
              <a:buNone/>
              <a:defRPr sz="1400" b="1">
                <a:solidFill>
                  <a:schemeClr val="bg1"/>
                </a:solidFill>
                <a:latin typeface="+mn-lt"/>
                <a:cs typeface="Arial" panose="020B0604020202020204" pitchFamily="34" charset="0"/>
              </a:defRPr>
            </a:lvl1pPr>
            <a:lvl2pPr marL="0" indent="0">
              <a:spcAft>
                <a:spcPts val="0"/>
              </a:spcAft>
              <a:buNone/>
              <a:defRPr sz="1400" b="1">
                <a:solidFill>
                  <a:schemeClr val="bg1"/>
                </a:solidFill>
                <a:latin typeface="+mn-lt"/>
              </a:defRPr>
            </a:lvl2pPr>
          </a:lstStyle>
          <a:p>
            <a:pPr lvl="0"/>
            <a:r>
              <a:rPr lang="en-US"/>
              <a:t>Name Surname</a:t>
            </a:r>
          </a:p>
          <a:p>
            <a:pPr lvl="1"/>
            <a:r>
              <a:rPr lang="en-US"/>
              <a:t>Position</a:t>
            </a:r>
            <a:endParaRPr lang="en-AU"/>
          </a:p>
        </p:txBody>
      </p:sp>
      <p:sp>
        <p:nvSpPr>
          <p:cNvPr id="11" name="Text Placeholder 7">
            <a:extLst>
              <a:ext uri="{FF2B5EF4-FFF2-40B4-BE49-F238E27FC236}">
                <a16:creationId xmlns:a16="http://schemas.microsoft.com/office/drawing/2014/main" id="{00E966BE-CCBA-0360-4F91-21E6B76D2A35}"/>
              </a:ext>
            </a:extLst>
          </p:cNvPr>
          <p:cNvSpPr>
            <a:spLocks noGrp="1"/>
          </p:cNvSpPr>
          <p:nvPr>
            <p:ph type="body" sz="quarter" idx="62" hasCustomPrompt="1"/>
          </p:nvPr>
        </p:nvSpPr>
        <p:spPr>
          <a:xfrm>
            <a:off x="6339205" y="3152775"/>
            <a:ext cx="2456815" cy="438150"/>
          </a:xfrm>
          <a:prstGeom prst="rect">
            <a:avLst/>
          </a:prstGeom>
        </p:spPr>
        <p:txBody>
          <a:bodyPr lIns="0" tIns="0" rIns="0" bIns="0" anchor="b" anchorCtr="0"/>
          <a:lstStyle>
            <a:lvl1pPr marL="0" indent="0">
              <a:spcAft>
                <a:spcPts val="0"/>
              </a:spcAft>
              <a:buNone/>
              <a:defRPr sz="1400" b="1">
                <a:solidFill>
                  <a:schemeClr val="bg1"/>
                </a:solidFill>
                <a:latin typeface="+mn-lt"/>
                <a:cs typeface="Arial" panose="020B0604020202020204" pitchFamily="34" charset="0"/>
              </a:defRPr>
            </a:lvl1pPr>
            <a:lvl2pPr marL="0" indent="0">
              <a:spcAft>
                <a:spcPts val="0"/>
              </a:spcAft>
              <a:buNone/>
              <a:defRPr sz="1400" b="1">
                <a:solidFill>
                  <a:schemeClr val="bg1"/>
                </a:solidFill>
                <a:latin typeface="+mn-lt"/>
              </a:defRPr>
            </a:lvl2pPr>
          </a:lstStyle>
          <a:p>
            <a:pPr lvl="0"/>
            <a:r>
              <a:rPr lang="en-US"/>
              <a:t>Name Surname</a:t>
            </a:r>
          </a:p>
          <a:p>
            <a:pPr lvl="1"/>
            <a:r>
              <a:rPr lang="en-US"/>
              <a:t>Position</a:t>
            </a:r>
            <a:endParaRPr lang="en-AU"/>
          </a:p>
        </p:txBody>
      </p:sp>
      <p:sp>
        <p:nvSpPr>
          <p:cNvPr id="12" name="Text Placeholder 7">
            <a:extLst>
              <a:ext uri="{FF2B5EF4-FFF2-40B4-BE49-F238E27FC236}">
                <a16:creationId xmlns:a16="http://schemas.microsoft.com/office/drawing/2014/main" id="{FADBE32A-6C66-18E4-DB2A-39C2AE5B7C1A}"/>
              </a:ext>
            </a:extLst>
          </p:cNvPr>
          <p:cNvSpPr>
            <a:spLocks noGrp="1"/>
          </p:cNvSpPr>
          <p:nvPr>
            <p:ph type="body" sz="quarter" idx="63" hasCustomPrompt="1"/>
          </p:nvPr>
        </p:nvSpPr>
        <p:spPr>
          <a:xfrm>
            <a:off x="9269095" y="3152775"/>
            <a:ext cx="2456815" cy="438150"/>
          </a:xfrm>
          <a:prstGeom prst="rect">
            <a:avLst/>
          </a:prstGeom>
        </p:spPr>
        <p:txBody>
          <a:bodyPr lIns="0" tIns="0" rIns="0" bIns="0" anchor="b" anchorCtr="0"/>
          <a:lstStyle>
            <a:lvl1pPr marL="0" indent="0">
              <a:spcAft>
                <a:spcPts val="0"/>
              </a:spcAft>
              <a:buNone/>
              <a:defRPr sz="1400" b="1">
                <a:solidFill>
                  <a:schemeClr val="bg1"/>
                </a:solidFill>
                <a:latin typeface="+mn-lt"/>
                <a:cs typeface="Arial" panose="020B0604020202020204" pitchFamily="34" charset="0"/>
              </a:defRPr>
            </a:lvl1pPr>
            <a:lvl2pPr marL="0" indent="0">
              <a:spcAft>
                <a:spcPts val="0"/>
              </a:spcAft>
              <a:buNone/>
              <a:defRPr sz="1400" b="1">
                <a:solidFill>
                  <a:schemeClr val="bg1"/>
                </a:solidFill>
                <a:latin typeface="+mn-lt"/>
              </a:defRPr>
            </a:lvl2pPr>
          </a:lstStyle>
          <a:p>
            <a:pPr lvl="0"/>
            <a:r>
              <a:rPr lang="en-US"/>
              <a:t>Name Surname</a:t>
            </a:r>
          </a:p>
          <a:p>
            <a:pPr lvl="1"/>
            <a:r>
              <a:rPr lang="en-US"/>
              <a:t>Position</a:t>
            </a:r>
            <a:endParaRPr lang="en-AU"/>
          </a:p>
        </p:txBody>
      </p:sp>
      <p:sp>
        <p:nvSpPr>
          <p:cNvPr id="13" name="Footer Placeholder 4">
            <a:extLst>
              <a:ext uri="{FF2B5EF4-FFF2-40B4-BE49-F238E27FC236}">
                <a16:creationId xmlns:a16="http://schemas.microsoft.com/office/drawing/2014/main" id="{137EB4DC-78A3-EFD2-F64B-FCFA887F2139}"/>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4" name="Title 3">
            <a:extLst>
              <a:ext uri="{FF2B5EF4-FFF2-40B4-BE49-F238E27FC236}">
                <a16:creationId xmlns:a16="http://schemas.microsoft.com/office/drawing/2014/main" id="{ED4C3793-E6C3-8FE0-EE66-9ACE6E2C3EC2}"/>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a:p>
        </p:txBody>
      </p:sp>
      <p:sp>
        <p:nvSpPr>
          <p:cNvPr id="2" name="Text Placeholder 3">
            <a:extLst>
              <a:ext uri="{FF2B5EF4-FFF2-40B4-BE49-F238E27FC236}">
                <a16:creationId xmlns:a16="http://schemas.microsoft.com/office/drawing/2014/main" id="{64FAEDA5-5DE6-8BFB-BC91-BABDDC261BD5}"/>
              </a:ext>
            </a:extLst>
          </p:cNvPr>
          <p:cNvSpPr>
            <a:spLocks noGrp="1"/>
          </p:cNvSpPr>
          <p:nvPr>
            <p:ph type="body" sz="quarter" idx="17"/>
          </p:nvPr>
        </p:nvSpPr>
        <p:spPr>
          <a:xfrm>
            <a:off x="480576" y="3709037"/>
            <a:ext cx="2442329" cy="2183764"/>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Text Placeholder 3">
            <a:extLst>
              <a:ext uri="{FF2B5EF4-FFF2-40B4-BE49-F238E27FC236}">
                <a16:creationId xmlns:a16="http://schemas.microsoft.com/office/drawing/2014/main" id="{41A69CD3-7AFC-7DF2-E6D0-CD7AEB1A98BA}"/>
              </a:ext>
            </a:extLst>
          </p:cNvPr>
          <p:cNvSpPr>
            <a:spLocks noGrp="1"/>
          </p:cNvSpPr>
          <p:nvPr>
            <p:ph type="body" sz="quarter" idx="65"/>
          </p:nvPr>
        </p:nvSpPr>
        <p:spPr>
          <a:xfrm>
            <a:off x="3410466" y="3709037"/>
            <a:ext cx="2442329" cy="2183764"/>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7" name="Text Placeholder 3">
            <a:extLst>
              <a:ext uri="{FF2B5EF4-FFF2-40B4-BE49-F238E27FC236}">
                <a16:creationId xmlns:a16="http://schemas.microsoft.com/office/drawing/2014/main" id="{FB5D0A3A-3F4C-C400-489E-1A3B2FD51729}"/>
              </a:ext>
            </a:extLst>
          </p:cNvPr>
          <p:cNvSpPr>
            <a:spLocks noGrp="1"/>
          </p:cNvSpPr>
          <p:nvPr>
            <p:ph type="body" sz="quarter" idx="67"/>
          </p:nvPr>
        </p:nvSpPr>
        <p:spPr>
          <a:xfrm>
            <a:off x="6339205" y="3709037"/>
            <a:ext cx="2442329" cy="2183764"/>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9" name="Text Placeholder 3">
            <a:extLst>
              <a:ext uri="{FF2B5EF4-FFF2-40B4-BE49-F238E27FC236}">
                <a16:creationId xmlns:a16="http://schemas.microsoft.com/office/drawing/2014/main" id="{E1E10FE4-76F2-CADD-A468-908F92FFCB9F}"/>
              </a:ext>
            </a:extLst>
          </p:cNvPr>
          <p:cNvSpPr>
            <a:spLocks noGrp="1"/>
          </p:cNvSpPr>
          <p:nvPr>
            <p:ph type="body" sz="quarter" idx="69"/>
          </p:nvPr>
        </p:nvSpPr>
        <p:spPr>
          <a:xfrm>
            <a:off x="9267944" y="3709037"/>
            <a:ext cx="2442329" cy="2183764"/>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Rectangle 13">
            <a:extLst>
              <a:ext uri="{FF2B5EF4-FFF2-40B4-BE49-F238E27FC236}">
                <a16:creationId xmlns:a16="http://schemas.microsoft.com/office/drawing/2014/main" id="{99EEE4F5-5A80-4DE0-0A31-BB4550209D20}"/>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6" name="Graphic 15">
            <a:extLst>
              <a:ext uri="{FF2B5EF4-FFF2-40B4-BE49-F238E27FC236}">
                <a16:creationId xmlns:a16="http://schemas.microsoft.com/office/drawing/2014/main" id="{23AE4627-AFB8-F6B5-3F98-A7FEDAAB5820}"/>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302785331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33_takeaways">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19" name="Content Placeholder 89">
            <a:extLst>
              <a:ext uri="{FF2B5EF4-FFF2-40B4-BE49-F238E27FC236}">
                <a16:creationId xmlns:a16="http://schemas.microsoft.com/office/drawing/2014/main" id="{CE105CEB-5C59-BE35-37CC-93952A71A1DF}"/>
              </a:ext>
            </a:extLst>
          </p:cNvPr>
          <p:cNvSpPr>
            <a:spLocks noGrp="1"/>
          </p:cNvSpPr>
          <p:nvPr userDrawn="1">
            <p:ph sz="quarter" idx="54"/>
          </p:nvPr>
        </p:nvSpPr>
        <p:spPr>
          <a:xfrm>
            <a:off x="479425" y="2609287"/>
            <a:ext cx="3589200" cy="140400"/>
          </a:xfrm>
          <a:prstGeom prst="rect">
            <a:avLst/>
          </a:prstGeom>
          <a:solidFill>
            <a:schemeClr val="bg1"/>
          </a:solidFill>
        </p:spPr>
        <p:txBody>
          <a:bodyPr/>
          <a:lstStyle>
            <a:lvl1pPr marL="0" indent="0">
              <a:buNone/>
              <a:defRPr>
                <a:noFill/>
              </a:defRPr>
            </a:lvl1pPr>
          </a:lstStyle>
          <a:p>
            <a:pPr lvl="0"/>
            <a:r>
              <a:rPr lang="en-US"/>
              <a:t>Click to edit Master text styles</a:t>
            </a:r>
          </a:p>
        </p:txBody>
      </p:sp>
      <p:sp>
        <p:nvSpPr>
          <p:cNvPr id="20" name="Content Placeholder 89">
            <a:extLst>
              <a:ext uri="{FF2B5EF4-FFF2-40B4-BE49-F238E27FC236}">
                <a16:creationId xmlns:a16="http://schemas.microsoft.com/office/drawing/2014/main" id="{3F083E6A-394F-2F11-9ADC-9353D3CCF977}"/>
              </a:ext>
            </a:extLst>
          </p:cNvPr>
          <p:cNvSpPr>
            <a:spLocks noGrp="1"/>
          </p:cNvSpPr>
          <p:nvPr userDrawn="1">
            <p:ph sz="quarter" idx="55"/>
          </p:nvPr>
        </p:nvSpPr>
        <p:spPr>
          <a:xfrm>
            <a:off x="4301399" y="2609287"/>
            <a:ext cx="3589200" cy="140400"/>
          </a:xfrm>
          <a:prstGeom prst="rect">
            <a:avLst/>
          </a:prstGeom>
          <a:solidFill>
            <a:schemeClr val="bg1"/>
          </a:solidFill>
        </p:spPr>
        <p:txBody>
          <a:bodyPr/>
          <a:lstStyle>
            <a:lvl1pPr marL="0" indent="0">
              <a:buNone/>
              <a:defRPr>
                <a:noFill/>
              </a:defRPr>
            </a:lvl1pPr>
          </a:lstStyle>
          <a:p>
            <a:pPr lvl="0"/>
            <a:r>
              <a:rPr lang="en-US"/>
              <a:t>Click to edit Master text styles</a:t>
            </a:r>
          </a:p>
        </p:txBody>
      </p:sp>
      <p:sp>
        <p:nvSpPr>
          <p:cNvPr id="21" name="Content Placeholder 89">
            <a:extLst>
              <a:ext uri="{FF2B5EF4-FFF2-40B4-BE49-F238E27FC236}">
                <a16:creationId xmlns:a16="http://schemas.microsoft.com/office/drawing/2014/main" id="{3B4197A3-366D-56D2-A23F-C2738CC76C1B}"/>
              </a:ext>
            </a:extLst>
          </p:cNvPr>
          <p:cNvSpPr>
            <a:spLocks noGrp="1"/>
          </p:cNvSpPr>
          <p:nvPr userDrawn="1">
            <p:ph sz="quarter" idx="56" hasCustomPrompt="1"/>
          </p:nvPr>
        </p:nvSpPr>
        <p:spPr>
          <a:xfrm>
            <a:off x="8123375" y="2609287"/>
            <a:ext cx="3589200" cy="140400"/>
          </a:xfrm>
          <a:prstGeom prst="rect">
            <a:avLst/>
          </a:prstGeom>
          <a:solidFill>
            <a:schemeClr val="bg1"/>
          </a:solidFill>
        </p:spPr>
        <p:txBody>
          <a:bodyPr/>
          <a:lstStyle>
            <a:lvl1pPr marL="0" indent="0">
              <a:buNone/>
              <a:defRPr>
                <a:noFill/>
              </a:defRPr>
            </a:lvl1pPr>
          </a:lstStyle>
          <a:p>
            <a:pPr lvl="0"/>
            <a:r>
              <a:rPr lang="en-US"/>
              <a:t>lick to edit Master text styles</a:t>
            </a:r>
          </a:p>
        </p:txBody>
      </p:sp>
      <p:sp>
        <p:nvSpPr>
          <p:cNvPr id="22" name="Content Placeholder 11">
            <a:extLst>
              <a:ext uri="{FF2B5EF4-FFF2-40B4-BE49-F238E27FC236}">
                <a16:creationId xmlns:a16="http://schemas.microsoft.com/office/drawing/2014/main" id="{F61B57C4-DA76-F895-EA19-A197CDFCEFD1}"/>
              </a:ext>
            </a:extLst>
          </p:cNvPr>
          <p:cNvSpPr>
            <a:spLocks noGrp="1"/>
          </p:cNvSpPr>
          <p:nvPr userDrawn="1">
            <p:ph sz="quarter" idx="20" hasCustomPrompt="1"/>
          </p:nvPr>
        </p:nvSpPr>
        <p:spPr>
          <a:xfrm>
            <a:off x="479425" y="2849650"/>
            <a:ext cx="1855561" cy="497707"/>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lIns="0" tIns="0" rIns="0" bIns="0">
            <a:noAutofit/>
          </a:bodyPr>
          <a:lstStyle>
            <a:lvl1pPr marL="0" indent="0">
              <a:buNone/>
              <a:defRPr sz="1800" b="1">
                <a:solidFill>
                  <a:schemeClr val="accent2"/>
                </a:solidFill>
              </a:defRPr>
            </a:lvl1pPr>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a:t>##</a:t>
            </a:r>
          </a:p>
        </p:txBody>
      </p:sp>
      <p:sp>
        <p:nvSpPr>
          <p:cNvPr id="23" name="Content Placeholder 11">
            <a:extLst>
              <a:ext uri="{FF2B5EF4-FFF2-40B4-BE49-F238E27FC236}">
                <a16:creationId xmlns:a16="http://schemas.microsoft.com/office/drawing/2014/main" id="{CBB83583-57C5-260D-D24C-6372E51B0BB7}"/>
              </a:ext>
            </a:extLst>
          </p:cNvPr>
          <p:cNvSpPr>
            <a:spLocks noGrp="1"/>
          </p:cNvSpPr>
          <p:nvPr userDrawn="1">
            <p:ph sz="quarter" idx="57" hasCustomPrompt="1"/>
          </p:nvPr>
        </p:nvSpPr>
        <p:spPr>
          <a:xfrm>
            <a:off x="4301401" y="2849650"/>
            <a:ext cx="1855561" cy="497707"/>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lIns="0" tIns="0" rIns="0" bIns="0">
            <a:noAutofit/>
          </a:bodyPr>
          <a:lstStyle>
            <a:lvl1pPr marL="0" indent="0">
              <a:buNone/>
              <a:defRPr sz="1800" b="1">
                <a:solidFill>
                  <a:schemeClr val="accent2"/>
                </a:solidFill>
              </a:defRPr>
            </a:lvl1pPr>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a:t>##</a:t>
            </a:r>
          </a:p>
        </p:txBody>
      </p:sp>
      <p:sp>
        <p:nvSpPr>
          <p:cNvPr id="24" name="Content Placeholder 11">
            <a:extLst>
              <a:ext uri="{FF2B5EF4-FFF2-40B4-BE49-F238E27FC236}">
                <a16:creationId xmlns:a16="http://schemas.microsoft.com/office/drawing/2014/main" id="{41D22D39-D14C-ACFA-CC56-51DFF4A514B6}"/>
              </a:ext>
            </a:extLst>
          </p:cNvPr>
          <p:cNvSpPr>
            <a:spLocks noGrp="1"/>
          </p:cNvSpPr>
          <p:nvPr userDrawn="1">
            <p:ph sz="quarter" idx="58" hasCustomPrompt="1"/>
          </p:nvPr>
        </p:nvSpPr>
        <p:spPr>
          <a:xfrm>
            <a:off x="8123375" y="2849650"/>
            <a:ext cx="1855561" cy="497707"/>
          </a:xfrm>
          <a:custGeom>
            <a:avLst/>
            <a:gdLst>
              <a:gd name="connsiteX0" fmla="*/ 0 w 3330575"/>
              <a:gd name="connsiteY0" fmla="*/ 0 h 1800000"/>
              <a:gd name="connsiteX1" fmla="*/ 3330575 w 3330575"/>
              <a:gd name="connsiteY1" fmla="*/ 0 h 1800000"/>
              <a:gd name="connsiteX2" fmla="*/ 3330575 w 3330575"/>
              <a:gd name="connsiteY2" fmla="*/ 1800000 h 1800000"/>
              <a:gd name="connsiteX3" fmla="*/ 0 w 3330575"/>
              <a:gd name="connsiteY3" fmla="*/ 1800000 h 1800000"/>
            </a:gdLst>
            <a:ahLst/>
            <a:cxnLst>
              <a:cxn ang="0">
                <a:pos x="connsiteX0" y="connsiteY0"/>
              </a:cxn>
              <a:cxn ang="0">
                <a:pos x="connsiteX1" y="connsiteY1"/>
              </a:cxn>
              <a:cxn ang="0">
                <a:pos x="connsiteX2" y="connsiteY2"/>
              </a:cxn>
              <a:cxn ang="0">
                <a:pos x="connsiteX3" y="connsiteY3"/>
              </a:cxn>
            </a:cxnLst>
            <a:rect l="l" t="t" r="r" b="b"/>
            <a:pathLst>
              <a:path w="3330575" h="1800000">
                <a:moveTo>
                  <a:pt x="0" y="0"/>
                </a:moveTo>
                <a:lnTo>
                  <a:pt x="3330575" y="0"/>
                </a:lnTo>
                <a:lnTo>
                  <a:pt x="3330575" y="1800000"/>
                </a:lnTo>
                <a:lnTo>
                  <a:pt x="0" y="1800000"/>
                </a:lnTo>
                <a:close/>
              </a:path>
            </a:pathLst>
          </a:custGeom>
        </p:spPr>
        <p:txBody>
          <a:bodyPr wrap="square" lIns="0" tIns="0" rIns="0" bIns="0">
            <a:noAutofit/>
          </a:bodyPr>
          <a:lstStyle>
            <a:lvl1pPr marL="0" indent="0">
              <a:buNone/>
              <a:defRPr sz="1800" b="1">
                <a:solidFill>
                  <a:schemeClr val="accent2"/>
                </a:solidFill>
              </a:defRPr>
            </a:lvl1pPr>
            <a:lvl2pPr marL="180000" indent="-180000">
              <a:spcAft>
                <a:spcPts val="600"/>
              </a:spcAft>
              <a:buFont typeface="Arial" panose="020B0604020202020204" pitchFamily="34" charset="0"/>
              <a:buChar char="•"/>
              <a:defRPr/>
            </a:lvl2pPr>
            <a:lvl3pPr marL="360363" indent="-180000">
              <a:spcAft>
                <a:spcPts val="600"/>
              </a:spcAft>
              <a:buFont typeface="Arial" panose="020B0604020202020204" pitchFamily="34" charset="0"/>
              <a:buChar char="•"/>
              <a:defRPr/>
            </a:lvl3pPr>
            <a:lvl4pPr>
              <a:spcAft>
                <a:spcPts val="600"/>
              </a:spcAft>
              <a:defRPr/>
            </a:lvl4pPr>
            <a:lvl5pPr>
              <a:spcAft>
                <a:spcPts val="600"/>
              </a:spcAft>
              <a:defRPr/>
            </a:lvl5pPr>
          </a:lstStyle>
          <a:p>
            <a:pPr lvl="0"/>
            <a:r>
              <a:rPr lang="en-US"/>
              <a:t>##</a:t>
            </a:r>
          </a:p>
        </p:txBody>
      </p:sp>
      <p:sp>
        <p:nvSpPr>
          <p:cNvPr id="26" name="Text Placeholder 25">
            <a:extLst>
              <a:ext uri="{FF2B5EF4-FFF2-40B4-BE49-F238E27FC236}">
                <a16:creationId xmlns:a16="http://schemas.microsoft.com/office/drawing/2014/main" id="{F0BBD79E-B4EF-F797-C676-3BC92C59F3E4}"/>
              </a:ext>
            </a:extLst>
          </p:cNvPr>
          <p:cNvSpPr>
            <a:spLocks noGrp="1"/>
          </p:cNvSpPr>
          <p:nvPr userDrawn="1">
            <p:ph type="body" sz="quarter" idx="59"/>
          </p:nvPr>
        </p:nvSpPr>
        <p:spPr>
          <a:xfrm>
            <a:off x="479425" y="3522692"/>
            <a:ext cx="3499301" cy="2322937"/>
          </a:xfrm>
          <a:prstGeom prst="rect">
            <a:avLst/>
          </a:prstGeom>
        </p:spPr>
        <p:txBody>
          <a:bodyPr lIns="0" tIns="0" rIns="0" bIns="0"/>
          <a:lstStyle>
            <a:lvl1pPr marL="0" indent="0">
              <a:buNone/>
              <a:defRPr sz="2000"/>
            </a:lvl1pPr>
          </a:lstStyle>
          <a:p>
            <a:pPr lvl="0"/>
            <a:r>
              <a:rPr lang="en-US"/>
              <a:t>Click to edit Master text styles</a:t>
            </a:r>
          </a:p>
        </p:txBody>
      </p:sp>
      <p:sp>
        <p:nvSpPr>
          <p:cNvPr id="27" name="Text Placeholder 25">
            <a:extLst>
              <a:ext uri="{FF2B5EF4-FFF2-40B4-BE49-F238E27FC236}">
                <a16:creationId xmlns:a16="http://schemas.microsoft.com/office/drawing/2014/main" id="{4EEE285A-B6D5-5172-A8C5-AB9C4EF21A8F}"/>
              </a:ext>
            </a:extLst>
          </p:cNvPr>
          <p:cNvSpPr>
            <a:spLocks noGrp="1"/>
          </p:cNvSpPr>
          <p:nvPr userDrawn="1">
            <p:ph type="body" sz="quarter" idx="60"/>
          </p:nvPr>
        </p:nvSpPr>
        <p:spPr>
          <a:xfrm>
            <a:off x="4301401" y="3522692"/>
            <a:ext cx="3499301" cy="2322937"/>
          </a:xfrm>
          <a:prstGeom prst="rect">
            <a:avLst/>
          </a:prstGeom>
        </p:spPr>
        <p:txBody>
          <a:bodyPr lIns="0" tIns="0" rIns="0" bIns="0"/>
          <a:lstStyle>
            <a:lvl1pPr marL="0" indent="0">
              <a:buNone/>
              <a:defRPr sz="2000"/>
            </a:lvl1pPr>
          </a:lstStyle>
          <a:p>
            <a:pPr lvl="0"/>
            <a:r>
              <a:rPr lang="en-US"/>
              <a:t>Click to edit Master text styles</a:t>
            </a:r>
          </a:p>
        </p:txBody>
      </p:sp>
      <p:sp>
        <p:nvSpPr>
          <p:cNvPr id="29" name="Text Placeholder 25">
            <a:extLst>
              <a:ext uri="{FF2B5EF4-FFF2-40B4-BE49-F238E27FC236}">
                <a16:creationId xmlns:a16="http://schemas.microsoft.com/office/drawing/2014/main" id="{7BF5FB76-98C4-F44D-D34F-7AD17A4FF36D}"/>
              </a:ext>
            </a:extLst>
          </p:cNvPr>
          <p:cNvSpPr>
            <a:spLocks noGrp="1"/>
          </p:cNvSpPr>
          <p:nvPr userDrawn="1">
            <p:ph type="body" sz="quarter" idx="61"/>
          </p:nvPr>
        </p:nvSpPr>
        <p:spPr>
          <a:xfrm>
            <a:off x="8123375" y="3522692"/>
            <a:ext cx="3589198" cy="2322937"/>
          </a:xfrm>
          <a:prstGeom prst="rect">
            <a:avLst/>
          </a:prstGeom>
        </p:spPr>
        <p:txBody>
          <a:bodyPr lIns="0" tIns="0" rIns="0" bIns="0"/>
          <a:lstStyle>
            <a:lvl1pPr>
              <a:defRPr sz="2000"/>
            </a:lvl1pPr>
          </a:lstStyle>
          <a:p>
            <a:pPr lvl="0"/>
            <a:r>
              <a:rPr lang="en-US"/>
              <a:t>Click to edit Master text styles</a:t>
            </a:r>
          </a:p>
        </p:txBody>
      </p:sp>
      <p:sp>
        <p:nvSpPr>
          <p:cNvPr id="30" name="Content Placeholder 89">
            <a:extLst>
              <a:ext uri="{FF2B5EF4-FFF2-40B4-BE49-F238E27FC236}">
                <a16:creationId xmlns:a16="http://schemas.microsoft.com/office/drawing/2014/main" id="{1974933D-E249-CF87-4D7F-460523602B18}"/>
              </a:ext>
            </a:extLst>
          </p:cNvPr>
          <p:cNvSpPr>
            <a:spLocks noGrp="1"/>
          </p:cNvSpPr>
          <p:nvPr>
            <p:ph sz="quarter" idx="62" hasCustomPrompt="1"/>
          </p:nvPr>
        </p:nvSpPr>
        <p:spPr>
          <a:xfrm>
            <a:off x="4181412" y="2609287"/>
            <a:ext cx="7200" cy="3236400"/>
          </a:xfrm>
          <a:prstGeom prst="rect">
            <a:avLst/>
          </a:prstGeom>
          <a:solidFill>
            <a:schemeClr val="tx1"/>
          </a:solidFill>
          <a:ln>
            <a:solidFill>
              <a:schemeClr val="bg1"/>
            </a:solidFill>
          </a:ln>
        </p:spPr>
        <p:txBody>
          <a:bodyPr/>
          <a:lstStyle>
            <a:lvl1pPr marL="0" indent="0">
              <a:buNone/>
              <a:defRPr>
                <a:noFill/>
              </a:defRPr>
            </a:lvl1pPr>
          </a:lstStyle>
          <a:p>
            <a:pPr lvl="0"/>
            <a:r>
              <a:rPr lang="en-US"/>
              <a:t>edit Master text styles</a:t>
            </a:r>
          </a:p>
        </p:txBody>
      </p:sp>
      <p:sp>
        <p:nvSpPr>
          <p:cNvPr id="31" name="Content Placeholder 89">
            <a:extLst>
              <a:ext uri="{FF2B5EF4-FFF2-40B4-BE49-F238E27FC236}">
                <a16:creationId xmlns:a16="http://schemas.microsoft.com/office/drawing/2014/main" id="{91660A77-4B6D-9B76-41F8-73FD63E2B13B}"/>
              </a:ext>
            </a:extLst>
          </p:cNvPr>
          <p:cNvSpPr>
            <a:spLocks noGrp="1"/>
          </p:cNvSpPr>
          <p:nvPr>
            <p:ph sz="quarter" idx="63"/>
          </p:nvPr>
        </p:nvSpPr>
        <p:spPr>
          <a:xfrm>
            <a:off x="8003386" y="2609287"/>
            <a:ext cx="7200" cy="3236400"/>
          </a:xfrm>
          <a:prstGeom prst="rect">
            <a:avLst/>
          </a:prstGeom>
          <a:solidFill>
            <a:schemeClr val="tx1"/>
          </a:solidFill>
          <a:ln>
            <a:solidFill>
              <a:schemeClr val="bg1"/>
            </a:solidFill>
          </a:ln>
        </p:spPr>
        <p:txBody>
          <a:bodyPr/>
          <a:lstStyle>
            <a:lvl1pPr marL="0" indent="0">
              <a:buNone/>
              <a:defRPr>
                <a:noFill/>
              </a:defRPr>
            </a:lvl1pPr>
          </a:lstStyle>
          <a:p>
            <a:pPr lvl="0"/>
            <a:r>
              <a:rPr lang="en-US"/>
              <a:t>Click to edit Master text styles</a:t>
            </a:r>
          </a:p>
        </p:txBody>
      </p:sp>
      <p:sp>
        <p:nvSpPr>
          <p:cNvPr id="3" name="Footer Placeholder 4">
            <a:extLst>
              <a:ext uri="{FF2B5EF4-FFF2-40B4-BE49-F238E27FC236}">
                <a16:creationId xmlns:a16="http://schemas.microsoft.com/office/drawing/2014/main" id="{EA0F1775-A767-20CD-CC6F-AB450D1D6919}"/>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4" name="Content Placeholder 2">
            <a:extLst>
              <a:ext uri="{FF2B5EF4-FFF2-40B4-BE49-F238E27FC236}">
                <a16:creationId xmlns:a16="http://schemas.microsoft.com/office/drawing/2014/main" id="{44D423E5-1E8E-B62E-D4C5-38827102FEC6}"/>
              </a:ext>
            </a:extLst>
          </p:cNvPr>
          <p:cNvSpPr>
            <a:spLocks noGrp="1"/>
          </p:cNvSpPr>
          <p:nvPr>
            <p:ph idx="13" hasCustomPrompt="1"/>
          </p:nvPr>
        </p:nvSpPr>
        <p:spPr>
          <a:xfrm>
            <a:off x="479424" y="1356831"/>
            <a:ext cx="11233151"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5" name="Title 6">
            <a:extLst>
              <a:ext uri="{FF2B5EF4-FFF2-40B4-BE49-F238E27FC236}">
                <a16:creationId xmlns:a16="http://schemas.microsoft.com/office/drawing/2014/main" id="{2878982E-7FAE-3E81-A4E4-FBA13C8E0DB6}"/>
              </a:ext>
            </a:extLst>
          </p:cNvPr>
          <p:cNvSpPr>
            <a:spLocks noGrp="1"/>
          </p:cNvSpPr>
          <p:nvPr>
            <p:ph type="title"/>
          </p:nvPr>
        </p:nvSpPr>
        <p:spPr>
          <a:xfrm>
            <a:off x="479424" y="476250"/>
            <a:ext cx="11233151" cy="746695"/>
          </a:xfrm>
          <a:prstGeom prst="rect">
            <a:avLst/>
          </a:prstGeom>
        </p:spPr>
        <p:txBody>
          <a:bodyPr lIns="0" tIns="0" rIns="0" bIns="0"/>
          <a:lstStyle/>
          <a:p>
            <a:r>
              <a:rPr lang="en-US"/>
              <a:t>Click to edit Master title style</a:t>
            </a:r>
            <a:endParaRPr lang="en-GB"/>
          </a:p>
        </p:txBody>
      </p:sp>
      <p:sp>
        <p:nvSpPr>
          <p:cNvPr id="6" name="Rectangle 5">
            <a:extLst>
              <a:ext uri="{FF2B5EF4-FFF2-40B4-BE49-F238E27FC236}">
                <a16:creationId xmlns:a16="http://schemas.microsoft.com/office/drawing/2014/main" id="{7B67FE4D-BF8C-6B6F-50D1-824A627B99FF}"/>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Graphic 6">
            <a:extLst>
              <a:ext uri="{FF2B5EF4-FFF2-40B4-BE49-F238E27FC236}">
                <a16:creationId xmlns:a16="http://schemas.microsoft.com/office/drawing/2014/main" id="{33EF404C-1410-808E-8608-DE3870706F4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1410856687"/>
      </p:ext>
    </p:extLst>
  </p:cSld>
  <p:clrMapOvr>
    <a:masterClrMapping/>
  </p:clrMapOvr>
  <p:extLst>
    <p:ext uri="{DCECCB84-F9BA-43D5-87BE-67443E8EF086}">
      <p15:sldGuideLst xmlns:p15="http://schemas.microsoft.com/office/powerpoint/2012/main"/>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34_closing">
    <p:bg>
      <p:bgPr>
        <a:solidFill>
          <a:schemeClr val="tx1"/>
        </a:solidFill>
        <a:effectLst/>
      </p:bgPr>
    </p:bg>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04964198-D302-9FAF-B96B-84DB79051B4B}"/>
              </a:ext>
            </a:extLst>
          </p:cNvPr>
          <p:cNvSpPr/>
          <p:nvPr/>
        </p:nvSpPr>
        <p:spPr>
          <a:xfrm>
            <a:off x="9410218" y="6041403"/>
            <a:ext cx="2417180" cy="52144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a:extLst>
              <a:ext uri="{FF2B5EF4-FFF2-40B4-BE49-F238E27FC236}">
                <a16:creationId xmlns:a16="http://schemas.microsoft.com/office/drawing/2014/main" id="{CF9A0213-0E70-D87C-D460-5E293897683B}"/>
              </a:ext>
            </a:extLst>
          </p:cNvPr>
          <p:cNvSpPr>
            <a:spLocks noGrp="1"/>
          </p:cNvSpPr>
          <p:nvPr>
            <p:ph type="title" hasCustomPrompt="1"/>
          </p:nvPr>
        </p:nvSpPr>
        <p:spPr>
          <a:xfrm>
            <a:off x="479425" y="1689563"/>
            <a:ext cx="2555193" cy="1494091"/>
          </a:xfrm>
          <a:prstGeom prst="rect">
            <a:avLst/>
          </a:prstGeom>
        </p:spPr>
        <p:txBody>
          <a:bodyPr lIns="0" tIns="0" rIns="0" bIns="0"/>
          <a:lstStyle>
            <a:lvl1pPr>
              <a:lnSpc>
                <a:spcPct val="100000"/>
              </a:lnSpc>
              <a:tabLst>
                <a:tab pos="896938" algn="l"/>
              </a:tabLst>
              <a:defRPr sz="3400">
                <a:solidFill>
                  <a:schemeClr val="bg1"/>
                </a:solidFill>
              </a:defRPr>
            </a:lvl1pPr>
          </a:lstStyle>
          <a:p>
            <a:r>
              <a:rPr lang="en-US"/>
              <a:t>Thank You</a:t>
            </a:r>
            <a:endParaRPr lang="en-AU"/>
          </a:p>
        </p:txBody>
      </p:sp>
      <p:sp>
        <p:nvSpPr>
          <p:cNvPr id="4" name="Text Placeholder 8">
            <a:extLst>
              <a:ext uri="{FF2B5EF4-FFF2-40B4-BE49-F238E27FC236}">
                <a16:creationId xmlns:a16="http://schemas.microsoft.com/office/drawing/2014/main" id="{49395E8C-2043-558C-DB8F-2BA0BAECC652}"/>
              </a:ext>
            </a:extLst>
          </p:cNvPr>
          <p:cNvSpPr>
            <a:spLocks noGrp="1"/>
          </p:cNvSpPr>
          <p:nvPr>
            <p:ph type="body" sz="quarter" idx="10" hasCustomPrompt="1"/>
          </p:nvPr>
        </p:nvSpPr>
        <p:spPr>
          <a:xfrm>
            <a:off x="479425" y="1481895"/>
            <a:ext cx="11268000" cy="10800"/>
          </a:xfrm>
          <a:prstGeom prst="rect">
            <a:avLst/>
          </a:prstGeom>
          <a:solidFill>
            <a:schemeClr val="bg1"/>
          </a:solidFill>
        </p:spPr>
        <p:txBody>
          <a:bodyPr/>
          <a:lstStyle>
            <a:lvl1pPr marL="0" indent="0">
              <a:buNone/>
              <a:defRPr/>
            </a:lvl1pPr>
          </a:lstStyle>
          <a:p>
            <a:pPr lvl="0"/>
            <a:r>
              <a:rPr lang="en-US"/>
              <a:t> </a:t>
            </a:r>
            <a:endParaRPr lang="en-AU"/>
          </a:p>
        </p:txBody>
      </p:sp>
      <p:sp>
        <p:nvSpPr>
          <p:cNvPr id="6" name="Text Placeholder 8">
            <a:extLst>
              <a:ext uri="{FF2B5EF4-FFF2-40B4-BE49-F238E27FC236}">
                <a16:creationId xmlns:a16="http://schemas.microsoft.com/office/drawing/2014/main" id="{FE20994F-CA5A-7773-0B6C-2EC812F04F46}"/>
              </a:ext>
            </a:extLst>
          </p:cNvPr>
          <p:cNvSpPr>
            <a:spLocks noGrp="1"/>
          </p:cNvSpPr>
          <p:nvPr>
            <p:ph type="body" sz="quarter" idx="11" hasCustomPrompt="1"/>
          </p:nvPr>
        </p:nvSpPr>
        <p:spPr>
          <a:xfrm>
            <a:off x="479425" y="3566727"/>
            <a:ext cx="11268000" cy="10800"/>
          </a:xfrm>
          <a:prstGeom prst="rect">
            <a:avLst/>
          </a:prstGeom>
          <a:solidFill>
            <a:schemeClr val="bg1"/>
          </a:solidFill>
        </p:spPr>
        <p:txBody>
          <a:bodyPr/>
          <a:lstStyle>
            <a:lvl1pPr marL="0" indent="0">
              <a:buNone/>
              <a:defRPr/>
            </a:lvl1pPr>
          </a:lstStyle>
          <a:p>
            <a:pPr lvl="0"/>
            <a:r>
              <a:rPr lang="en-US"/>
              <a:t> </a:t>
            </a:r>
            <a:endParaRPr lang="en-AU"/>
          </a:p>
        </p:txBody>
      </p:sp>
      <p:sp>
        <p:nvSpPr>
          <p:cNvPr id="22" name="Text Placeholder 21">
            <a:extLst>
              <a:ext uri="{FF2B5EF4-FFF2-40B4-BE49-F238E27FC236}">
                <a16:creationId xmlns:a16="http://schemas.microsoft.com/office/drawing/2014/main" id="{4DD5F2FC-66BA-538C-441F-8B6F9CE26CAF}"/>
              </a:ext>
            </a:extLst>
          </p:cNvPr>
          <p:cNvSpPr>
            <a:spLocks noGrp="1"/>
          </p:cNvSpPr>
          <p:nvPr>
            <p:ph type="body" sz="quarter" idx="12" hasCustomPrompt="1"/>
          </p:nvPr>
        </p:nvSpPr>
        <p:spPr>
          <a:xfrm>
            <a:off x="6956907" y="1689564"/>
            <a:ext cx="4797184" cy="1412452"/>
          </a:xfrm>
          <a:prstGeom prst="rect">
            <a:avLst/>
          </a:prstGeom>
        </p:spPr>
        <p:txBody>
          <a:bodyPr lIns="0" tIns="0" rIns="0" bIns="0"/>
          <a:lstStyle>
            <a:lvl1pPr marL="0" indent="0">
              <a:spcAft>
                <a:spcPts val="0"/>
              </a:spcAft>
              <a:buNone/>
              <a:defRPr sz="1500" b="1">
                <a:solidFill>
                  <a:schemeClr val="accent2"/>
                </a:solidFill>
              </a:defRPr>
            </a:lvl1pPr>
            <a:lvl2pPr marL="0" indent="0">
              <a:spcAft>
                <a:spcPts val="0"/>
              </a:spcAft>
              <a:buNone/>
              <a:defRPr sz="1500" b="1">
                <a:solidFill>
                  <a:schemeClr val="bg1"/>
                </a:solidFill>
              </a:defRPr>
            </a:lvl2pPr>
          </a:lstStyle>
          <a:p>
            <a:pPr lvl="0"/>
            <a:r>
              <a:rPr lang="en-US"/>
              <a:t>Get in Touch</a:t>
            </a:r>
          </a:p>
          <a:p>
            <a:pPr lvl="1"/>
            <a:r>
              <a:rPr lang="en-US"/>
              <a:t>+001 123 45 678 99</a:t>
            </a:r>
          </a:p>
          <a:p>
            <a:pPr lvl="1"/>
            <a:r>
              <a:rPr lang="en-US"/>
              <a:t>info@softwareone.com </a:t>
            </a:r>
          </a:p>
          <a:p>
            <a:pPr lvl="1"/>
            <a:r>
              <a:rPr lang="en-US"/>
              <a:t>7788 One City, One Country</a:t>
            </a:r>
          </a:p>
        </p:txBody>
      </p:sp>
      <p:sp>
        <p:nvSpPr>
          <p:cNvPr id="3" name="Rectangle 2">
            <a:extLst>
              <a:ext uri="{FF2B5EF4-FFF2-40B4-BE49-F238E27FC236}">
                <a16:creationId xmlns:a16="http://schemas.microsoft.com/office/drawing/2014/main" id="{51373A4E-2151-FD5A-E7AC-BC6DDFAEF897}"/>
              </a:ext>
            </a:extLst>
          </p:cNvPr>
          <p:cNvSpPr/>
          <p:nvPr userDrawn="1"/>
        </p:nvSpPr>
        <p:spPr>
          <a:xfrm>
            <a:off x="9410218" y="6041403"/>
            <a:ext cx="2417180" cy="52144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14" name="Graphic 12">
            <a:extLst>
              <a:ext uri="{FF2B5EF4-FFF2-40B4-BE49-F238E27FC236}">
                <a16:creationId xmlns:a16="http://schemas.microsoft.com/office/drawing/2014/main" id="{4495F24D-6E27-CB42-E61E-C5A266FFB3B7}"/>
              </a:ext>
            </a:extLst>
          </p:cNvPr>
          <p:cNvGrpSpPr/>
          <p:nvPr userDrawn="1"/>
        </p:nvGrpSpPr>
        <p:grpSpPr>
          <a:xfrm>
            <a:off x="4406014" y="3950038"/>
            <a:ext cx="7306561" cy="2549145"/>
            <a:chOff x="544194" y="1803553"/>
            <a:chExt cx="11044607" cy="3853290"/>
          </a:xfrm>
          <a:solidFill>
            <a:schemeClr val="tx1"/>
          </a:solidFill>
        </p:grpSpPr>
        <p:sp>
          <p:nvSpPr>
            <p:cNvPr id="15" name="Freeform: Shape 14">
              <a:extLst>
                <a:ext uri="{FF2B5EF4-FFF2-40B4-BE49-F238E27FC236}">
                  <a16:creationId xmlns:a16="http://schemas.microsoft.com/office/drawing/2014/main" id="{0066D90C-4C99-470A-7531-C48BEEACDB34}"/>
                </a:ext>
              </a:extLst>
            </p:cNvPr>
            <p:cNvSpPr/>
            <p:nvPr/>
          </p:nvSpPr>
          <p:spPr>
            <a:xfrm>
              <a:off x="544194" y="1803553"/>
              <a:ext cx="11044607" cy="3853290"/>
            </a:xfrm>
            <a:custGeom>
              <a:avLst/>
              <a:gdLst>
                <a:gd name="connsiteX0" fmla="*/ 9185820 w 11044607"/>
                <a:gd name="connsiteY0" fmla="*/ 796494 h 3853290"/>
                <a:gd name="connsiteX1" fmla="*/ 9894834 w 11044607"/>
                <a:gd name="connsiteY1" fmla="*/ 1510737 h 3853290"/>
                <a:gd name="connsiteX2" fmla="*/ 8420696 w 11044607"/>
                <a:gd name="connsiteY2" fmla="*/ 1510737 h 3853290"/>
                <a:gd name="connsiteX3" fmla="*/ 9185820 w 11044607"/>
                <a:gd name="connsiteY3" fmla="*/ 796494 h 3853290"/>
                <a:gd name="connsiteX4" fmla="*/ 9250218 w 11044607"/>
                <a:gd name="connsiteY4" fmla="*/ 3042514 h 3853290"/>
                <a:gd name="connsiteX5" fmla="*/ 8410240 w 11044607"/>
                <a:gd name="connsiteY5" fmla="*/ 2226255 h 3853290"/>
                <a:gd name="connsiteX6" fmla="*/ 8407434 w 11044607"/>
                <a:gd name="connsiteY6" fmla="*/ 2206872 h 3853290"/>
                <a:gd name="connsiteX7" fmla="*/ 11044560 w 11044607"/>
                <a:gd name="connsiteY7" fmla="*/ 2206872 h 3853290"/>
                <a:gd name="connsiteX8" fmla="*/ 10405682 w 11044607"/>
                <a:gd name="connsiteY8" fmla="*/ 453718 h 3853290"/>
                <a:gd name="connsiteX9" fmla="*/ 9164269 w 11044607"/>
                <a:gd name="connsiteY9" fmla="*/ 0 h 3853290"/>
                <a:gd name="connsiteX10" fmla="*/ 7323892 w 11044607"/>
                <a:gd name="connsiteY10" fmla="*/ 1579853 h 3853290"/>
                <a:gd name="connsiteX11" fmla="*/ 7323892 w 11044607"/>
                <a:gd name="connsiteY11" fmla="*/ 1371867 h 3853290"/>
                <a:gd name="connsiteX12" fmla="*/ 6076230 w 11044607"/>
                <a:gd name="connsiteY12" fmla="*/ 0 h 3853290"/>
                <a:gd name="connsiteX13" fmla="*/ 4945249 w 11044607"/>
                <a:gd name="connsiteY13" fmla="*/ 608528 h 3853290"/>
                <a:gd name="connsiteX14" fmla="*/ 4923826 w 11044607"/>
                <a:gd name="connsiteY14" fmla="*/ 608528 h 3853290"/>
                <a:gd name="connsiteX15" fmla="*/ 4923826 w 11044607"/>
                <a:gd name="connsiteY15" fmla="*/ 107372 h 3853290"/>
                <a:gd name="connsiteX16" fmla="*/ 3826384 w 11044607"/>
                <a:gd name="connsiteY16" fmla="*/ 107372 h 3853290"/>
                <a:gd name="connsiteX17" fmla="*/ 3826384 w 11044607"/>
                <a:gd name="connsiteY17" fmla="*/ 1616579 h 3853290"/>
                <a:gd name="connsiteX18" fmla="*/ 1925816 w 11044607"/>
                <a:gd name="connsiteY18" fmla="*/ 1658 h 3853290"/>
                <a:gd name="connsiteX19" fmla="*/ 0 w 11044607"/>
                <a:gd name="connsiteY19" fmla="*/ 1927474 h 3853290"/>
                <a:gd name="connsiteX20" fmla="*/ 1925816 w 11044607"/>
                <a:gd name="connsiteY20" fmla="*/ 3853290 h 3853290"/>
                <a:gd name="connsiteX21" fmla="*/ 3826256 w 11044607"/>
                <a:gd name="connsiteY21" fmla="*/ 2238369 h 3853290"/>
                <a:gd name="connsiteX22" fmla="*/ 3826256 w 11044607"/>
                <a:gd name="connsiteY22" fmla="*/ 3738777 h 3853290"/>
                <a:gd name="connsiteX23" fmla="*/ 4949585 w 11044607"/>
                <a:gd name="connsiteY23" fmla="*/ 3738777 h 3853290"/>
                <a:gd name="connsiteX24" fmla="*/ 4949585 w 11044607"/>
                <a:gd name="connsiteY24" fmla="*/ 1729817 h 3853290"/>
                <a:gd name="connsiteX25" fmla="*/ 5610907 w 11044607"/>
                <a:gd name="connsiteY25" fmla="*/ 939699 h 3853290"/>
                <a:gd name="connsiteX26" fmla="*/ 6200562 w 11044607"/>
                <a:gd name="connsiteY26" fmla="*/ 1608162 h 3853290"/>
                <a:gd name="connsiteX27" fmla="*/ 6200562 w 11044607"/>
                <a:gd name="connsiteY27" fmla="*/ 3738904 h 3853290"/>
                <a:gd name="connsiteX28" fmla="*/ 7323892 w 11044607"/>
                <a:gd name="connsiteY28" fmla="*/ 3738904 h 3853290"/>
                <a:gd name="connsiteX29" fmla="*/ 7323892 w 11044607"/>
                <a:gd name="connsiteY29" fmla="*/ 2264256 h 3853290"/>
                <a:gd name="connsiteX30" fmla="*/ 9235808 w 11044607"/>
                <a:gd name="connsiteY30" fmla="*/ 3846276 h 3853290"/>
                <a:gd name="connsiteX31" fmla="*/ 10371507 w 11044607"/>
                <a:gd name="connsiteY31" fmla="*/ 3512810 h 3853290"/>
                <a:gd name="connsiteX32" fmla="*/ 10975189 w 11044607"/>
                <a:gd name="connsiteY32" fmla="*/ 2677423 h 3853290"/>
                <a:gd name="connsiteX33" fmla="*/ 9869586 w 11044607"/>
                <a:gd name="connsiteY33" fmla="*/ 2677423 h 3853290"/>
                <a:gd name="connsiteX34" fmla="*/ 9250090 w 11044607"/>
                <a:gd name="connsiteY34" fmla="*/ 3042514 h 385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1044607" h="3853290">
                  <a:moveTo>
                    <a:pt x="9185820" y="796494"/>
                  </a:moveTo>
                  <a:cubicBezTo>
                    <a:pt x="9569147" y="796494"/>
                    <a:pt x="9845612" y="1076401"/>
                    <a:pt x="9894834" y="1510737"/>
                  </a:cubicBezTo>
                  <a:lnTo>
                    <a:pt x="8420696" y="1510737"/>
                  </a:lnTo>
                  <a:cubicBezTo>
                    <a:pt x="8510726" y="1036998"/>
                    <a:pt x="8767935" y="796494"/>
                    <a:pt x="9185820" y="796494"/>
                  </a:cubicBezTo>
                  <a:moveTo>
                    <a:pt x="9250218" y="3042514"/>
                  </a:moveTo>
                  <a:cubicBezTo>
                    <a:pt x="8784768" y="3042514"/>
                    <a:pt x="8486369" y="2752532"/>
                    <a:pt x="8410240" y="2226255"/>
                  </a:cubicBezTo>
                  <a:lnTo>
                    <a:pt x="8407434" y="2206872"/>
                  </a:lnTo>
                  <a:lnTo>
                    <a:pt x="11044560" y="2206872"/>
                  </a:lnTo>
                  <a:cubicBezTo>
                    <a:pt x="11048386" y="1457816"/>
                    <a:pt x="10821782" y="835770"/>
                    <a:pt x="10405682" y="453718"/>
                  </a:cubicBezTo>
                  <a:cubicBezTo>
                    <a:pt x="10074511" y="152642"/>
                    <a:pt x="9656754" y="0"/>
                    <a:pt x="9164269" y="0"/>
                  </a:cubicBezTo>
                  <a:cubicBezTo>
                    <a:pt x="8195750" y="0"/>
                    <a:pt x="7465567" y="646912"/>
                    <a:pt x="7323892" y="1579853"/>
                  </a:cubicBezTo>
                  <a:lnTo>
                    <a:pt x="7323892" y="1371867"/>
                  </a:lnTo>
                  <a:cubicBezTo>
                    <a:pt x="7323892" y="538520"/>
                    <a:pt x="6839951" y="0"/>
                    <a:pt x="6076230" y="0"/>
                  </a:cubicBezTo>
                  <a:cubicBezTo>
                    <a:pt x="5567933" y="0"/>
                    <a:pt x="5217251" y="214745"/>
                    <a:pt x="4945249" y="608528"/>
                  </a:cubicBezTo>
                  <a:lnTo>
                    <a:pt x="4923826" y="608528"/>
                  </a:lnTo>
                  <a:lnTo>
                    <a:pt x="4923826" y="107372"/>
                  </a:lnTo>
                  <a:lnTo>
                    <a:pt x="3826384" y="107372"/>
                  </a:lnTo>
                  <a:lnTo>
                    <a:pt x="3826384" y="1616579"/>
                  </a:lnTo>
                  <a:cubicBezTo>
                    <a:pt x="3677184" y="702001"/>
                    <a:pt x="2881966" y="1658"/>
                    <a:pt x="1925816" y="1658"/>
                  </a:cubicBezTo>
                  <a:cubicBezTo>
                    <a:pt x="863952" y="1658"/>
                    <a:pt x="0" y="865482"/>
                    <a:pt x="0" y="1927474"/>
                  </a:cubicBezTo>
                  <a:cubicBezTo>
                    <a:pt x="0" y="2989465"/>
                    <a:pt x="863952" y="3853290"/>
                    <a:pt x="1925816" y="3853290"/>
                  </a:cubicBezTo>
                  <a:cubicBezTo>
                    <a:pt x="2881839" y="3853290"/>
                    <a:pt x="3677057" y="3152947"/>
                    <a:pt x="3826256" y="2238369"/>
                  </a:cubicBezTo>
                  <a:lnTo>
                    <a:pt x="3826256" y="3738777"/>
                  </a:lnTo>
                  <a:lnTo>
                    <a:pt x="4949585" y="3738777"/>
                  </a:lnTo>
                  <a:lnTo>
                    <a:pt x="4949585" y="1729817"/>
                  </a:lnTo>
                  <a:cubicBezTo>
                    <a:pt x="4949585" y="1264622"/>
                    <a:pt x="5221459" y="939699"/>
                    <a:pt x="5610907" y="939699"/>
                  </a:cubicBezTo>
                  <a:cubicBezTo>
                    <a:pt x="5980080" y="939699"/>
                    <a:pt x="6200562" y="1189640"/>
                    <a:pt x="6200562" y="1608162"/>
                  </a:cubicBezTo>
                  <a:lnTo>
                    <a:pt x="6200562" y="3738904"/>
                  </a:lnTo>
                  <a:lnTo>
                    <a:pt x="7323892" y="3738904"/>
                  </a:lnTo>
                  <a:lnTo>
                    <a:pt x="7323892" y="2264256"/>
                  </a:lnTo>
                  <a:cubicBezTo>
                    <a:pt x="7465439" y="3223721"/>
                    <a:pt x="8197918" y="3846276"/>
                    <a:pt x="9235808" y="3846276"/>
                  </a:cubicBezTo>
                  <a:cubicBezTo>
                    <a:pt x="9678432" y="3846276"/>
                    <a:pt x="10050027" y="3737246"/>
                    <a:pt x="10371507" y="3512810"/>
                  </a:cubicBezTo>
                  <a:cubicBezTo>
                    <a:pt x="10677173" y="3302273"/>
                    <a:pt x="10890770" y="3006426"/>
                    <a:pt x="10975189" y="2677423"/>
                  </a:cubicBezTo>
                  <a:lnTo>
                    <a:pt x="9869586" y="2677423"/>
                  </a:lnTo>
                  <a:cubicBezTo>
                    <a:pt x="9760682" y="2916396"/>
                    <a:pt x="9546703" y="3042514"/>
                    <a:pt x="9250090" y="3042514"/>
                  </a:cubicBezTo>
                </a:path>
              </a:pathLst>
            </a:custGeom>
            <a:solidFill>
              <a:schemeClr val="bg1"/>
            </a:solidFill>
            <a:ln w="12748" cap="flat">
              <a:noFill/>
              <a:prstDash val="solid"/>
              <a:miter/>
            </a:ln>
          </p:spPr>
          <p:txBody>
            <a:bodyPr rtlCol="0" anchor="ctr"/>
            <a:lstStyle/>
            <a:p>
              <a:endParaRPr lang="en-AU"/>
            </a:p>
          </p:txBody>
        </p:sp>
        <p:sp>
          <p:nvSpPr>
            <p:cNvPr id="16" name="Freeform: Shape 15">
              <a:extLst>
                <a:ext uri="{FF2B5EF4-FFF2-40B4-BE49-F238E27FC236}">
                  <a16:creationId xmlns:a16="http://schemas.microsoft.com/office/drawing/2014/main" id="{135EEA4B-5438-934C-F817-C6659D3C156D}"/>
                </a:ext>
              </a:extLst>
            </p:cNvPr>
            <p:cNvSpPr/>
            <p:nvPr/>
          </p:nvSpPr>
          <p:spPr>
            <a:xfrm>
              <a:off x="704232" y="3467314"/>
              <a:ext cx="448745" cy="511357"/>
            </a:xfrm>
            <a:custGeom>
              <a:avLst/>
              <a:gdLst>
                <a:gd name="connsiteX0" fmla="*/ 264860 w 448745"/>
                <a:gd name="connsiteY0" fmla="*/ 193066 h 511357"/>
                <a:gd name="connsiteX1" fmla="*/ 146011 w 448745"/>
                <a:gd name="connsiteY1" fmla="*/ 139635 h 511357"/>
                <a:gd name="connsiteX2" fmla="*/ 217678 w 448745"/>
                <a:gd name="connsiteY2" fmla="*/ 90667 h 511357"/>
                <a:gd name="connsiteX3" fmla="*/ 299291 w 448745"/>
                <a:gd name="connsiteY3" fmla="*/ 142313 h 511357"/>
                <a:gd name="connsiteX4" fmla="*/ 431657 w 448745"/>
                <a:gd name="connsiteY4" fmla="*/ 142313 h 511357"/>
                <a:gd name="connsiteX5" fmla="*/ 217678 w 448745"/>
                <a:gd name="connsiteY5" fmla="*/ 0 h 511357"/>
                <a:gd name="connsiteX6" fmla="*/ 14537 w 448745"/>
                <a:gd name="connsiteY6" fmla="*/ 150474 h 511357"/>
                <a:gd name="connsiteX7" fmla="*/ 187710 w 448745"/>
                <a:gd name="connsiteY7" fmla="*/ 300949 h 511357"/>
                <a:gd name="connsiteX8" fmla="*/ 311915 w 448745"/>
                <a:gd name="connsiteY8" fmla="*/ 362669 h 511357"/>
                <a:gd name="connsiteX9" fmla="*/ 232088 w 448745"/>
                <a:gd name="connsiteY9" fmla="*/ 418013 h 511357"/>
                <a:gd name="connsiteX10" fmla="*/ 134152 w 448745"/>
                <a:gd name="connsiteY10" fmla="*/ 347239 h 511357"/>
                <a:gd name="connsiteX11" fmla="*/ 0 w 448745"/>
                <a:gd name="connsiteY11" fmla="*/ 347239 h 511357"/>
                <a:gd name="connsiteX12" fmla="*/ 231195 w 448745"/>
                <a:gd name="connsiteY12" fmla="*/ 511358 h 511357"/>
                <a:gd name="connsiteX13" fmla="*/ 448745 w 448745"/>
                <a:gd name="connsiteY13" fmla="*/ 352722 h 511357"/>
                <a:gd name="connsiteX14" fmla="*/ 264733 w 448745"/>
                <a:gd name="connsiteY14" fmla="*/ 193066 h 511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8745" h="511357">
                  <a:moveTo>
                    <a:pt x="264860" y="193066"/>
                  </a:moveTo>
                  <a:cubicBezTo>
                    <a:pt x="198677" y="181334"/>
                    <a:pt x="146011" y="175851"/>
                    <a:pt x="146011" y="139635"/>
                  </a:cubicBezTo>
                  <a:cubicBezTo>
                    <a:pt x="146011" y="108775"/>
                    <a:pt x="174193" y="90667"/>
                    <a:pt x="217678" y="90667"/>
                  </a:cubicBezTo>
                  <a:cubicBezTo>
                    <a:pt x="261162" y="90667"/>
                    <a:pt x="290237" y="107882"/>
                    <a:pt x="299291" y="142313"/>
                  </a:cubicBezTo>
                  <a:lnTo>
                    <a:pt x="431657" y="142313"/>
                  </a:lnTo>
                  <a:cubicBezTo>
                    <a:pt x="418905" y="58022"/>
                    <a:pt x="351829" y="0"/>
                    <a:pt x="217678" y="0"/>
                  </a:cubicBezTo>
                  <a:cubicBezTo>
                    <a:pt x="104312" y="0"/>
                    <a:pt x="14537" y="51646"/>
                    <a:pt x="14537" y="150474"/>
                  </a:cubicBezTo>
                  <a:cubicBezTo>
                    <a:pt x="14537" y="262947"/>
                    <a:pt x="101634" y="284626"/>
                    <a:pt x="187710" y="300949"/>
                  </a:cubicBezTo>
                  <a:cubicBezTo>
                    <a:pt x="254786" y="313701"/>
                    <a:pt x="311915" y="319057"/>
                    <a:pt x="311915" y="362669"/>
                  </a:cubicBezTo>
                  <a:cubicBezTo>
                    <a:pt x="311915" y="397099"/>
                    <a:pt x="282841" y="418013"/>
                    <a:pt x="232088" y="418013"/>
                  </a:cubicBezTo>
                  <a:cubicBezTo>
                    <a:pt x="176744" y="418013"/>
                    <a:pt x="142313" y="392636"/>
                    <a:pt x="134152" y="347239"/>
                  </a:cubicBezTo>
                  <a:lnTo>
                    <a:pt x="0" y="347239"/>
                  </a:lnTo>
                  <a:cubicBezTo>
                    <a:pt x="7269" y="444282"/>
                    <a:pt x="91560" y="511358"/>
                    <a:pt x="231195" y="511358"/>
                  </a:cubicBezTo>
                  <a:cubicBezTo>
                    <a:pt x="356293" y="511358"/>
                    <a:pt x="448745" y="456906"/>
                    <a:pt x="448745" y="352722"/>
                  </a:cubicBezTo>
                  <a:cubicBezTo>
                    <a:pt x="448745" y="231195"/>
                    <a:pt x="350809" y="208496"/>
                    <a:pt x="264733" y="193066"/>
                  </a:cubicBezTo>
                </a:path>
              </a:pathLst>
            </a:custGeom>
            <a:grpFill/>
            <a:ln w="12748" cap="flat">
              <a:noFill/>
              <a:prstDash val="solid"/>
              <a:miter/>
            </a:ln>
          </p:spPr>
          <p:txBody>
            <a:bodyPr rtlCol="0" anchor="ctr"/>
            <a:lstStyle/>
            <a:p>
              <a:endParaRPr lang="en-AU"/>
            </a:p>
          </p:txBody>
        </p:sp>
        <p:sp>
          <p:nvSpPr>
            <p:cNvPr id="17" name="Freeform: Shape 16">
              <a:extLst>
                <a:ext uri="{FF2B5EF4-FFF2-40B4-BE49-F238E27FC236}">
                  <a16:creationId xmlns:a16="http://schemas.microsoft.com/office/drawing/2014/main" id="{6B734B65-9949-5BEF-55F4-D3F7F383618F}"/>
                </a:ext>
              </a:extLst>
            </p:cNvPr>
            <p:cNvSpPr/>
            <p:nvPr/>
          </p:nvSpPr>
          <p:spPr>
            <a:xfrm>
              <a:off x="1164964" y="3467186"/>
              <a:ext cx="509572" cy="511357"/>
            </a:xfrm>
            <a:custGeom>
              <a:avLst/>
              <a:gdLst>
                <a:gd name="connsiteX0" fmla="*/ 254786 w 509572"/>
                <a:gd name="connsiteY0" fmla="*/ 408066 h 511357"/>
                <a:gd name="connsiteX1" fmla="*/ 144226 w 509572"/>
                <a:gd name="connsiteY1" fmla="*/ 255679 h 511357"/>
                <a:gd name="connsiteX2" fmla="*/ 254786 w 509572"/>
                <a:gd name="connsiteY2" fmla="*/ 101506 h 511357"/>
                <a:gd name="connsiteX3" fmla="*/ 365347 w 509572"/>
                <a:gd name="connsiteY3" fmla="*/ 255679 h 511357"/>
                <a:gd name="connsiteX4" fmla="*/ 254786 w 509572"/>
                <a:gd name="connsiteY4" fmla="*/ 408066 h 511357"/>
                <a:gd name="connsiteX5" fmla="*/ 255679 w 509572"/>
                <a:gd name="connsiteY5" fmla="*/ 0 h 511357"/>
                <a:gd name="connsiteX6" fmla="*/ 0 w 509572"/>
                <a:gd name="connsiteY6" fmla="*/ 255679 h 511357"/>
                <a:gd name="connsiteX7" fmla="*/ 255679 w 509572"/>
                <a:gd name="connsiteY7" fmla="*/ 511357 h 511357"/>
                <a:gd name="connsiteX8" fmla="*/ 509572 w 509572"/>
                <a:gd name="connsiteY8" fmla="*/ 255679 h 511357"/>
                <a:gd name="connsiteX9" fmla="*/ 255679 w 509572"/>
                <a:gd name="connsiteY9" fmla="*/ 0 h 511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572" h="511357">
                  <a:moveTo>
                    <a:pt x="254786" y="408066"/>
                  </a:moveTo>
                  <a:cubicBezTo>
                    <a:pt x="182227" y="408066"/>
                    <a:pt x="144226" y="346346"/>
                    <a:pt x="144226" y="255679"/>
                  </a:cubicBezTo>
                  <a:cubicBezTo>
                    <a:pt x="144226" y="165011"/>
                    <a:pt x="182227" y="101506"/>
                    <a:pt x="254786" y="101506"/>
                  </a:cubicBezTo>
                  <a:cubicBezTo>
                    <a:pt x="327345" y="101506"/>
                    <a:pt x="365347" y="163992"/>
                    <a:pt x="365347" y="255679"/>
                  </a:cubicBezTo>
                  <a:cubicBezTo>
                    <a:pt x="365347" y="347366"/>
                    <a:pt x="325433" y="408066"/>
                    <a:pt x="254786" y="408066"/>
                  </a:cubicBezTo>
                  <a:moveTo>
                    <a:pt x="255679" y="0"/>
                  </a:moveTo>
                  <a:cubicBezTo>
                    <a:pt x="101506" y="0"/>
                    <a:pt x="0" y="110560"/>
                    <a:pt x="0" y="255679"/>
                  </a:cubicBezTo>
                  <a:cubicBezTo>
                    <a:pt x="0" y="400797"/>
                    <a:pt x="101506" y="511357"/>
                    <a:pt x="255679" y="511357"/>
                  </a:cubicBezTo>
                  <a:cubicBezTo>
                    <a:pt x="409851" y="511357"/>
                    <a:pt x="509572" y="399905"/>
                    <a:pt x="509572" y="255679"/>
                  </a:cubicBezTo>
                  <a:cubicBezTo>
                    <a:pt x="509572" y="111453"/>
                    <a:pt x="408959" y="0"/>
                    <a:pt x="255679" y="0"/>
                  </a:cubicBezTo>
                </a:path>
              </a:pathLst>
            </a:custGeom>
            <a:grpFill/>
            <a:ln w="12748" cap="flat">
              <a:noFill/>
              <a:prstDash val="solid"/>
              <a:miter/>
            </a:ln>
          </p:spPr>
          <p:txBody>
            <a:bodyPr rtlCol="0" anchor="ctr"/>
            <a:lstStyle/>
            <a:p>
              <a:endParaRPr lang="en-AU"/>
            </a:p>
          </p:txBody>
        </p:sp>
        <p:sp>
          <p:nvSpPr>
            <p:cNvPr id="18" name="Freeform: Shape 17">
              <a:extLst>
                <a:ext uri="{FF2B5EF4-FFF2-40B4-BE49-F238E27FC236}">
                  <a16:creationId xmlns:a16="http://schemas.microsoft.com/office/drawing/2014/main" id="{16EA3AB4-096C-24D7-20D0-2126EA0B2DFE}"/>
                </a:ext>
              </a:extLst>
            </p:cNvPr>
            <p:cNvSpPr/>
            <p:nvPr/>
          </p:nvSpPr>
          <p:spPr>
            <a:xfrm>
              <a:off x="1657193" y="3288479"/>
              <a:ext cx="1320093" cy="680117"/>
            </a:xfrm>
            <a:custGeom>
              <a:avLst/>
              <a:gdLst>
                <a:gd name="connsiteX0" fmla="*/ 1179693 w 1320093"/>
                <a:gd name="connsiteY0" fmla="*/ 192352 h 680117"/>
                <a:gd name="connsiteX1" fmla="*/ 1128047 w 1320093"/>
                <a:gd name="connsiteY1" fmla="*/ 380062 h 680117"/>
                <a:gd name="connsiteX2" fmla="*/ 1098973 w 1320093"/>
                <a:gd name="connsiteY2" fmla="*/ 530536 h 680117"/>
                <a:gd name="connsiteX3" fmla="*/ 1097188 w 1320093"/>
                <a:gd name="connsiteY3" fmla="*/ 530536 h 680117"/>
                <a:gd name="connsiteX4" fmla="*/ 1065435 w 1320093"/>
                <a:gd name="connsiteY4" fmla="*/ 378149 h 680117"/>
                <a:gd name="connsiteX5" fmla="*/ 1014682 w 1320093"/>
                <a:gd name="connsiteY5" fmla="*/ 192224 h 680117"/>
                <a:gd name="connsiteX6" fmla="*/ 894047 w 1320093"/>
                <a:gd name="connsiteY6" fmla="*/ 192224 h 680117"/>
                <a:gd name="connsiteX7" fmla="*/ 845079 w 1320093"/>
                <a:gd name="connsiteY7" fmla="*/ 378149 h 680117"/>
                <a:gd name="connsiteX8" fmla="*/ 814219 w 1320093"/>
                <a:gd name="connsiteY8" fmla="*/ 529644 h 680117"/>
                <a:gd name="connsiteX9" fmla="*/ 812434 w 1320093"/>
                <a:gd name="connsiteY9" fmla="*/ 529644 h 680117"/>
                <a:gd name="connsiteX10" fmla="*/ 784379 w 1320093"/>
                <a:gd name="connsiteY10" fmla="*/ 380062 h 680117"/>
                <a:gd name="connsiteX11" fmla="*/ 733626 w 1320093"/>
                <a:gd name="connsiteY11" fmla="*/ 192352 h 680117"/>
                <a:gd name="connsiteX12" fmla="*/ 517861 w 1320093"/>
                <a:gd name="connsiteY12" fmla="*/ 192352 h 680117"/>
                <a:gd name="connsiteX13" fmla="*/ 517861 w 1320093"/>
                <a:gd name="connsiteY13" fmla="*/ 38179 h 680117"/>
                <a:gd name="connsiteX14" fmla="*/ 378226 w 1320093"/>
                <a:gd name="connsiteY14" fmla="*/ 38179 h 680117"/>
                <a:gd name="connsiteX15" fmla="*/ 378226 w 1320093"/>
                <a:gd name="connsiteY15" fmla="*/ 192352 h 680117"/>
                <a:gd name="connsiteX16" fmla="*/ 214872 w 1320093"/>
                <a:gd name="connsiteY16" fmla="*/ 192352 h 680117"/>
                <a:gd name="connsiteX17" fmla="*/ 214872 w 1320093"/>
                <a:gd name="connsiteY17" fmla="*/ 161492 h 680117"/>
                <a:gd name="connsiteX18" fmla="*/ 315486 w 1320093"/>
                <a:gd name="connsiteY18" fmla="*/ 105255 h 680117"/>
                <a:gd name="connsiteX19" fmla="*/ 315486 w 1320093"/>
                <a:gd name="connsiteY19" fmla="*/ 3621 h 680117"/>
                <a:gd name="connsiteX20" fmla="*/ 256572 w 1320093"/>
                <a:gd name="connsiteY20" fmla="*/ 51 h 680117"/>
                <a:gd name="connsiteX21" fmla="*/ 113366 w 1320093"/>
                <a:gd name="connsiteY21" fmla="*/ 38179 h 680117"/>
                <a:gd name="connsiteX22" fmla="*/ 72559 w 1320093"/>
                <a:gd name="connsiteY22" fmla="*/ 151545 h 680117"/>
                <a:gd name="connsiteX23" fmla="*/ 72559 w 1320093"/>
                <a:gd name="connsiteY23" fmla="*/ 192352 h 680117"/>
                <a:gd name="connsiteX24" fmla="*/ 0 w 1320093"/>
                <a:gd name="connsiteY24" fmla="*/ 192352 h 680117"/>
                <a:gd name="connsiteX25" fmla="*/ 0 w 1320093"/>
                <a:gd name="connsiteY25" fmla="*/ 291945 h 680117"/>
                <a:gd name="connsiteX26" fmla="*/ 72559 w 1320093"/>
                <a:gd name="connsiteY26" fmla="*/ 291945 h 680117"/>
                <a:gd name="connsiteX27" fmla="*/ 72559 w 1320093"/>
                <a:gd name="connsiteY27" fmla="*/ 674635 h 680117"/>
                <a:gd name="connsiteX28" fmla="*/ 214872 w 1320093"/>
                <a:gd name="connsiteY28" fmla="*/ 674635 h 680117"/>
                <a:gd name="connsiteX29" fmla="*/ 214872 w 1320093"/>
                <a:gd name="connsiteY29" fmla="*/ 291945 h 680117"/>
                <a:gd name="connsiteX30" fmla="*/ 378226 w 1320093"/>
                <a:gd name="connsiteY30" fmla="*/ 291945 h 680117"/>
                <a:gd name="connsiteX31" fmla="*/ 378226 w 1320093"/>
                <a:gd name="connsiteY31" fmla="*/ 553235 h 680117"/>
                <a:gd name="connsiteX32" fmla="*/ 528701 w 1320093"/>
                <a:gd name="connsiteY32" fmla="*/ 680118 h 680117"/>
                <a:gd name="connsiteX33" fmla="*/ 611206 w 1320093"/>
                <a:gd name="connsiteY33" fmla="*/ 672849 h 680117"/>
                <a:gd name="connsiteX34" fmla="*/ 611206 w 1320093"/>
                <a:gd name="connsiteY34" fmla="*/ 566752 h 680117"/>
                <a:gd name="connsiteX35" fmla="*/ 603938 w 1320093"/>
                <a:gd name="connsiteY35" fmla="*/ 566752 h 680117"/>
                <a:gd name="connsiteX36" fmla="*/ 571292 w 1320093"/>
                <a:gd name="connsiteY36" fmla="*/ 568538 h 680117"/>
                <a:gd name="connsiteX37" fmla="*/ 517861 w 1320093"/>
                <a:gd name="connsiteY37" fmla="*/ 522247 h 680117"/>
                <a:gd name="connsiteX38" fmla="*/ 517861 w 1320093"/>
                <a:gd name="connsiteY38" fmla="*/ 291818 h 680117"/>
                <a:gd name="connsiteX39" fmla="*/ 619240 w 1320093"/>
                <a:gd name="connsiteY39" fmla="*/ 291818 h 680117"/>
                <a:gd name="connsiteX40" fmla="*/ 737197 w 1320093"/>
                <a:gd name="connsiteY40" fmla="*/ 674507 h 680117"/>
                <a:gd name="connsiteX41" fmla="*/ 869563 w 1320093"/>
                <a:gd name="connsiteY41" fmla="*/ 674507 h 680117"/>
                <a:gd name="connsiteX42" fmla="*/ 922102 w 1320093"/>
                <a:gd name="connsiteY42" fmla="*/ 477743 h 680117"/>
                <a:gd name="connsiteX43" fmla="*/ 953854 w 1320093"/>
                <a:gd name="connsiteY43" fmla="*/ 329947 h 680117"/>
                <a:gd name="connsiteX44" fmla="*/ 955640 w 1320093"/>
                <a:gd name="connsiteY44" fmla="*/ 329947 h 680117"/>
                <a:gd name="connsiteX45" fmla="*/ 985607 w 1320093"/>
                <a:gd name="connsiteY45" fmla="*/ 477743 h 680117"/>
                <a:gd name="connsiteX46" fmla="*/ 1036360 w 1320093"/>
                <a:gd name="connsiteY46" fmla="*/ 674507 h 680117"/>
                <a:gd name="connsiteX47" fmla="*/ 1170512 w 1320093"/>
                <a:gd name="connsiteY47" fmla="*/ 674507 h 680117"/>
                <a:gd name="connsiteX48" fmla="*/ 1320093 w 1320093"/>
                <a:gd name="connsiteY48" fmla="*/ 192097 h 680117"/>
                <a:gd name="connsiteX49" fmla="*/ 1179566 w 1320093"/>
                <a:gd name="connsiteY49" fmla="*/ 192097 h 680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320093" h="680117">
                  <a:moveTo>
                    <a:pt x="1179693" y="192352"/>
                  </a:moveTo>
                  <a:lnTo>
                    <a:pt x="1128047" y="380062"/>
                  </a:lnTo>
                  <a:cubicBezTo>
                    <a:pt x="1111725" y="438084"/>
                    <a:pt x="1098973" y="530536"/>
                    <a:pt x="1098973" y="530536"/>
                  </a:cubicBezTo>
                  <a:lnTo>
                    <a:pt x="1097188" y="530536"/>
                  </a:lnTo>
                  <a:cubicBezTo>
                    <a:pt x="1097188" y="530536"/>
                    <a:pt x="1081757" y="436299"/>
                    <a:pt x="1065435" y="378149"/>
                  </a:cubicBezTo>
                  <a:lnTo>
                    <a:pt x="1014682" y="192224"/>
                  </a:lnTo>
                  <a:lnTo>
                    <a:pt x="894047" y="192224"/>
                  </a:lnTo>
                  <a:lnTo>
                    <a:pt x="845079" y="378149"/>
                  </a:lnTo>
                  <a:cubicBezTo>
                    <a:pt x="829649" y="436171"/>
                    <a:pt x="814219" y="529644"/>
                    <a:pt x="814219" y="529644"/>
                  </a:cubicBezTo>
                  <a:lnTo>
                    <a:pt x="812434" y="529644"/>
                  </a:lnTo>
                  <a:cubicBezTo>
                    <a:pt x="812434" y="529644"/>
                    <a:pt x="799682" y="437191"/>
                    <a:pt x="784379" y="380062"/>
                  </a:cubicBezTo>
                  <a:lnTo>
                    <a:pt x="733626" y="192352"/>
                  </a:lnTo>
                  <a:lnTo>
                    <a:pt x="517861" y="192352"/>
                  </a:lnTo>
                  <a:lnTo>
                    <a:pt x="517861" y="38179"/>
                  </a:lnTo>
                  <a:lnTo>
                    <a:pt x="378226" y="38179"/>
                  </a:lnTo>
                  <a:lnTo>
                    <a:pt x="378226" y="192352"/>
                  </a:lnTo>
                  <a:lnTo>
                    <a:pt x="214872" y="192352"/>
                  </a:lnTo>
                  <a:lnTo>
                    <a:pt x="214872" y="161492"/>
                  </a:lnTo>
                  <a:cubicBezTo>
                    <a:pt x="214872" y="107168"/>
                    <a:pt x="243947" y="102577"/>
                    <a:pt x="315486" y="105255"/>
                  </a:cubicBezTo>
                  <a:lnTo>
                    <a:pt x="315486" y="3621"/>
                  </a:lnTo>
                  <a:cubicBezTo>
                    <a:pt x="295593" y="943"/>
                    <a:pt x="275572" y="51"/>
                    <a:pt x="256572" y="51"/>
                  </a:cubicBezTo>
                  <a:cubicBezTo>
                    <a:pt x="194979" y="-842"/>
                    <a:pt x="145119" y="9997"/>
                    <a:pt x="113366" y="38179"/>
                  </a:cubicBezTo>
                  <a:cubicBezTo>
                    <a:pt x="85311" y="63556"/>
                    <a:pt x="72559" y="99899"/>
                    <a:pt x="72559" y="151545"/>
                  </a:cubicBezTo>
                  <a:lnTo>
                    <a:pt x="72559" y="192352"/>
                  </a:lnTo>
                  <a:lnTo>
                    <a:pt x="0" y="192352"/>
                  </a:lnTo>
                  <a:lnTo>
                    <a:pt x="0" y="291945"/>
                  </a:lnTo>
                  <a:lnTo>
                    <a:pt x="72559" y="291945"/>
                  </a:lnTo>
                  <a:lnTo>
                    <a:pt x="72559" y="674635"/>
                  </a:lnTo>
                  <a:lnTo>
                    <a:pt x="214872" y="674635"/>
                  </a:lnTo>
                  <a:lnTo>
                    <a:pt x="214872" y="291945"/>
                  </a:lnTo>
                  <a:lnTo>
                    <a:pt x="378226" y="291945"/>
                  </a:lnTo>
                  <a:lnTo>
                    <a:pt x="378226" y="553235"/>
                  </a:lnTo>
                  <a:cubicBezTo>
                    <a:pt x="378226" y="651171"/>
                    <a:pt x="438926" y="680118"/>
                    <a:pt x="528701" y="680118"/>
                  </a:cubicBezTo>
                  <a:cubicBezTo>
                    <a:pt x="566829" y="680118"/>
                    <a:pt x="595776" y="675527"/>
                    <a:pt x="611206" y="672849"/>
                  </a:cubicBezTo>
                  <a:lnTo>
                    <a:pt x="611206" y="566752"/>
                  </a:lnTo>
                  <a:lnTo>
                    <a:pt x="603938" y="566752"/>
                  </a:lnTo>
                  <a:cubicBezTo>
                    <a:pt x="594884" y="567645"/>
                    <a:pt x="580346" y="568538"/>
                    <a:pt x="571292" y="568538"/>
                  </a:cubicBezTo>
                  <a:cubicBezTo>
                    <a:pt x="537754" y="568538"/>
                    <a:pt x="517861" y="558591"/>
                    <a:pt x="517861" y="522247"/>
                  </a:cubicBezTo>
                  <a:lnTo>
                    <a:pt x="517861" y="291818"/>
                  </a:lnTo>
                  <a:lnTo>
                    <a:pt x="619240" y="291818"/>
                  </a:lnTo>
                  <a:lnTo>
                    <a:pt x="737197" y="674507"/>
                  </a:lnTo>
                  <a:lnTo>
                    <a:pt x="869563" y="674507"/>
                  </a:lnTo>
                  <a:lnTo>
                    <a:pt x="922102" y="477743"/>
                  </a:lnTo>
                  <a:cubicBezTo>
                    <a:pt x="936639" y="422399"/>
                    <a:pt x="953854" y="329947"/>
                    <a:pt x="953854" y="329947"/>
                  </a:cubicBezTo>
                  <a:lnTo>
                    <a:pt x="955640" y="329947"/>
                  </a:lnTo>
                  <a:cubicBezTo>
                    <a:pt x="955640" y="329947"/>
                    <a:pt x="971069" y="423292"/>
                    <a:pt x="985607" y="477743"/>
                  </a:cubicBezTo>
                  <a:lnTo>
                    <a:pt x="1036360" y="674507"/>
                  </a:lnTo>
                  <a:lnTo>
                    <a:pt x="1170512" y="674507"/>
                  </a:lnTo>
                  <a:lnTo>
                    <a:pt x="1320093" y="192097"/>
                  </a:lnTo>
                  <a:lnTo>
                    <a:pt x="1179566" y="192097"/>
                  </a:lnTo>
                  <a:close/>
                </a:path>
              </a:pathLst>
            </a:custGeom>
            <a:grpFill/>
            <a:ln w="12748" cap="flat">
              <a:noFill/>
              <a:prstDash val="solid"/>
              <a:miter/>
            </a:ln>
          </p:spPr>
          <p:txBody>
            <a:bodyPr rtlCol="0" anchor="ctr"/>
            <a:lstStyle/>
            <a:p>
              <a:endParaRPr lang="en-AU"/>
            </a:p>
          </p:txBody>
        </p:sp>
        <p:sp>
          <p:nvSpPr>
            <p:cNvPr id="19" name="Freeform: Shape 18">
              <a:extLst>
                <a:ext uri="{FF2B5EF4-FFF2-40B4-BE49-F238E27FC236}">
                  <a16:creationId xmlns:a16="http://schemas.microsoft.com/office/drawing/2014/main" id="{0FB07BE0-1C5B-34DB-04E0-440F490C37E2}"/>
                </a:ext>
              </a:extLst>
            </p:cNvPr>
            <p:cNvSpPr/>
            <p:nvPr/>
          </p:nvSpPr>
          <p:spPr>
            <a:xfrm>
              <a:off x="2945534" y="3467059"/>
              <a:ext cx="473101" cy="508679"/>
            </a:xfrm>
            <a:custGeom>
              <a:avLst/>
              <a:gdLst>
                <a:gd name="connsiteX0" fmla="*/ 314593 w 473101"/>
                <a:gd name="connsiteY0" fmla="*/ 322882 h 508679"/>
                <a:gd name="connsiteX1" fmla="*/ 209389 w 473101"/>
                <a:gd name="connsiteY1" fmla="*/ 415335 h 508679"/>
                <a:gd name="connsiteX2" fmla="*/ 138615 w 473101"/>
                <a:gd name="connsiteY2" fmla="*/ 358205 h 508679"/>
                <a:gd name="connsiteX3" fmla="*/ 231067 w 473101"/>
                <a:gd name="connsiteY3" fmla="*/ 287432 h 508679"/>
                <a:gd name="connsiteX4" fmla="*/ 314466 w 473101"/>
                <a:gd name="connsiteY4" fmla="*/ 260270 h 508679"/>
                <a:gd name="connsiteX5" fmla="*/ 314466 w 473101"/>
                <a:gd name="connsiteY5" fmla="*/ 322882 h 508679"/>
                <a:gd name="connsiteX6" fmla="*/ 473102 w 473101"/>
                <a:gd name="connsiteY6" fmla="*/ 496055 h 508679"/>
                <a:gd name="connsiteX7" fmla="*/ 449765 w 473101"/>
                <a:gd name="connsiteY7" fmla="*/ 420818 h 508679"/>
                <a:gd name="connsiteX8" fmla="*/ 449765 w 473101"/>
                <a:gd name="connsiteY8" fmla="*/ 173300 h 508679"/>
                <a:gd name="connsiteX9" fmla="*/ 376313 w 473101"/>
                <a:gd name="connsiteY9" fmla="*/ 29075 h 508679"/>
                <a:gd name="connsiteX10" fmla="*/ 237571 w 473101"/>
                <a:gd name="connsiteY10" fmla="*/ 0 h 508679"/>
                <a:gd name="connsiteX11" fmla="*/ 23591 w 473101"/>
                <a:gd name="connsiteY11" fmla="*/ 159528 h 508679"/>
                <a:gd name="connsiteX12" fmla="*/ 155065 w 473101"/>
                <a:gd name="connsiteY12" fmla="*/ 159528 h 508679"/>
                <a:gd name="connsiteX13" fmla="*/ 239356 w 473101"/>
                <a:gd name="connsiteY13" fmla="*/ 96023 h 508679"/>
                <a:gd name="connsiteX14" fmla="*/ 311023 w 473101"/>
                <a:gd name="connsiteY14" fmla="*/ 154045 h 508679"/>
                <a:gd name="connsiteX15" fmla="*/ 189496 w 473101"/>
                <a:gd name="connsiteY15" fmla="*/ 215765 h 508679"/>
                <a:gd name="connsiteX16" fmla="*/ 0 w 473101"/>
                <a:gd name="connsiteY16" fmla="*/ 362669 h 508679"/>
                <a:gd name="connsiteX17" fmla="*/ 165012 w 473101"/>
                <a:gd name="connsiteY17" fmla="*/ 508680 h 508679"/>
                <a:gd name="connsiteX18" fmla="*/ 312808 w 473101"/>
                <a:gd name="connsiteY18" fmla="*/ 437013 h 508679"/>
                <a:gd name="connsiteX19" fmla="*/ 329131 w 473101"/>
                <a:gd name="connsiteY19" fmla="*/ 495928 h 508679"/>
                <a:gd name="connsiteX20" fmla="*/ 473102 w 473101"/>
                <a:gd name="connsiteY20" fmla="*/ 495928 h 508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73101" h="508679">
                  <a:moveTo>
                    <a:pt x="314593" y="322882"/>
                  </a:moveTo>
                  <a:cubicBezTo>
                    <a:pt x="314593" y="375421"/>
                    <a:pt x="272894" y="415335"/>
                    <a:pt x="209389" y="415335"/>
                  </a:cubicBezTo>
                  <a:cubicBezTo>
                    <a:pt x="170368" y="415335"/>
                    <a:pt x="138615" y="399905"/>
                    <a:pt x="138615" y="358205"/>
                  </a:cubicBezTo>
                  <a:cubicBezTo>
                    <a:pt x="138615" y="316506"/>
                    <a:pt x="168582" y="301076"/>
                    <a:pt x="231067" y="287432"/>
                  </a:cubicBezTo>
                  <a:cubicBezTo>
                    <a:pt x="262820" y="280163"/>
                    <a:pt x="293680" y="272894"/>
                    <a:pt x="314466" y="260270"/>
                  </a:cubicBezTo>
                  <a:lnTo>
                    <a:pt x="314466" y="322882"/>
                  </a:lnTo>
                  <a:close/>
                  <a:moveTo>
                    <a:pt x="473102" y="496055"/>
                  </a:moveTo>
                  <a:cubicBezTo>
                    <a:pt x="459074" y="483558"/>
                    <a:pt x="449765" y="458947"/>
                    <a:pt x="449765" y="420818"/>
                  </a:cubicBezTo>
                  <a:lnTo>
                    <a:pt x="449765" y="173300"/>
                  </a:lnTo>
                  <a:cubicBezTo>
                    <a:pt x="449765" y="108010"/>
                    <a:pt x="426174" y="58149"/>
                    <a:pt x="376313" y="29075"/>
                  </a:cubicBezTo>
                  <a:cubicBezTo>
                    <a:pt x="342775" y="9181"/>
                    <a:pt x="299291" y="0"/>
                    <a:pt x="237571" y="0"/>
                  </a:cubicBezTo>
                  <a:cubicBezTo>
                    <a:pt x="94365" y="0"/>
                    <a:pt x="27162" y="77023"/>
                    <a:pt x="23591" y="159528"/>
                  </a:cubicBezTo>
                  <a:lnTo>
                    <a:pt x="155065" y="159528"/>
                  </a:lnTo>
                  <a:cubicBezTo>
                    <a:pt x="158636" y="121400"/>
                    <a:pt x="185033" y="96023"/>
                    <a:pt x="239356" y="96023"/>
                  </a:cubicBezTo>
                  <a:cubicBezTo>
                    <a:pt x="288324" y="96023"/>
                    <a:pt x="311023" y="119614"/>
                    <a:pt x="311023" y="154045"/>
                  </a:cubicBezTo>
                  <a:cubicBezTo>
                    <a:pt x="311023" y="190388"/>
                    <a:pt x="275700" y="203906"/>
                    <a:pt x="189496" y="215765"/>
                  </a:cubicBezTo>
                  <a:cubicBezTo>
                    <a:pt x="84291" y="228389"/>
                    <a:pt x="0" y="255679"/>
                    <a:pt x="0" y="362669"/>
                  </a:cubicBezTo>
                  <a:cubicBezTo>
                    <a:pt x="0" y="457799"/>
                    <a:pt x="69881" y="508680"/>
                    <a:pt x="165012" y="508680"/>
                  </a:cubicBezTo>
                  <a:cubicBezTo>
                    <a:pt x="239356" y="508680"/>
                    <a:pt x="281056" y="481518"/>
                    <a:pt x="312808" y="437013"/>
                  </a:cubicBezTo>
                  <a:cubicBezTo>
                    <a:pt x="315486" y="464175"/>
                    <a:pt x="321862" y="485088"/>
                    <a:pt x="329131" y="495928"/>
                  </a:cubicBezTo>
                  <a:lnTo>
                    <a:pt x="473102" y="495928"/>
                  </a:lnTo>
                  <a:close/>
                </a:path>
              </a:pathLst>
            </a:custGeom>
            <a:grpFill/>
            <a:ln w="12748" cap="flat">
              <a:noFill/>
              <a:prstDash val="solid"/>
              <a:miter/>
            </a:ln>
          </p:spPr>
          <p:txBody>
            <a:bodyPr rtlCol="0" anchor="ctr"/>
            <a:lstStyle/>
            <a:p>
              <a:endParaRPr lang="en-AU"/>
            </a:p>
          </p:txBody>
        </p:sp>
        <p:sp>
          <p:nvSpPr>
            <p:cNvPr id="20" name="Freeform: Shape 19">
              <a:extLst>
                <a:ext uri="{FF2B5EF4-FFF2-40B4-BE49-F238E27FC236}">
                  <a16:creationId xmlns:a16="http://schemas.microsoft.com/office/drawing/2014/main" id="{69733BC0-80D2-58CF-1762-2274F7C0DFEA}"/>
                </a:ext>
              </a:extLst>
            </p:cNvPr>
            <p:cNvSpPr/>
            <p:nvPr/>
          </p:nvSpPr>
          <p:spPr>
            <a:xfrm>
              <a:off x="3454341" y="3472670"/>
              <a:ext cx="303753" cy="490571"/>
            </a:xfrm>
            <a:custGeom>
              <a:avLst/>
              <a:gdLst>
                <a:gd name="connsiteX0" fmla="*/ 303754 w 303753"/>
                <a:gd name="connsiteY0" fmla="*/ 127776 h 490571"/>
                <a:gd name="connsiteX1" fmla="*/ 303754 w 303753"/>
                <a:gd name="connsiteY1" fmla="*/ 3571 h 490571"/>
                <a:gd name="connsiteX2" fmla="*/ 273787 w 303753"/>
                <a:gd name="connsiteY2" fmla="*/ 0 h 490571"/>
                <a:gd name="connsiteX3" fmla="*/ 139635 w 303753"/>
                <a:gd name="connsiteY3" fmla="*/ 94238 h 490571"/>
                <a:gd name="connsiteX4" fmla="*/ 136957 w 303753"/>
                <a:gd name="connsiteY4" fmla="*/ 94238 h 490571"/>
                <a:gd name="connsiteX5" fmla="*/ 136957 w 303753"/>
                <a:gd name="connsiteY5" fmla="*/ 8161 h 490571"/>
                <a:gd name="connsiteX6" fmla="*/ 0 w 303753"/>
                <a:gd name="connsiteY6" fmla="*/ 8161 h 490571"/>
                <a:gd name="connsiteX7" fmla="*/ 0 w 303753"/>
                <a:gd name="connsiteY7" fmla="*/ 490572 h 490571"/>
                <a:gd name="connsiteX8" fmla="*/ 142313 w 303753"/>
                <a:gd name="connsiteY8" fmla="*/ 490572 h 490571"/>
                <a:gd name="connsiteX9" fmla="*/ 142313 w 303753"/>
                <a:gd name="connsiteY9" fmla="*/ 266646 h 490571"/>
                <a:gd name="connsiteX10" fmla="*/ 270216 w 303753"/>
                <a:gd name="connsiteY10" fmla="*/ 125225 h 490571"/>
                <a:gd name="connsiteX11" fmla="*/ 300183 w 303753"/>
                <a:gd name="connsiteY11" fmla="*/ 127903 h 490571"/>
                <a:gd name="connsiteX12" fmla="*/ 303754 w 303753"/>
                <a:gd name="connsiteY12" fmla="*/ 127903 h 49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3753" h="490571">
                  <a:moveTo>
                    <a:pt x="303754" y="127776"/>
                  </a:moveTo>
                  <a:lnTo>
                    <a:pt x="303754" y="3571"/>
                  </a:lnTo>
                  <a:cubicBezTo>
                    <a:pt x="297378" y="893"/>
                    <a:pt x="287431" y="0"/>
                    <a:pt x="273787" y="0"/>
                  </a:cubicBezTo>
                  <a:cubicBezTo>
                    <a:pt x="213980" y="0"/>
                    <a:pt x="170368" y="27162"/>
                    <a:pt x="139635" y="94238"/>
                  </a:cubicBezTo>
                  <a:lnTo>
                    <a:pt x="136957" y="94238"/>
                  </a:lnTo>
                  <a:lnTo>
                    <a:pt x="136957" y="8161"/>
                  </a:lnTo>
                  <a:lnTo>
                    <a:pt x="0" y="8161"/>
                  </a:lnTo>
                  <a:lnTo>
                    <a:pt x="0" y="490572"/>
                  </a:lnTo>
                  <a:lnTo>
                    <a:pt x="142313" y="490572"/>
                  </a:lnTo>
                  <a:lnTo>
                    <a:pt x="142313" y="266646"/>
                  </a:lnTo>
                  <a:cubicBezTo>
                    <a:pt x="142313" y="172280"/>
                    <a:pt x="193066" y="124333"/>
                    <a:pt x="270216" y="125225"/>
                  </a:cubicBezTo>
                  <a:cubicBezTo>
                    <a:pt x="280163" y="125225"/>
                    <a:pt x="290109" y="126118"/>
                    <a:pt x="300183" y="127903"/>
                  </a:cubicBezTo>
                  <a:lnTo>
                    <a:pt x="303754" y="127903"/>
                  </a:lnTo>
                  <a:close/>
                </a:path>
              </a:pathLst>
            </a:custGeom>
            <a:grpFill/>
            <a:ln w="12748" cap="flat">
              <a:noFill/>
              <a:prstDash val="solid"/>
              <a:miter/>
            </a:ln>
          </p:spPr>
          <p:txBody>
            <a:bodyPr rtlCol="0" anchor="ctr"/>
            <a:lstStyle/>
            <a:p>
              <a:endParaRPr lang="en-AU"/>
            </a:p>
          </p:txBody>
        </p:sp>
        <p:sp>
          <p:nvSpPr>
            <p:cNvPr id="21" name="Freeform: Shape 20">
              <a:extLst>
                <a:ext uri="{FF2B5EF4-FFF2-40B4-BE49-F238E27FC236}">
                  <a16:creationId xmlns:a16="http://schemas.microsoft.com/office/drawing/2014/main" id="{B8DC9914-E1A3-B3A9-9C73-C1EA0F9B13D2}"/>
                </a:ext>
              </a:extLst>
            </p:cNvPr>
            <p:cNvSpPr/>
            <p:nvPr/>
          </p:nvSpPr>
          <p:spPr>
            <a:xfrm>
              <a:off x="3753887" y="3467186"/>
              <a:ext cx="491487" cy="510464"/>
            </a:xfrm>
            <a:custGeom>
              <a:avLst/>
              <a:gdLst>
                <a:gd name="connsiteX0" fmla="*/ 247645 w 491487"/>
                <a:gd name="connsiteY0" fmla="*/ 100614 h 510464"/>
                <a:gd name="connsiteX1" fmla="*/ 346473 w 491487"/>
                <a:gd name="connsiteY1" fmla="*/ 208496 h 510464"/>
                <a:gd name="connsiteX2" fmla="*/ 140655 w 491487"/>
                <a:gd name="connsiteY2" fmla="*/ 208496 h 510464"/>
                <a:gd name="connsiteX3" fmla="*/ 247645 w 491487"/>
                <a:gd name="connsiteY3" fmla="*/ 100614 h 510464"/>
                <a:gd name="connsiteX4" fmla="*/ 256699 w 491487"/>
                <a:gd name="connsiteY4" fmla="*/ 407046 h 510464"/>
                <a:gd name="connsiteX5" fmla="*/ 139635 w 491487"/>
                <a:gd name="connsiteY5" fmla="*/ 291002 h 510464"/>
                <a:gd name="connsiteX6" fmla="*/ 491464 w 491487"/>
                <a:gd name="connsiteY6" fmla="*/ 291002 h 510464"/>
                <a:gd name="connsiteX7" fmla="*/ 413422 w 491487"/>
                <a:gd name="connsiteY7" fmla="*/ 61592 h 510464"/>
                <a:gd name="connsiteX8" fmla="*/ 247517 w 491487"/>
                <a:gd name="connsiteY8" fmla="*/ 0 h 510464"/>
                <a:gd name="connsiteX9" fmla="*/ 0 w 491487"/>
                <a:gd name="connsiteY9" fmla="*/ 255679 h 510464"/>
                <a:gd name="connsiteX10" fmla="*/ 254786 w 491487"/>
                <a:gd name="connsiteY10" fmla="*/ 510465 h 510464"/>
                <a:gd name="connsiteX11" fmla="*/ 482411 w 491487"/>
                <a:gd name="connsiteY11" fmla="*/ 359991 h 510464"/>
                <a:gd name="connsiteX12" fmla="*/ 344561 w 491487"/>
                <a:gd name="connsiteY12" fmla="*/ 359991 h 510464"/>
                <a:gd name="connsiteX13" fmla="*/ 256572 w 491487"/>
                <a:gd name="connsiteY13" fmla="*/ 407173 h 510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1487" h="510464">
                  <a:moveTo>
                    <a:pt x="247645" y="100614"/>
                  </a:moveTo>
                  <a:cubicBezTo>
                    <a:pt x="303882" y="100614"/>
                    <a:pt x="341883" y="141420"/>
                    <a:pt x="346473" y="208496"/>
                  </a:cubicBezTo>
                  <a:lnTo>
                    <a:pt x="140655" y="208496"/>
                  </a:lnTo>
                  <a:cubicBezTo>
                    <a:pt x="149709" y="142313"/>
                    <a:pt x="182355" y="100614"/>
                    <a:pt x="247645" y="100614"/>
                  </a:cubicBezTo>
                  <a:moveTo>
                    <a:pt x="256699" y="407046"/>
                  </a:moveTo>
                  <a:cubicBezTo>
                    <a:pt x="187838" y="407046"/>
                    <a:pt x="148817" y="363561"/>
                    <a:pt x="139635" y="291002"/>
                  </a:cubicBezTo>
                  <a:lnTo>
                    <a:pt x="491464" y="291002"/>
                  </a:lnTo>
                  <a:cubicBezTo>
                    <a:pt x="492357" y="195744"/>
                    <a:pt x="467873" y="114258"/>
                    <a:pt x="413422" y="61592"/>
                  </a:cubicBezTo>
                  <a:cubicBezTo>
                    <a:pt x="370830" y="22571"/>
                    <a:pt x="316379" y="0"/>
                    <a:pt x="247517" y="0"/>
                  </a:cubicBezTo>
                  <a:cubicBezTo>
                    <a:pt x="100614" y="0"/>
                    <a:pt x="0" y="110688"/>
                    <a:pt x="0" y="255679"/>
                  </a:cubicBezTo>
                  <a:cubicBezTo>
                    <a:pt x="0" y="400670"/>
                    <a:pt x="97043" y="510465"/>
                    <a:pt x="254786" y="510465"/>
                  </a:cubicBezTo>
                  <a:cubicBezTo>
                    <a:pt x="378991" y="510465"/>
                    <a:pt x="457926" y="445174"/>
                    <a:pt x="482411" y="359991"/>
                  </a:cubicBezTo>
                  <a:lnTo>
                    <a:pt x="344561" y="359991"/>
                  </a:lnTo>
                  <a:cubicBezTo>
                    <a:pt x="329131" y="389958"/>
                    <a:pt x="301076" y="407173"/>
                    <a:pt x="256572" y="407173"/>
                  </a:cubicBezTo>
                </a:path>
              </a:pathLst>
            </a:custGeom>
            <a:grpFill/>
            <a:ln w="12748" cap="flat">
              <a:noFill/>
              <a:prstDash val="solid"/>
              <a:miter/>
            </a:ln>
          </p:spPr>
          <p:txBody>
            <a:bodyPr rtlCol="0" anchor="ctr"/>
            <a:lstStyle/>
            <a:p>
              <a:endParaRPr lang="en-AU"/>
            </a:p>
          </p:txBody>
        </p:sp>
      </p:grpSp>
      <p:sp>
        <p:nvSpPr>
          <p:cNvPr id="5" name="Rectangle 4">
            <a:extLst>
              <a:ext uri="{FF2B5EF4-FFF2-40B4-BE49-F238E27FC236}">
                <a16:creationId xmlns:a16="http://schemas.microsoft.com/office/drawing/2014/main" id="{6FF64555-70FB-2185-8E25-FF448AFA9560}"/>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6162414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35_thank you">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9A0213-0E70-D87C-D460-5E293897683B}"/>
              </a:ext>
            </a:extLst>
          </p:cNvPr>
          <p:cNvSpPr>
            <a:spLocks noGrp="1"/>
          </p:cNvSpPr>
          <p:nvPr>
            <p:ph type="title" hasCustomPrompt="1"/>
          </p:nvPr>
        </p:nvSpPr>
        <p:spPr>
          <a:xfrm>
            <a:off x="575703" y="769888"/>
            <a:ext cx="5743210" cy="1132764"/>
          </a:xfrm>
          <a:prstGeom prst="rect">
            <a:avLst/>
          </a:prstGeom>
        </p:spPr>
        <p:txBody>
          <a:bodyPr lIns="0" tIns="0" rIns="0" bIns="0" anchor="t"/>
          <a:lstStyle>
            <a:lvl1pPr algn="l">
              <a:lnSpc>
                <a:spcPct val="100000"/>
              </a:lnSpc>
              <a:tabLst>
                <a:tab pos="896938" algn="l"/>
              </a:tabLst>
              <a:defRPr sz="7200">
                <a:solidFill>
                  <a:schemeClr val="bg1"/>
                </a:solidFill>
              </a:defRPr>
            </a:lvl1pPr>
          </a:lstStyle>
          <a:p>
            <a:r>
              <a:rPr lang="en-US"/>
              <a:t>Get in touch</a:t>
            </a:r>
            <a:endParaRPr lang="en-AU"/>
          </a:p>
        </p:txBody>
      </p:sp>
      <p:sp>
        <p:nvSpPr>
          <p:cNvPr id="3" name="Rectangle 2">
            <a:extLst>
              <a:ext uri="{FF2B5EF4-FFF2-40B4-BE49-F238E27FC236}">
                <a16:creationId xmlns:a16="http://schemas.microsoft.com/office/drawing/2014/main" id="{CB805DF4-DFC3-0FC5-A15A-95C687899E40}"/>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 Placeholder 5">
            <a:extLst>
              <a:ext uri="{FF2B5EF4-FFF2-40B4-BE49-F238E27FC236}">
                <a16:creationId xmlns:a16="http://schemas.microsoft.com/office/drawing/2014/main" id="{164813CF-012F-99AE-1ABD-87F006F9D262}"/>
              </a:ext>
            </a:extLst>
          </p:cNvPr>
          <p:cNvSpPr>
            <a:spLocks noGrp="1"/>
          </p:cNvSpPr>
          <p:nvPr>
            <p:ph type="body" sz="quarter" idx="10" hasCustomPrompt="1"/>
          </p:nvPr>
        </p:nvSpPr>
        <p:spPr>
          <a:xfrm>
            <a:off x="576263" y="2282825"/>
            <a:ext cx="3257550" cy="1862913"/>
          </a:xfrm>
          <a:prstGeom prst="rect">
            <a:avLst/>
          </a:prstGeom>
        </p:spPr>
        <p:txBody>
          <a:bodyPr lIns="0" tIns="0" rIns="0" bIns="0"/>
          <a:lstStyle>
            <a:lvl1pPr marL="0" indent="0">
              <a:buNone/>
              <a:defRPr/>
            </a:lvl1pPr>
            <a:lvl2pPr marL="252000" indent="0">
              <a:buNone/>
              <a:defRPr/>
            </a:lvl2pPr>
            <a:lvl3pPr marL="504000" indent="0">
              <a:buNone/>
              <a:defRPr/>
            </a:lvl3pPr>
            <a:lvl4pPr marL="756000" indent="0">
              <a:buNone/>
              <a:defRPr/>
            </a:lvl4pPr>
            <a:lvl5pPr marL="1008000" indent="0">
              <a:buNone/>
              <a:defRPr/>
            </a:lvl5pPr>
          </a:lstStyle>
          <a:p>
            <a:pPr lvl="0"/>
            <a:r>
              <a:rPr lang="en-US"/>
              <a:t>+001 123 45 678 99</a:t>
            </a:r>
          </a:p>
          <a:p>
            <a:pPr lvl="0"/>
            <a:r>
              <a:rPr lang="en-US"/>
              <a:t>info@softwareone.com</a:t>
            </a:r>
          </a:p>
          <a:p>
            <a:pPr lvl="0"/>
            <a:r>
              <a:rPr lang="en-US"/>
              <a:t> </a:t>
            </a:r>
          </a:p>
          <a:p>
            <a:pPr lvl="0"/>
            <a:r>
              <a:rPr lang="en-US"/>
              <a:t>7788 SoftwareOne City, </a:t>
            </a:r>
          </a:p>
          <a:p>
            <a:pPr lvl="0"/>
            <a:r>
              <a:rPr lang="en-US"/>
              <a:t>SoftwareOne Country</a:t>
            </a:r>
          </a:p>
        </p:txBody>
      </p:sp>
      <p:grpSp>
        <p:nvGrpSpPr>
          <p:cNvPr id="17" name="Graphic 12">
            <a:extLst>
              <a:ext uri="{FF2B5EF4-FFF2-40B4-BE49-F238E27FC236}">
                <a16:creationId xmlns:a16="http://schemas.microsoft.com/office/drawing/2014/main" id="{501A8962-001E-E049-5F13-6591F855AC22}"/>
              </a:ext>
            </a:extLst>
          </p:cNvPr>
          <p:cNvGrpSpPr/>
          <p:nvPr userDrawn="1"/>
        </p:nvGrpSpPr>
        <p:grpSpPr>
          <a:xfrm>
            <a:off x="575703" y="5297346"/>
            <a:ext cx="2266557" cy="790766"/>
            <a:chOff x="544194" y="1803553"/>
            <a:chExt cx="11044607" cy="3853290"/>
          </a:xfrm>
          <a:solidFill>
            <a:schemeClr val="tx1"/>
          </a:solidFill>
        </p:grpSpPr>
        <p:sp>
          <p:nvSpPr>
            <p:cNvPr id="18" name="Freeform: Shape 17">
              <a:extLst>
                <a:ext uri="{FF2B5EF4-FFF2-40B4-BE49-F238E27FC236}">
                  <a16:creationId xmlns:a16="http://schemas.microsoft.com/office/drawing/2014/main" id="{5E106AEE-DB10-D769-2FAB-64A5A259F50D}"/>
                </a:ext>
              </a:extLst>
            </p:cNvPr>
            <p:cNvSpPr/>
            <p:nvPr/>
          </p:nvSpPr>
          <p:spPr>
            <a:xfrm>
              <a:off x="544194" y="1803553"/>
              <a:ext cx="11044607" cy="3853290"/>
            </a:xfrm>
            <a:custGeom>
              <a:avLst/>
              <a:gdLst>
                <a:gd name="connsiteX0" fmla="*/ 9185820 w 11044607"/>
                <a:gd name="connsiteY0" fmla="*/ 796494 h 3853290"/>
                <a:gd name="connsiteX1" fmla="*/ 9894834 w 11044607"/>
                <a:gd name="connsiteY1" fmla="*/ 1510737 h 3853290"/>
                <a:gd name="connsiteX2" fmla="*/ 8420696 w 11044607"/>
                <a:gd name="connsiteY2" fmla="*/ 1510737 h 3853290"/>
                <a:gd name="connsiteX3" fmla="*/ 9185820 w 11044607"/>
                <a:gd name="connsiteY3" fmla="*/ 796494 h 3853290"/>
                <a:gd name="connsiteX4" fmla="*/ 9250218 w 11044607"/>
                <a:gd name="connsiteY4" fmla="*/ 3042514 h 3853290"/>
                <a:gd name="connsiteX5" fmla="*/ 8410240 w 11044607"/>
                <a:gd name="connsiteY5" fmla="*/ 2226255 h 3853290"/>
                <a:gd name="connsiteX6" fmla="*/ 8407434 w 11044607"/>
                <a:gd name="connsiteY6" fmla="*/ 2206872 h 3853290"/>
                <a:gd name="connsiteX7" fmla="*/ 11044560 w 11044607"/>
                <a:gd name="connsiteY7" fmla="*/ 2206872 h 3853290"/>
                <a:gd name="connsiteX8" fmla="*/ 10405682 w 11044607"/>
                <a:gd name="connsiteY8" fmla="*/ 453718 h 3853290"/>
                <a:gd name="connsiteX9" fmla="*/ 9164269 w 11044607"/>
                <a:gd name="connsiteY9" fmla="*/ 0 h 3853290"/>
                <a:gd name="connsiteX10" fmla="*/ 7323892 w 11044607"/>
                <a:gd name="connsiteY10" fmla="*/ 1579853 h 3853290"/>
                <a:gd name="connsiteX11" fmla="*/ 7323892 w 11044607"/>
                <a:gd name="connsiteY11" fmla="*/ 1371867 h 3853290"/>
                <a:gd name="connsiteX12" fmla="*/ 6076230 w 11044607"/>
                <a:gd name="connsiteY12" fmla="*/ 0 h 3853290"/>
                <a:gd name="connsiteX13" fmla="*/ 4945249 w 11044607"/>
                <a:gd name="connsiteY13" fmla="*/ 608528 h 3853290"/>
                <a:gd name="connsiteX14" fmla="*/ 4923826 w 11044607"/>
                <a:gd name="connsiteY14" fmla="*/ 608528 h 3853290"/>
                <a:gd name="connsiteX15" fmla="*/ 4923826 w 11044607"/>
                <a:gd name="connsiteY15" fmla="*/ 107372 h 3853290"/>
                <a:gd name="connsiteX16" fmla="*/ 3826384 w 11044607"/>
                <a:gd name="connsiteY16" fmla="*/ 107372 h 3853290"/>
                <a:gd name="connsiteX17" fmla="*/ 3826384 w 11044607"/>
                <a:gd name="connsiteY17" fmla="*/ 1616579 h 3853290"/>
                <a:gd name="connsiteX18" fmla="*/ 1925816 w 11044607"/>
                <a:gd name="connsiteY18" fmla="*/ 1658 h 3853290"/>
                <a:gd name="connsiteX19" fmla="*/ 0 w 11044607"/>
                <a:gd name="connsiteY19" fmla="*/ 1927474 h 3853290"/>
                <a:gd name="connsiteX20" fmla="*/ 1925816 w 11044607"/>
                <a:gd name="connsiteY20" fmla="*/ 3853290 h 3853290"/>
                <a:gd name="connsiteX21" fmla="*/ 3826256 w 11044607"/>
                <a:gd name="connsiteY21" fmla="*/ 2238369 h 3853290"/>
                <a:gd name="connsiteX22" fmla="*/ 3826256 w 11044607"/>
                <a:gd name="connsiteY22" fmla="*/ 3738777 h 3853290"/>
                <a:gd name="connsiteX23" fmla="*/ 4949585 w 11044607"/>
                <a:gd name="connsiteY23" fmla="*/ 3738777 h 3853290"/>
                <a:gd name="connsiteX24" fmla="*/ 4949585 w 11044607"/>
                <a:gd name="connsiteY24" fmla="*/ 1729817 h 3853290"/>
                <a:gd name="connsiteX25" fmla="*/ 5610907 w 11044607"/>
                <a:gd name="connsiteY25" fmla="*/ 939699 h 3853290"/>
                <a:gd name="connsiteX26" fmla="*/ 6200562 w 11044607"/>
                <a:gd name="connsiteY26" fmla="*/ 1608162 h 3853290"/>
                <a:gd name="connsiteX27" fmla="*/ 6200562 w 11044607"/>
                <a:gd name="connsiteY27" fmla="*/ 3738904 h 3853290"/>
                <a:gd name="connsiteX28" fmla="*/ 7323892 w 11044607"/>
                <a:gd name="connsiteY28" fmla="*/ 3738904 h 3853290"/>
                <a:gd name="connsiteX29" fmla="*/ 7323892 w 11044607"/>
                <a:gd name="connsiteY29" fmla="*/ 2264256 h 3853290"/>
                <a:gd name="connsiteX30" fmla="*/ 9235808 w 11044607"/>
                <a:gd name="connsiteY30" fmla="*/ 3846276 h 3853290"/>
                <a:gd name="connsiteX31" fmla="*/ 10371507 w 11044607"/>
                <a:gd name="connsiteY31" fmla="*/ 3512810 h 3853290"/>
                <a:gd name="connsiteX32" fmla="*/ 10975189 w 11044607"/>
                <a:gd name="connsiteY32" fmla="*/ 2677423 h 3853290"/>
                <a:gd name="connsiteX33" fmla="*/ 9869586 w 11044607"/>
                <a:gd name="connsiteY33" fmla="*/ 2677423 h 3853290"/>
                <a:gd name="connsiteX34" fmla="*/ 9250090 w 11044607"/>
                <a:gd name="connsiteY34" fmla="*/ 3042514 h 385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1044607" h="3853290">
                  <a:moveTo>
                    <a:pt x="9185820" y="796494"/>
                  </a:moveTo>
                  <a:cubicBezTo>
                    <a:pt x="9569147" y="796494"/>
                    <a:pt x="9845612" y="1076401"/>
                    <a:pt x="9894834" y="1510737"/>
                  </a:cubicBezTo>
                  <a:lnTo>
                    <a:pt x="8420696" y="1510737"/>
                  </a:lnTo>
                  <a:cubicBezTo>
                    <a:pt x="8510726" y="1036998"/>
                    <a:pt x="8767935" y="796494"/>
                    <a:pt x="9185820" y="796494"/>
                  </a:cubicBezTo>
                  <a:moveTo>
                    <a:pt x="9250218" y="3042514"/>
                  </a:moveTo>
                  <a:cubicBezTo>
                    <a:pt x="8784768" y="3042514"/>
                    <a:pt x="8486369" y="2752532"/>
                    <a:pt x="8410240" y="2226255"/>
                  </a:cubicBezTo>
                  <a:lnTo>
                    <a:pt x="8407434" y="2206872"/>
                  </a:lnTo>
                  <a:lnTo>
                    <a:pt x="11044560" y="2206872"/>
                  </a:lnTo>
                  <a:cubicBezTo>
                    <a:pt x="11048386" y="1457816"/>
                    <a:pt x="10821782" y="835770"/>
                    <a:pt x="10405682" y="453718"/>
                  </a:cubicBezTo>
                  <a:cubicBezTo>
                    <a:pt x="10074511" y="152642"/>
                    <a:pt x="9656754" y="0"/>
                    <a:pt x="9164269" y="0"/>
                  </a:cubicBezTo>
                  <a:cubicBezTo>
                    <a:pt x="8195750" y="0"/>
                    <a:pt x="7465567" y="646912"/>
                    <a:pt x="7323892" y="1579853"/>
                  </a:cubicBezTo>
                  <a:lnTo>
                    <a:pt x="7323892" y="1371867"/>
                  </a:lnTo>
                  <a:cubicBezTo>
                    <a:pt x="7323892" y="538520"/>
                    <a:pt x="6839951" y="0"/>
                    <a:pt x="6076230" y="0"/>
                  </a:cubicBezTo>
                  <a:cubicBezTo>
                    <a:pt x="5567933" y="0"/>
                    <a:pt x="5217251" y="214745"/>
                    <a:pt x="4945249" y="608528"/>
                  </a:cubicBezTo>
                  <a:lnTo>
                    <a:pt x="4923826" y="608528"/>
                  </a:lnTo>
                  <a:lnTo>
                    <a:pt x="4923826" y="107372"/>
                  </a:lnTo>
                  <a:lnTo>
                    <a:pt x="3826384" y="107372"/>
                  </a:lnTo>
                  <a:lnTo>
                    <a:pt x="3826384" y="1616579"/>
                  </a:lnTo>
                  <a:cubicBezTo>
                    <a:pt x="3677184" y="702001"/>
                    <a:pt x="2881966" y="1658"/>
                    <a:pt x="1925816" y="1658"/>
                  </a:cubicBezTo>
                  <a:cubicBezTo>
                    <a:pt x="863952" y="1658"/>
                    <a:pt x="0" y="865482"/>
                    <a:pt x="0" y="1927474"/>
                  </a:cubicBezTo>
                  <a:cubicBezTo>
                    <a:pt x="0" y="2989465"/>
                    <a:pt x="863952" y="3853290"/>
                    <a:pt x="1925816" y="3853290"/>
                  </a:cubicBezTo>
                  <a:cubicBezTo>
                    <a:pt x="2881839" y="3853290"/>
                    <a:pt x="3677057" y="3152947"/>
                    <a:pt x="3826256" y="2238369"/>
                  </a:cubicBezTo>
                  <a:lnTo>
                    <a:pt x="3826256" y="3738777"/>
                  </a:lnTo>
                  <a:lnTo>
                    <a:pt x="4949585" y="3738777"/>
                  </a:lnTo>
                  <a:lnTo>
                    <a:pt x="4949585" y="1729817"/>
                  </a:lnTo>
                  <a:cubicBezTo>
                    <a:pt x="4949585" y="1264622"/>
                    <a:pt x="5221459" y="939699"/>
                    <a:pt x="5610907" y="939699"/>
                  </a:cubicBezTo>
                  <a:cubicBezTo>
                    <a:pt x="5980080" y="939699"/>
                    <a:pt x="6200562" y="1189640"/>
                    <a:pt x="6200562" y="1608162"/>
                  </a:cubicBezTo>
                  <a:lnTo>
                    <a:pt x="6200562" y="3738904"/>
                  </a:lnTo>
                  <a:lnTo>
                    <a:pt x="7323892" y="3738904"/>
                  </a:lnTo>
                  <a:lnTo>
                    <a:pt x="7323892" y="2264256"/>
                  </a:lnTo>
                  <a:cubicBezTo>
                    <a:pt x="7465439" y="3223721"/>
                    <a:pt x="8197918" y="3846276"/>
                    <a:pt x="9235808" y="3846276"/>
                  </a:cubicBezTo>
                  <a:cubicBezTo>
                    <a:pt x="9678432" y="3846276"/>
                    <a:pt x="10050027" y="3737246"/>
                    <a:pt x="10371507" y="3512810"/>
                  </a:cubicBezTo>
                  <a:cubicBezTo>
                    <a:pt x="10677173" y="3302273"/>
                    <a:pt x="10890770" y="3006426"/>
                    <a:pt x="10975189" y="2677423"/>
                  </a:cubicBezTo>
                  <a:lnTo>
                    <a:pt x="9869586" y="2677423"/>
                  </a:lnTo>
                  <a:cubicBezTo>
                    <a:pt x="9760682" y="2916396"/>
                    <a:pt x="9546703" y="3042514"/>
                    <a:pt x="9250090" y="3042514"/>
                  </a:cubicBezTo>
                </a:path>
              </a:pathLst>
            </a:custGeom>
            <a:solidFill>
              <a:schemeClr val="bg1"/>
            </a:solidFill>
            <a:ln w="12748" cap="flat">
              <a:noFill/>
              <a:prstDash val="solid"/>
              <a:miter/>
            </a:ln>
          </p:spPr>
          <p:txBody>
            <a:bodyPr rtlCol="0" anchor="ctr"/>
            <a:lstStyle/>
            <a:p>
              <a:endParaRPr lang="en-AU"/>
            </a:p>
          </p:txBody>
        </p:sp>
        <p:sp>
          <p:nvSpPr>
            <p:cNvPr id="19" name="Freeform: Shape 18">
              <a:extLst>
                <a:ext uri="{FF2B5EF4-FFF2-40B4-BE49-F238E27FC236}">
                  <a16:creationId xmlns:a16="http://schemas.microsoft.com/office/drawing/2014/main" id="{F60DCC85-91DE-D716-A5B4-9E8E5892338D}"/>
                </a:ext>
              </a:extLst>
            </p:cNvPr>
            <p:cNvSpPr/>
            <p:nvPr/>
          </p:nvSpPr>
          <p:spPr>
            <a:xfrm>
              <a:off x="704232" y="3467314"/>
              <a:ext cx="448745" cy="511357"/>
            </a:xfrm>
            <a:custGeom>
              <a:avLst/>
              <a:gdLst>
                <a:gd name="connsiteX0" fmla="*/ 264860 w 448745"/>
                <a:gd name="connsiteY0" fmla="*/ 193066 h 511357"/>
                <a:gd name="connsiteX1" fmla="*/ 146011 w 448745"/>
                <a:gd name="connsiteY1" fmla="*/ 139635 h 511357"/>
                <a:gd name="connsiteX2" fmla="*/ 217678 w 448745"/>
                <a:gd name="connsiteY2" fmla="*/ 90667 h 511357"/>
                <a:gd name="connsiteX3" fmla="*/ 299291 w 448745"/>
                <a:gd name="connsiteY3" fmla="*/ 142313 h 511357"/>
                <a:gd name="connsiteX4" fmla="*/ 431657 w 448745"/>
                <a:gd name="connsiteY4" fmla="*/ 142313 h 511357"/>
                <a:gd name="connsiteX5" fmla="*/ 217678 w 448745"/>
                <a:gd name="connsiteY5" fmla="*/ 0 h 511357"/>
                <a:gd name="connsiteX6" fmla="*/ 14537 w 448745"/>
                <a:gd name="connsiteY6" fmla="*/ 150474 h 511357"/>
                <a:gd name="connsiteX7" fmla="*/ 187710 w 448745"/>
                <a:gd name="connsiteY7" fmla="*/ 300949 h 511357"/>
                <a:gd name="connsiteX8" fmla="*/ 311915 w 448745"/>
                <a:gd name="connsiteY8" fmla="*/ 362669 h 511357"/>
                <a:gd name="connsiteX9" fmla="*/ 232088 w 448745"/>
                <a:gd name="connsiteY9" fmla="*/ 418013 h 511357"/>
                <a:gd name="connsiteX10" fmla="*/ 134152 w 448745"/>
                <a:gd name="connsiteY10" fmla="*/ 347239 h 511357"/>
                <a:gd name="connsiteX11" fmla="*/ 0 w 448745"/>
                <a:gd name="connsiteY11" fmla="*/ 347239 h 511357"/>
                <a:gd name="connsiteX12" fmla="*/ 231195 w 448745"/>
                <a:gd name="connsiteY12" fmla="*/ 511358 h 511357"/>
                <a:gd name="connsiteX13" fmla="*/ 448745 w 448745"/>
                <a:gd name="connsiteY13" fmla="*/ 352722 h 511357"/>
                <a:gd name="connsiteX14" fmla="*/ 264733 w 448745"/>
                <a:gd name="connsiteY14" fmla="*/ 193066 h 511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8745" h="511357">
                  <a:moveTo>
                    <a:pt x="264860" y="193066"/>
                  </a:moveTo>
                  <a:cubicBezTo>
                    <a:pt x="198677" y="181334"/>
                    <a:pt x="146011" y="175851"/>
                    <a:pt x="146011" y="139635"/>
                  </a:cubicBezTo>
                  <a:cubicBezTo>
                    <a:pt x="146011" y="108775"/>
                    <a:pt x="174193" y="90667"/>
                    <a:pt x="217678" y="90667"/>
                  </a:cubicBezTo>
                  <a:cubicBezTo>
                    <a:pt x="261162" y="90667"/>
                    <a:pt x="290237" y="107882"/>
                    <a:pt x="299291" y="142313"/>
                  </a:cubicBezTo>
                  <a:lnTo>
                    <a:pt x="431657" y="142313"/>
                  </a:lnTo>
                  <a:cubicBezTo>
                    <a:pt x="418905" y="58022"/>
                    <a:pt x="351829" y="0"/>
                    <a:pt x="217678" y="0"/>
                  </a:cubicBezTo>
                  <a:cubicBezTo>
                    <a:pt x="104312" y="0"/>
                    <a:pt x="14537" y="51646"/>
                    <a:pt x="14537" y="150474"/>
                  </a:cubicBezTo>
                  <a:cubicBezTo>
                    <a:pt x="14537" y="262947"/>
                    <a:pt x="101634" y="284626"/>
                    <a:pt x="187710" y="300949"/>
                  </a:cubicBezTo>
                  <a:cubicBezTo>
                    <a:pt x="254786" y="313701"/>
                    <a:pt x="311915" y="319057"/>
                    <a:pt x="311915" y="362669"/>
                  </a:cubicBezTo>
                  <a:cubicBezTo>
                    <a:pt x="311915" y="397099"/>
                    <a:pt x="282841" y="418013"/>
                    <a:pt x="232088" y="418013"/>
                  </a:cubicBezTo>
                  <a:cubicBezTo>
                    <a:pt x="176744" y="418013"/>
                    <a:pt x="142313" y="392636"/>
                    <a:pt x="134152" y="347239"/>
                  </a:cubicBezTo>
                  <a:lnTo>
                    <a:pt x="0" y="347239"/>
                  </a:lnTo>
                  <a:cubicBezTo>
                    <a:pt x="7269" y="444282"/>
                    <a:pt x="91560" y="511358"/>
                    <a:pt x="231195" y="511358"/>
                  </a:cubicBezTo>
                  <a:cubicBezTo>
                    <a:pt x="356293" y="511358"/>
                    <a:pt x="448745" y="456906"/>
                    <a:pt x="448745" y="352722"/>
                  </a:cubicBezTo>
                  <a:cubicBezTo>
                    <a:pt x="448745" y="231195"/>
                    <a:pt x="350809" y="208496"/>
                    <a:pt x="264733" y="193066"/>
                  </a:cubicBezTo>
                </a:path>
              </a:pathLst>
            </a:custGeom>
            <a:grpFill/>
            <a:ln w="12748" cap="flat">
              <a:noFill/>
              <a:prstDash val="solid"/>
              <a:miter/>
            </a:ln>
          </p:spPr>
          <p:txBody>
            <a:bodyPr rtlCol="0" anchor="ctr"/>
            <a:lstStyle/>
            <a:p>
              <a:endParaRPr lang="en-AU"/>
            </a:p>
          </p:txBody>
        </p:sp>
        <p:sp>
          <p:nvSpPr>
            <p:cNvPr id="20" name="Freeform: Shape 19">
              <a:extLst>
                <a:ext uri="{FF2B5EF4-FFF2-40B4-BE49-F238E27FC236}">
                  <a16:creationId xmlns:a16="http://schemas.microsoft.com/office/drawing/2014/main" id="{DADB353B-DFD8-A82E-C170-6237A4E2E548}"/>
                </a:ext>
              </a:extLst>
            </p:cNvPr>
            <p:cNvSpPr/>
            <p:nvPr/>
          </p:nvSpPr>
          <p:spPr>
            <a:xfrm>
              <a:off x="1164964" y="3467186"/>
              <a:ext cx="509572" cy="511357"/>
            </a:xfrm>
            <a:custGeom>
              <a:avLst/>
              <a:gdLst>
                <a:gd name="connsiteX0" fmla="*/ 254786 w 509572"/>
                <a:gd name="connsiteY0" fmla="*/ 408066 h 511357"/>
                <a:gd name="connsiteX1" fmla="*/ 144226 w 509572"/>
                <a:gd name="connsiteY1" fmla="*/ 255679 h 511357"/>
                <a:gd name="connsiteX2" fmla="*/ 254786 w 509572"/>
                <a:gd name="connsiteY2" fmla="*/ 101506 h 511357"/>
                <a:gd name="connsiteX3" fmla="*/ 365347 w 509572"/>
                <a:gd name="connsiteY3" fmla="*/ 255679 h 511357"/>
                <a:gd name="connsiteX4" fmla="*/ 254786 w 509572"/>
                <a:gd name="connsiteY4" fmla="*/ 408066 h 511357"/>
                <a:gd name="connsiteX5" fmla="*/ 255679 w 509572"/>
                <a:gd name="connsiteY5" fmla="*/ 0 h 511357"/>
                <a:gd name="connsiteX6" fmla="*/ 0 w 509572"/>
                <a:gd name="connsiteY6" fmla="*/ 255679 h 511357"/>
                <a:gd name="connsiteX7" fmla="*/ 255679 w 509572"/>
                <a:gd name="connsiteY7" fmla="*/ 511357 h 511357"/>
                <a:gd name="connsiteX8" fmla="*/ 509572 w 509572"/>
                <a:gd name="connsiteY8" fmla="*/ 255679 h 511357"/>
                <a:gd name="connsiteX9" fmla="*/ 255679 w 509572"/>
                <a:gd name="connsiteY9" fmla="*/ 0 h 511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572" h="511357">
                  <a:moveTo>
                    <a:pt x="254786" y="408066"/>
                  </a:moveTo>
                  <a:cubicBezTo>
                    <a:pt x="182227" y="408066"/>
                    <a:pt x="144226" y="346346"/>
                    <a:pt x="144226" y="255679"/>
                  </a:cubicBezTo>
                  <a:cubicBezTo>
                    <a:pt x="144226" y="165011"/>
                    <a:pt x="182227" y="101506"/>
                    <a:pt x="254786" y="101506"/>
                  </a:cubicBezTo>
                  <a:cubicBezTo>
                    <a:pt x="327345" y="101506"/>
                    <a:pt x="365347" y="163992"/>
                    <a:pt x="365347" y="255679"/>
                  </a:cubicBezTo>
                  <a:cubicBezTo>
                    <a:pt x="365347" y="347366"/>
                    <a:pt x="325433" y="408066"/>
                    <a:pt x="254786" y="408066"/>
                  </a:cubicBezTo>
                  <a:moveTo>
                    <a:pt x="255679" y="0"/>
                  </a:moveTo>
                  <a:cubicBezTo>
                    <a:pt x="101506" y="0"/>
                    <a:pt x="0" y="110560"/>
                    <a:pt x="0" y="255679"/>
                  </a:cubicBezTo>
                  <a:cubicBezTo>
                    <a:pt x="0" y="400797"/>
                    <a:pt x="101506" y="511357"/>
                    <a:pt x="255679" y="511357"/>
                  </a:cubicBezTo>
                  <a:cubicBezTo>
                    <a:pt x="409851" y="511357"/>
                    <a:pt x="509572" y="399905"/>
                    <a:pt x="509572" y="255679"/>
                  </a:cubicBezTo>
                  <a:cubicBezTo>
                    <a:pt x="509572" y="111453"/>
                    <a:pt x="408959" y="0"/>
                    <a:pt x="255679" y="0"/>
                  </a:cubicBezTo>
                </a:path>
              </a:pathLst>
            </a:custGeom>
            <a:grpFill/>
            <a:ln w="12748" cap="flat">
              <a:noFill/>
              <a:prstDash val="solid"/>
              <a:miter/>
            </a:ln>
          </p:spPr>
          <p:txBody>
            <a:bodyPr rtlCol="0" anchor="ctr"/>
            <a:lstStyle/>
            <a:p>
              <a:endParaRPr lang="en-AU"/>
            </a:p>
          </p:txBody>
        </p:sp>
        <p:sp>
          <p:nvSpPr>
            <p:cNvPr id="21" name="Freeform: Shape 20">
              <a:extLst>
                <a:ext uri="{FF2B5EF4-FFF2-40B4-BE49-F238E27FC236}">
                  <a16:creationId xmlns:a16="http://schemas.microsoft.com/office/drawing/2014/main" id="{FD982C41-2E44-E97E-9144-391794B04049}"/>
                </a:ext>
              </a:extLst>
            </p:cNvPr>
            <p:cNvSpPr/>
            <p:nvPr/>
          </p:nvSpPr>
          <p:spPr>
            <a:xfrm>
              <a:off x="1657193" y="3288479"/>
              <a:ext cx="1320093" cy="680117"/>
            </a:xfrm>
            <a:custGeom>
              <a:avLst/>
              <a:gdLst>
                <a:gd name="connsiteX0" fmla="*/ 1179693 w 1320093"/>
                <a:gd name="connsiteY0" fmla="*/ 192352 h 680117"/>
                <a:gd name="connsiteX1" fmla="*/ 1128047 w 1320093"/>
                <a:gd name="connsiteY1" fmla="*/ 380062 h 680117"/>
                <a:gd name="connsiteX2" fmla="*/ 1098973 w 1320093"/>
                <a:gd name="connsiteY2" fmla="*/ 530536 h 680117"/>
                <a:gd name="connsiteX3" fmla="*/ 1097188 w 1320093"/>
                <a:gd name="connsiteY3" fmla="*/ 530536 h 680117"/>
                <a:gd name="connsiteX4" fmla="*/ 1065435 w 1320093"/>
                <a:gd name="connsiteY4" fmla="*/ 378149 h 680117"/>
                <a:gd name="connsiteX5" fmla="*/ 1014682 w 1320093"/>
                <a:gd name="connsiteY5" fmla="*/ 192224 h 680117"/>
                <a:gd name="connsiteX6" fmla="*/ 894047 w 1320093"/>
                <a:gd name="connsiteY6" fmla="*/ 192224 h 680117"/>
                <a:gd name="connsiteX7" fmla="*/ 845079 w 1320093"/>
                <a:gd name="connsiteY7" fmla="*/ 378149 h 680117"/>
                <a:gd name="connsiteX8" fmla="*/ 814219 w 1320093"/>
                <a:gd name="connsiteY8" fmla="*/ 529644 h 680117"/>
                <a:gd name="connsiteX9" fmla="*/ 812434 w 1320093"/>
                <a:gd name="connsiteY9" fmla="*/ 529644 h 680117"/>
                <a:gd name="connsiteX10" fmla="*/ 784379 w 1320093"/>
                <a:gd name="connsiteY10" fmla="*/ 380062 h 680117"/>
                <a:gd name="connsiteX11" fmla="*/ 733626 w 1320093"/>
                <a:gd name="connsiteY11" fmla="*/ 192352 h 680117"/>
                <a:gd name="connsiteX12" fmla="*/ 517861 w 1320093"/>
                <a:gd name="connsiteY12" fmla="*/ 192352 h 680117"/>
                <a:gd name="connsiteX13" fmla="*/ 517861 w 1320093"/>
                <a:gd name="connsiteY13" fmla="*/ 38179 h 680117"/>
                <a:gd name="connsiteX14" fmla="*/ 378226 w 1320093"/>
                <a:gd name="connsiteY14" fmla="*/ 38179 h 680117"/>
                <a:gd name="connsiteX15" fmla="*/ 378226 w 1320093"/>
                <a:gd name="connsiteY15" fmla="*/ 192352 h 680117"/>
                <a:gd name="connsiteX16" fmla="*/ 214872 w 1320093"/>
                <a:gd name="connsiteY16" fmla="*/ 192352 h 680117"/>
                <a:gd name="connsiteX17" fmla="*/ 214872 w 1320093"/>
                <a:gd name="connsiteY17" fmla="*/ 161492 h 680117"/>
                <a:gd name="connsiteX18" fmla="*/ 315486 w 1320093"/>
                <a:gd name="connsiteY18" fmla="*/ 105255 h 680117"/>
                <a:gd name="connsiteX19" fmla="*/ 315486 w 1320093"/>
                <a:gd name="connsiteY19" fmla="*/ 3621 h 680117"/>
                <a:gd name="connsiteX20" fmla="*/ 256572 w 1320093"/>
                <a:gd name="connsiteY20" fmla="*/ 51 h 680117"/>
                <a:gd name="connsiteX21" fmla="*/ 113366 w 1320093"/>
                <a:gd name="connsiteY21" fmla="*/ 38179 h 680117"/>
                <a:gd name="connsiteX22" fmla="*/ 72559 w 1320093"/>
                <a:gd name="connsiteY22" fmla="*/ 151545 h 680117"/>
                <a:gd name="connsiteX23" fmla="*/ 72559 w 1320093"/>
                <a:gd name="connsiteY23" fmla="*/ 192352 h 680117"/>
                <a:gd name="connsiteX24" fmla="*/ 0 w 1320093"/>
                <a:gd name="connsiteY24" fmla="*/ 192352 h 680117"/>
                <a:gd name="connsiteX25" fmla="*/ 0 w 1320093"/>
                <a:gd name="connsiteY25" fmla="*/ 291945 h 680117"/>
                <a:gd name="connsiteX26" fmla="*/ 72559 w 1320093"/>
                <a:gd name="connsiteY26" fmla="*/ 291945 h 680117"/>
                <a:gd name="connsiteX27" fmla="*/ 72559 w 1320093"/>
                <a:gd name="connsiteY27" fmla="*/ 674635 h 680117"/>
                <a:gd name="connsiteX28" fmla="*/ 214872 w 1320093"/>
                <a:gd name="connsiteY28" fmla="*/ 674635 h 680117"/>
                <a:gd name="connsiteX29" fmla="*/ 214872 w 1320093"/>
                <a:gd name="connsiteY29" fmla="*/ 291945 h 680117"/>
                <a:gd name="connsiteX30" fmla="*/ 378226 w 1320093"/>
                <a:gd name="connsiteY30" fmla="*/ 291945 h 680117"/>
                <a:gd name="connsiteX31" fmla="*/ 378226 w 1320093"/>
                <a:gd name="connsiteY31" fmla="*/ 553235 h 680117"/>
                <a:gd name="connsiteX32" fmla="*/ 528701 w 1320093"/>
                <a:gd name="connsiteY32" fmla="*/ 680118 h 680117"/>
                <a:gd name="connsiteX33" fmla="*/ 611206 w 1320093"/>
                <a:gd name="connsiteY33" fmla="*/ 672849 h 680117"/>
                <a:gd name="connsiteX34" fmla="*/ 611206 w 1320093"/>
                <a:gd name="connsiteY34" fmla="*/ 566752 h 680117"/>
                <a:gd name="connsiteX35" fmla="*/ 603938 w 1320093"/>
                <a:gd name="connsiteY35" fmla="*/ 566752 h 680117"/>
                <a:gd name="connsiteX36" fmla="*/ 571292 w 1320093"/>
                <a:gd name="connsiteY36" fmla="*/ 568538 h 680117"/>
                <a:gd name="connsiteX37" fmla="*/ 517861 w 1320093"/>
                <a:gd name="connsiteY37" fmla="*/ 522247 h 680117"/>
                <a:gd name="connsiteX38" fmla="*/ 517861 w 1320093"/>
                <a:gd name="connsiteY38" fmla="*/ 291818 h 680117"/>
                <a:gd name="connsiteX39" fmla="*/ 619240 w 1320093"/>
                <a:gd name="connsiteY39" fmla="*/ 291818 h 680117"/>
                <a:gd name="connsiteX40" fmla="*/ 737197 w 1320093"/>
                <a:gd name="connsiteY40" fmla="*/ 674507 h 680117"/>
                <a:gd name="connsiteX41" fmla="*/ 869563 w 1320093"/>
                <a:gd name="connsiteY41" fmla="*/ 674507 h 680117"/>
                <a:gd name="connsiteX42" fmla="*/ 922102 w 1320093"/>
                <a:gd name="connsiteY42" fmla="*/ 477743 h 680117"/>
                <a:gd name="connsiteX43" fmla="*/ 953854 w 1320093"/>
                <a:gd name="connsiteY43" fmla="*/ 329947 h 680117"/>
                <a:gd name="connsiteX44" fmla="*/ 955640 w 1320093"/>
                <a:gd name="connsiteY44" fmla="*/ 329947 h 680117"/>
                <a:gd name="connsiteX45" fmla="*/ 985607 w 1320093"/>
                <a:gd name="connsiteY45" fmla="*/ 477743 h 680117"/>
                <a:gd name="connsiteX46" fmla="*/ 1036360 w 1320093"/>
                <a:gd name="connsiteY46" fmla="*/ 674507 h 680117"/>
                <a:gd name="connsiteX47" fmla="*/ 1170512 w 1320093"/>
                <a:gd name="connsiteY47" fmla="*/ 674507 h 680117"/>
                <a:gd name="connsiteX48" fmla="*/ 1320093 w 1320093"/>
                <a:gd name="connsiteY48" fmla="*/ 192097 h 680117"/>
                <a:gd name="connsiteX49" fmla="*/ 1179566 w 1320093"/>
                <a:gd name="connsiteY49" fmla="*/ 192097 h 680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320093" h="680117">
                  <a:moveTo>
                    <a:pt x="1179693" y="192352"/>
                  </a:moveTo>
                  <a:lnTo>
                    <a:pt x="1128047" y="380062"/>
                  </a:lnTo>
                  <a:cubicBezTo>
                    <a:pt x="1111725" y="438084"/>
                    <a:pt x="1098973" y="530536"/>
                    <a:pt x="1098973" y="530536"/>
                  </a:cubicBezTo>
                  <a:lnTo>
                    <a:pt x="1097188" y="530536"/>
                  </a:lnTo>
                  <a:cubicBezTo>
                    <a:pt x="1097188" y="530536"/>
                    <a:pt x="1081757" y="436299"/>
                    <a:pt x="1065435" y="378149"/>
                  </a:cubicBezTo>
                  <a:lnTo>
                    <a:pt x="1014682" y="192224"/>
                  </a:lnTo>
                  <a:lnTo>
                    <a:pt x="894047" y="192224"/>
                  </a:lnTo>
                  <a:lnTo>
                    <a:pt x="845079" y="378149"/>
                  </a:lnTo>
                  <a:cubicBezTo>
                    <a:pt x="829649" y="436171"/>
                    <a:pt x="814219" y="529644"/>
                    <a:pt x="814219" y="529644"/>
                  </a:cubicBezTo>
                  <a:lnTo>
                    <a:pt x="812434" y="529644"/>
                  </a:lnTo>
                  <a:cubicBezTo>
                    <a:pt x="812434" y="529644"/>
                    <a:pt x="799682" y="437191"/>
                    <a:pt x="784379" y="380062"/>
                  </a:cubicBezTo>
                  <a:lnTo>
                    <a:pt x="733626" y="192352"/>
                  </a:lnTo>
                  <a:lnTo>
                    <a:pt x="517861" y="192352"/>
                  </a:lnTo>
                  <a:lnTo>
                    <a:pt x="517861" y="38179"/>
                  </a:lnTo>
                  <a:lnTo>
                    <a:pt x="378226" y="38179"/>
                  </a:lnTo>
                  <a:lnTo>
                    <a:pt x="378226" y="192352"/>
                  </a:lnTo>
                  <a:lnTo>
                    <a:pt x="214872" y="192352"/>
                  </a:lnTo>
                  <a:lnTo>
                    <a:pt x="214872" y="161492"/>
                  </a:lnTo>
                  <a:cubicBezTo>
                    <a:pt x="214872" y="107168"/>
                    <a:pt x="243947" y="102577"/>
                    <a:pt x="315486" y="105255"/>
                  </a:cubicBezTo>
                  <a:lnTo>
                    <a:pt x="315486" y="3621"/>
                  </a:lnTo>
                  <a:cubicBezTo>
                    <a:pt x="295593" y="943"/>
                    <a:pt x="275572" y="51"/>
                    <a:pt x="256572" y="51"/>
                  </a:cubicBezTo>
                  <a:cubicBezTo>
                    <a:pt x="194979" y="-842"/>
                    <a:pt x="145119" y="9997"/>
                    <a:pt x="113366" y="38179"/>
                  </a:cubicBezTo>
                  <a:cubicBezTo>
                    <a:pt x="85311" y="63556"/>
                    <a:pt x="72559" y="99899"/>
                    <a:pt x="72559" y="151545"/>
                  </a:cubicBezTo>
                  <a:lnTo>
                    <a:pt x="72559" y="192352"/>
                  </a:lnTo>
                  <a:lnTo>
                    <a:pt x="0" y="192352"/>
                  </a:lnTo>
                  <a:lnTo>
                    <a:pt x="0" y="291945"/>
                  </a:lnTo>
                  <a:lnTo>
                    <a:pt x="72559" y="291945"/>
                  </a:lnTo>
                  <a:lnTo>
                    <a:pt x="72559" y="674635"/>
                  </a:lnTo>
                  <a:lnTo>
                    <a:pt x="214872" y="674635"/>
                  </a:lnTo>
                  <a:lnTo>
                    <a:pt x="214872" y="291945"/>
                  </a:lnTo>
                  <a:lnTo>
                    <a:pt x="378226" y="291945"/>
                  </a:lnTo>
                  <a:lnTo>
                    <a:pt x="378226" y="553235"/>
                  </a:lnTo>
                  <a:cubicBezTo>
                    <a:pt x="378226" y="651171"/>
                    <a:pt x="438926" y="680118"/>
                    <a:pt x="528701" y="680118"/>
                  </a:cubicBezTo>
                  <a:cubicBezTo>
                    <a:pt x="566829" y="680118"/>
                    <a:pt x="595776" y="675527"/>
                    <a:pt x="611206" y="672849"/>
                  </a:cubicBezTo>
                  <a:lnTo>
                    <a:pt x="611206" y="566752"/>
                  </a:lnTo>
                  <a:lnTo>
                    <a:pt x="603938" y="566752"/>
                  </a:lnTo>
                  <a:cubicBezTo>
                    <a:pt x="594884" y="567645"/>
                    <a:pt x="580346" y="568538"/>
                    <a:pt x="571292" y="568538"/>
                  </a:cubicBezTo>
                  <a:cubicBezTo>
                    <a:pt x="537754" y="568538"/>
                    <a:pt x="517861" y="558591"/>
                    <a:pt x="517861" y="522247"/>
                  </a:cubicBezTo>
                  <a:lnTo>
                    <a:pt x="517861" y="291818"/>
                  </a:lnTo>
                  <a:lnTo>
                    <a:pt x="619240" y="291818"/>
                  </a:lnTo>
                  <a:lnTo>
                    <a:pt x="737197" y="674507"/>
                  </a:lnTo>
                  <a:lnTo>
                    <a:pt x="869563" y="674507"/>
                  </a:lnTo>
                  <a:lnTo>
                    <a:pt x="922102" y="477743"/>
                  </a:lnTo>
                  <a:cubicBezTo>
                    <a:pt x="936639" y="422399"/>
                    <a:pt x="953854" y="329947"/>
                    <a:pt x="953854" y="329947"/>
                  </a:cubicBezTo>
                  <a:lnTo>
                    <a:pt x="955640" y="329947"/>
                  </a:lnTo>
                  <a:cubicBezTo>
                    <a:pt x="955640" y="329947"/>
                    <a:pt x="971069" y="423292"/>
                    <a:pt x="985607" y="477743"/>
                  </a:cubicBezTo>
                  <a:lnTo>
                    <a:pt x="1036360" y="674507"/>
                  </a:lnTo>
                  <a:lnTo>
                    <a:pt x="1170512" y="674507"/>
                  </a:lnTo>
                  <a:lnTo>
                    <a:pt x="1320093" y="192097"/>
                  </a:lnTo>
                  <a:lnTo>
                    <a:pt x="1179566" y="192097"/>
                  </a:lnTo>
                  <a:close/>
                </a:path>
              </a:pathLst>
            </a:custGeom>
            <a:grpFill/>
            <a:ln w="12748" cap="flat">
              <a:noFill/>
              <a:prstDash val="solid"/>
              <a:miter/>
            </a:ln>
          </p:spPr>
          <p:txBody>
            <a:bodyPr rtlCol="0" anchor="ctr"/>
            <a:lstStyle/>
            <a:p>
              <a:endParaRPr lang="en-AU"/>
            </a:p>
          </p:txBody>
        </p:sp>
        <p:sp>
          <p:nvSpPr>
            <p:cNvPr id="22" name="Freeform: Shape 21">
              <a:extLst>
                <a:ext uri="{FF2B5EF4-FFF2-40B4-BE49-F238E27FC236}">
                  <a16:creationId xmlns:a16="http://schemas.microsoft.com/office/drawing/2014/main" id="{964D1596-761D-6A44-90FB-675A88764414}"/>
                </a:ext>
              </a:extLst>
            </p:cNvPr>
            <p:cNvSpPr/>
            <p:nvPr/>
          </p:nvSpPr>
          <p:spPr>
            <a:xfrm>
              <a:off x="2945534" y="3467059"/>
              <a:ext cx="473101" cy="508679"/>
            </a:xfrm>
            <a:custGeom>
              <a:avLst/>
              <a:gdLst>
                <a:gd name="connsiteX0" fmla="*/ 314593 w 473101"/>
                <a:gd name="connsiteY0" fmla="*/ 322882 h 508679"/>
                <a:gd name="connsiteX1" fmla="*/ 209389 w 473101"/>
                <a:gd name="connsiteY1" fmla="*/ 415335 h 508679"/>
                <a:gd name="connsiteX2" fmla="*/ 138615 w 473101"/>
                <a:gd name="connsiteY2" fmla="*/ 358205 h 508679"/>
                <a:gd name="connsiteX3" fmla="*/ 231067 w 473101"/>
                <a:gd name="connsiteY3" fmla="*/ 287432 h 508679"/>
                <a:gd name="connsiteX4" fmla="*/ 314466 w 473101"/>
                <a:gd name="connsiteY4" fmla="*/ 260270 h 508679"/>
                <a:gd name="connsiteX5" fmla="*/ 314466 w 473101"/>
                <a:gd name="connsiteY5" fmla="*/ 322882 h 508679"/>
                <a:gd name="connsiteX6" fmla="*/ 473102 w 473101"/>
                <a:gd name="connsiteY6" fmla="*/ 496055 h 508679"/>
                <a:gd name="connsiteX7" fmla="*/ 449765 w 473101"/>
                <a:gd name="connsiteY7" fmla="*/ 420818 h 508679"/>
                <a:gd name="connsiteX8" fmla="*/ 449765 w 473101"/>
                <a:gd name="connsiteY8" fmla="*/ 173300 h 508679"/>
                <a:gd name="connsiteX9" fmla="*/ 376313 w 473101"/>
                <a:gd name="connsiteY9" fmla="*/ 29075 h 508679"/>
                <a:gd name="connsiteX10" fmla="*/ 237571 w 473101"/>
                <a:gd name="connsiteY10" fmla="*/ 0 h 508679"/>
                <a:gd name="connsiteX11" fmla="*/ 23591 w 473101"/>
                <a:gd name="connsiteY11" fmla="*/ 159528 h 508679"/>
                <a:gd name="connsiteX12" fmla="*/ 155065 w 473101"/>
                <a:gd name="connsiteY12" fmla="*/ 159528 h 508679"/>
                <a:gd name="connsiteX13" fmla="*/ 239356 w 473101"/>
                <a:gd name="connsiteY13" fmla="*/ 96023 h 508679"/>
                <a:gd name="connsiteX14" fmla="*/ 311023 w 473101"/>
                <a:gd name="connsiteY14" fmla="*/ 154045 h 508679"/>
                <a:gd name="connsiteX15" fmla="*/ 189496 w 473101"/>
                <a:gd name="connsiteY15" fmla="*/ 215765 h 508679"/>
                <a:gd name="connsiteX16" fmla="*/ 0 w 473101"/>
                <a:gd name="connsiteY16" fmla="*/ 362669 h 508679"/>
                <a:gd name="connsiteX17" fmla="*/ 165012 w 473101"/>
                <a:gd name="connsiteY17" fmla="*/ 508680 h 508679"/>
                <a:gd name="connsiteX18" fmla="*/ 312808 w 473101"/>
                <a:gd name="connsiteY18" fmla="*/ 437013 h 508679"/>
                <a:gd name="connsiteX19" fmla="*/ 329131 w 473101"/>
                <a:gd name="connsiteY19" fmla="*/ 495928 h 508679"/>
                <a:gd name="connsiteX20" fmla="*/ 473102 w 473101"/>
                <a:gd name="connsiteY20" fmla="*/ 495928 h 508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73101" h="508679">
                  <a:moveTo>
                    <a:pt x="314593" y="322882"/>
                  </a:moveTo>
                  <a:cubicBezTo>
                    <a:pt x="314593" y="375421"/>
                    <a:pt x="272894" y="415335"/>
                    <a:pt x="209389" y="415335"/>
                  </a:cubicBezTo>
                  <a:cubicBezTo>
                    <a:pt x="170368" y="415335"/>
                    <a:pt x="138615" y="399905"/>
                    <a:pt x="138615" y="358205"/>
                  </a:cubicBezTo>
                  <a:cubicBezTo>
                    <a:pt x="138615" y="316506"/>
                    <a:pt x="168582" y="301076"/>
                    <a:pt x="231067" y="287432"/>
                  </a:cubicBezTo>
                  <a:cubicBezTo>
                    <a:pt x="262820" y="280163"/>
                    <a:pt x="293680" y="272894"/>
                    <a:pt x="314466" y="260270"/>
                  </a:cubicBezTo>
                  <a:lnTo>
                    <a:pt x="314466" y="322882"/>
                  </a:lnTo>
                  <a:close/>
                  <a:moveTo>
                    <a:pt x="473102" y="496055"/>
                  </a:moveTo>
                  <a:cubicBezTo>
                    <a:pt x="459074" y="483558"/>
                    <a:pt x="449765" y="458947"/>
                    <a:pt x="449765" y="420818"/>
                  </a:cubicBezTo>
                  <a:lnTo>
                    <a:pt x="449765" y="173300"/>
                  </a:lnTo>
                  <a:cubicBezTo>
                    <a:pt x="449765" y="108010"/>
                    <a:pt x="426174" y="58149"/>
                    <a:pt x="376313" y="29075"/>
                  </a:cubicBezTo>
                  <a:cubicBezTo>
                    <a:pt x="342775" y="9181"/>
                    <a:pt x="299291" y="0"/>
                    <a:pt x="237571" y="0"/>
                  </a:cubicBezTo>
                  <a:cubicBezTo>
                    <a:pt x="94365" y="0"/>
                    <a:pt x="27162" y="77023"/>
                    <a:pt x="23591" y="159528"/>
                  </a:cubicBezTo>
                  <a:lnTo>
                    <a:pt x="155065" y="159528"/>
                  </a:lnTo>
                  <a:cubicBezTo>
                    <a:pt x="158636" y="121400"/>
                    <a:pt x="185033" y="96023"/>
                    <a:pt x="239356" y="96023"/>
                  </a:cubicBezTo>
                  <a:cubicBezTo>
                    <a:pt x="288324" y="96023"/>
                    <a:pt x="311023" y="119614"/>
                    <a:pt x="311023" y="154045"/>
                  </a:cubicBezTo>
                  <a:cubicBezTo>
                    <a:pt x="311023" y="190388"/>
                    <a:pt x="275700" y="203906"/>
                    <a:pt x="189496" y="215765"/>
                  </a:cubicBezTo>
                  <a:cubicBezTo>
                    <a:pt x="84291" y="228389"/>
                    <a:pt x="0" y="255679"/>
                    <a:pt x="0" y="362669"/>
                  </a:cubicBezTo>
                  <a:cubicBezTo>
                    <a:pt x="0" y="457799"/>
                    <a:pt x="69881" y="508680"/>
                    <a:pt x="165012" y="508680"/>
                  </a:cubicBezTo>
                  <a:cubicBezTo>
                    <a:pt x="239356" y="508680"/>
                    <a:pt x="281056" y="481518"/>
                    <a:pt x="312808" y="437013"/>
                  </a:cubicBezTo>
                  <a:cubicBezTo>
                    <a:pt x="315486" y="464175"/>
                    <a:pt x="321862" y="485088"/>
                    <a:pt x="329131" y="495928"/>
                  </a:cubicBezTo>
                  <a:lnTo>
                    <a:pt x="473102" y="495928"/>
                  </a:lnTo>
                  <a:close/>
                </a:path>
              </a:pathLst>
            </a:custGeom>
            <a:grpFill/>
            <a:ln w="12748" cap="flat">
              <a:noFill/>
              <a:prstDash val="solid"/>
              <a:miter/>
            </a:ln>
          </p:spPr>
          <p:txBody>
            <a:bodyPr rtlCol="0" anchor="ctr"/>
            <a:lstStyle/>
            <a:p>
              <a:endParaRPr lang="en-AU"/>
            </a:p>
          </p:txBody>
        </p:sp>
        <p:sp>
          <p:nvSpPr>
            <p:cNvPr id="23" name="Freeform: Shape 22">
              <a:extLst>
                <a:ext uri="{FF2B5EF4-FFF2-40B4-BE49-F238E27FC236}">
                  <a16:creationId xmlns:a16="http://schemas.microsoft.com/office/drawing/2014/main" id="{C245A43B-98DB-F7D1-8BE3-387CDA0D903F}"/>
                </a:ext>
              </a:extLst>
            </p:cNvPr>
            <p:cNvSpPr/>
            <p:nvPr/>
          </p:nvSpPr>
          <p:spPr>
            <a:xfrm>
              <a:off x="3454341" y="3472670"/>
              <a:ext cx="303753" cy="490571"/>
            </a:xfrm>
            <a:custGeom>
              <a:avLst/>
              <a:gdLst>
                <a:gd name="connsiteX0" fmla="*/ 303754 w 303753"/>
                <a:gd name="connsiteY0" fmla="*/ 127776 h 490571"/>
                <a:gd name="connsiteX1" fmla="*/ 303754 w 303753"/>
                <a:gd name="connsiteY1" fmla="*/ 3571 h 490571"/>
                <a:gd name="connsiteX2" fmla="*/ 273787 w 303753"/>
                <a:gd name="connsiteY2" fmla="*/ 0 h 490571"/>
                <a:gd name="connsiteX3" fmla="*/ 139635 w 303753"/>
                <a:gd name="connsiteY3" fmla="*/ 94238 h 490571"/>
                <a:gd name="connsiteX4" fmla="*/ 136957 w 303753"/>
                <a:gd name="connsiteY4" fmla="*/ 94238 h 490571"/>
                <a:gd name="connsiteX5" fmla="*/ 136957 w 303753"/>
                <a:gd name="connsiteY5" fmla="*/ 8161 h 490571"/>
                <a:gd name="connsiteX6" fmla="*/ 0 w 303753"/>
                <a:gd name="connsiteY6" fmla="*/ 8161 h 490571"/>
                <a:gd name="connsiteX7" fmla="*/ 0 w 303753"/>
                <a:gd name="connsiteY7" fmla="*/ 490572 h 490571"/>
                <a:gd name="connsiteX8" fmla="*/ 142313 w 303753"/>
                <a:gd name="connsiteY8" fmla="*/ 490572 h 490571"/>
                <a:gd name="connsiteX9" fmla="*/ 142313 w 303753"/>
                <a:gd name="connsiteY9" fmla="*/ 266646 h 490571"/>
                <a:gd name="connsiteX10" fmla="*/ 270216 w 303753"/>
                <a:gd name="connsiteY10" fmla="*/ 125225 h 490571"/>
                <a:gd name="connsiteX11" fmla="*/ 300183 w 303753"/>
                <a:gd name="connsiteY11" fmla="*/ 127903 h 490571"/>
                <a:gd name="connsiteX12" fmla="*/ 303754 w 303753"/>
                <a:gd name="connsiteY12" fmla="*/ 127903 h 49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3753" h="490571">
                  <a:moveTo>
                    <a:pt x="303754" y="127776"/>
                  </a:moveTo>
                  <a:lnTo>
                    <a:pt x="303754" y="3571"/>
                  </a:lnTo>
                  <a:cubicBezTo>
                    <a:pt x="297378" y="893"/>
                    <a:pt x="287431" y="0"/>
                    <a:pt x="273787" y="0"/>
                  </a:cubicBezTo>
                  <a:cubicBezTo>
                    <a:pt x="213980" y="0"/>
                    <a:pt x="170368" y="27162"/>
                    <a:pt x="139635" y="94238"/>
                  </a:cubicBezTo>
                  <a:lnTo>
                    <a:pt x="136957" y="94238"/>
                  </a:lnTo>
                  <a:lnTo>
                    <a:pt x="136957" y="8161"/>
                  </a:lnTo>
                  <a:lnTo>
                    <a:pt x="0" y="8161"/>
                  </a:lnTo>
                  <a:lnTo>
                    <a:pt x="0" y="490572"/>
                  </a:lnTo>
                  <a:lnTo>
                    <a:pt x="142313" y="490572"/>
                  </a:lnTo>
                  <a:lnTo>
                    <a:pt x="142313" y="266646"/>
                  </a:lnTo>
                  <a:cubicBezTo>
                    <a:pt x="142313" y="172280"/>
                    <a:pt x="193066" y="124333"/>
                    <a:pt x="270216" y="125225"/>
                  </a:cubicBezTo>
                  <a:cubicBezTo>
                    <a:pt x="280163" y="125225"/>
                    <a:pt x="290109" y="126118"/>
                    <a:pt x="300183" y="127903"/>
                  </a:cubicBezTo>
                  <a:lnTo>
                    <a:pt x="303754" y="127903"/>
                  </a:lnTo>
                  <a:close/>
                </a:path>
              </a:pathLst>
            </a:custGeom>
            <a:grpFill/>
            <a:ln w="12748" cap="flat">
              <a:noFill/>
              <a:prstDash val="solid"/>
              <a:miter/>
            </a:ln>
          </p:spPr>
          <p:txBody>
            <a:bodyPr rtlCol="0" anchor="ctr"/>
            <a:lstStyle/>
            <a:p>
              <a:endParaRPr lang="en-AU"/>
            </a:p>
          </p:txBody>
        </p:sp>
        <p:sp>
          <p:nvSpPr>
            <p:cNvPr id="24" name="Freeform: Shape 23">
              <a:extLst>
                <a:ext uri="{FF2B5EF4-FFF2-40B4-BE49-F238E27FC236}">
                  <a16:creationId xmlns:a16="http://schemas.microsoft.com/office/drawing/2014/main" id="{E148B643-9C0B-A322-B8EF-4ADC7820900A}"/>
                </a:ext>
              </a:extLst>
            </p:cNvPr>
            <p:cNvSpPr/>
            <p:nvPr/>
          </p:nvSpPr>
          <p:spPr>
            <a:xfrm>
              <a:off x="3753887" y="3467186"/>
              <a:ext cx="491487" cy="510464"/>
            </a:xfrm>
            <a:custGeom>
              <a:avLst/>
              <a:gdLst>
                <a:gd name="connsiteX0" fmla="*/ 247645 w 491487"/>
                <a:gd name="connsiteY0" fmla="*/ 100614 h 510464"/>
                <a:gd name="connsiteX1" fmla="*/ 346473 w 491487"/>
                <a:gd name="connsiteY1" fmla="*/ 208496 h 510464"/>
                <a:gd name="connsiteX2" fmla="*/ 140655 w 491487"/>
                <a:gd name="connsiteY2" fmla="*/ 208496 h 510464"/>
                <a:gd name="connsiteX3" fmla="*/ 247645 w 491487"/>
                <a:gd name="connsiteY3" fmla="*/ 100614 h 510464"/>
                <a:gd name="connsiteX4" fmla="*/ 256699 w 491487"/>
                <a:gd name="connsiteY4" fmla="*/ 407046 h 510464"/>
                <a:gd name="connsiteX5" fmla="*/ 139635 w 491487"/>
                <a:gd name="connsiteY5" fmla="*/ 291002 h 510464"/>
                <a:gd name="connsiteX6" fmla="*/ 491464 w 491487"/>
                <a:gd name="connsiteY6" fmla="*/ 291002 h 510464"/>
                <a:gd name="connsiteX7" fmla="*/ 413422 w 491487"/>
                <a:gd name="connsiteY7" fmla="*/ 61592 h 510464"/>
                <a:gd name="connsiteX8" fmla="*/ 247517 w 491487"/>
                <a:gd name="connsiteY8" fmla="*/ 0 h 510464"/>
                <a:gd name="connsiteX9" fmla="*/ 0 w 491487"/>
                <a:gd name="connsiteY9" fmla="*/ 255679 h 510464"/>
                <a:gd name="connsiteX10" fmla="*/ 254786 w 491487"/>
                <a:gd name="connsiteY10" fmla="*/ 510465 h 510464"/>
                <a:gd name="connsiteX11" fmla="*/ 482411 w 491487"/>
                <a:gd name="connsiteY11" fmla="*/ 359991 h 510464"/>
                <a:gd name="connsiteX12" fmla="*/ 344561 w 491487"/>
                <a:gd name="connsiteY12" fmla="*/ 359991 h 510464"/>
                <a:gd name="connsiteX13" fmla="*/ 256572 w 491487"/>
                <a:gd name="connsiteY13" fmla="*/ 407173 h 510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1487" h="510464">
                  <a:moveTo>
                    <a:pt x="247645" y="100614"/>
                  </a:moveTo>
                  <a:cubicBezTo>
                    <a:pt x="303882" y="100614"/>
                    <a:pt x="341883" y="141420"/>
                    <a:pt x="346473" y="208496"/>
                  </a:cubicBezTo>
                  <a:lnTo>
                    <a:pt x="140655" y="208496"/>
                  </a:lnTo>
                  <a:cubicBezTo>
                    <a:pt x="149709" y="142313"/>
                    <a:pt x="182355" y="100614"/>
                    <a:pt x="247645" y="100614"/>
                  </a:cubicBezTo>
                  <a:moveTo>
                    <a:pt x="256699" y="407046"/>
                  </a:moveTo>
                  <a:cubicBezTo>
                    <a:pt x="187838" y="407046"/>
                    <a:pt x="148817" y="363561"/>
                    <a:pt x="139635" y="291002"/>
                  </a:cubicBezTo>
                  <a:lnTo>
                    <a:pt x="491464" y="291002"/>
                  </a:lnTo>
                  <a:cubicBezTo>
                    <a:pt x="492357" y="195744"/>
                    <a:pt x="467873" y="114258"/>
                    <a:pt x="413422" y="61592"/>
                  </a:cubicBezTo>
                  <a:cubicBezTo>
                    <a:pt x="370830" y="22571"/>
                    <a:pt x="316379" y="0"/>
                    <a:pt x="247517" y="0"/>
                  </a:cubicBezTo>
                  <a:cubicBezTo>
                    <a:pt x="100614" y="0"/>
                    <a:pt x="0" y="110688"/>
                    <a:pt x="0" y="255679"/>
                  </a:cubicBezTo>
                  <a:cubicBezTo>
                    <a:pt x="0" y="400670"/>
                    <a:pt x="97043" y="510465"/>
                    <a:pt x="254786" y="510465"/>
                  </a:cubicBezTo>
                  <a:cubicBezTo>
                    <a:pt x="378991" y="510465"/>
                    <a:pt x="457926" y="445174"/>
                    <a:pt x="482411" y="359991"/>
                  </a:cubicBezTo>
                  <a:lnTo>
                    <a:pt x="344561" y="359991"/>
                  </a:lnTo>
                  <a:cubicBezTo>
                    <a:pt x="329131" y="389958"/>
                    <a:pt x="301076" y="407173"/>
                    <a:pt x="256572" y="407173"/>
                  </a:cubicBezTo>
                </a:path>
              </a:pathLst>
            </a:custGeom>
            <a:grpFill/>
            <a:ln w="12748" cap="flat">
              <a:noFill/>
              <a:prstDash val="solid"/>
              <a:miter/>
            </a:ln>
          </p:spPr>
          <p:txBody>
            <a:bodyPr rtlCol="0" anchor="ctr"/>
            <a:lstStyle/>
            <a:p>
              <a:endParaRPr lang="en-AU"/>
            </a:p>
          </p:txBody>
        </p:sp>
      </p:grpSp>
    </p:spTree>
    <p:extLst>
      <p:ext uri="{BB962C8B-B14F-4D97-AF65-F5344CB8AC3E}">
        <p14:creationId xmlns:p14="http://schemas.microsoft.com/office/powerpoint/2010/main" val="23881307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cSld name="Divider 1">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2" name="Title 1">
            <a:extLst>
              <a:ext uri="{FF2B5EF4-FFF2-40B4-BE49-F238E27FC236}">
                <a16:creationId xmlns:a16="http://schemas.microsoft.com/office/drawing/2014/main" id="{F8326D0C-4F57-05DE-577E-12D6E4FC59EC}"/>
              </a:ext>
            </a:extLst>
          </p:cNvPr>
          <p:cNvSpPr>
            <a:spLocks noGrp="1"/>
          </p:cNvSpPr>
          <p:nvPr>
            <p:ph type="title" hasCustomPrompt="1"/>
          </p:nvPr>
        </p:nvSpPr>
        <p:spPr>
          <a:xfrm>
            <a:off x="632271" y="913067"/>
            <a:ext cx="4792662" cy="2108517"/>
          </a:xfrm>
          <a:prstGeom prst="rect">
            <a:avLst/>
          </a:prstGeom>
        </p:spPr>
        <p:txBody>
          <a:bodyPr lIns="0" tIns="0" rIns="0" bIns="0"/>
          <a:lstStyle>
            <a:lvl1pPr>
              <a:defRPr sz="4800"/>
            </a:lvl1pPr>
          </a:lstStyle>
          <a:p>
            <a:r>
              <a:rPr lang="en-US"/>
              <a:t>Divider Title Goes Here</a:t>
            </a:r>
            <a:endParaRPr lang="en-AU"/>
          </a:p>
        </p:txBody>
      </p:sp>
      <p:sp>
        <p:nvSpPr>
          <p:cNvPr id="8" name="Picture Placeholder 9">
            <a:extLst>
              <a:ext uri="{FF2B5EF4-FFF2-40B4-BE49-F238E27FC236}">
                <a16:creationId xmlns:a16="http://schemas.microsoft.com/office/drawing/2014/main" id="{C292EF45-852B-71C3-DB84-8F2737B18BBB}"/>
              </a:ext>
            </a:extLst>
          </p:cNvPr>
          <p:cNvSpPr>
            <a:spLocks noGrp="1"/>
          </p:cNvSpPr>
          <p:nvPr>
            <p:ph type="pic" sz="quarter" idx="43"/>
          </p:nvPr>
        </p:nvSpPr>
        <p:spPr>
          <a:xfrm>
            <a:off x="5436946" y="608013"/>
            <a:ext cx="5715262" cy="5715262"/>
          </a:xfrm>
          <a:prstGeom prst="ellipse">
            <a:avLst/>
          </a:prstGeom>
          <a:solidFill>
            <a:schemeClr val="bg1">
              <a:lumMod val="85000"/>
            </a:schemeClr>
          </a:solidFill>
        </p:spPr>
        <p:txBody>
          <a:bodyPr wrap="square" anchor="ctr" anchorCtr="1">
            <a:noAutofit/>
          </a:bodyPr>
          <a:lstStyle>
            <a:lvl1pPr marL="0" indent="0">
              <a:buNone/>
              <a:defRPr/>
            </a:lvl1pPr>
          </a:lstStyle>
          <a:p>
            <a:r>
              <a:rPr lang="en-US"/>
              <a:t>Click icon to add picture</a:t>
            </a:r>
            <a:endParaRPr lang="en-AU"/>
          </a:p>
        </p:txBody>
      </p:sp>
      <p:sp>
        <p:nvSpPr>
          <p:cNvPr id="5" name="Footer Placeholder 4">
            <a:extLst>
              <a:ext uri="{FF2B5EF4-FFF2-40B4-BE49-F238E27FC236}">
                <a16:creationId xmlns:a16="http://schemas.microsoft.com/office/drawing/2014/main" id="{678263BF-69A2-98D0-C809-8AF3568BBA4F}"/>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Tree>
    <p:extLst>
      <p:ext uri="{BB962C8B-B14F-4D97-AF65-F5344CB8AC3E}">
        <p14:creationId xmlns:p14="http://schemas.microsoft.com/office/powerpoint/2010/main" val="230769568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1_1 Column">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6" name="Title 5">
            <a:extLst>
              <a:ext uri="{FF2B5EF4-FFF2-40B4-BE49-F238E27FC236}">
                <a16:creationId xmlns:a16="http://schemas.microsoft.com/office/drawing/2014/main" id="{B6BFDE06-550D-8511-74E2-ABBE9E6CFA7F}"/>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a:p>
        </p:txBody>
      </p:sp>
      <p:sp>
        <p:nvSpPr>
          <p:cNvPr id="3" name="Footer Placeholder 4">
            <a:extLst>
              <a:ext uri="{FF2B5EF4-FFF2-40B4-BE49-F238E27FC236}">
                <a16:creationId xmlns:a16="http://schemas.microsoft.com/office/drawing/2014/main" id="{290DBB55-66DE-2469-744D-4FD91747388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4" name="Text Placeholder 3">
            <a:extLst>
              <a:ext uri="{FF2B5EF4-FFF2-40B4-BE49-F238E27FC236}">
                <a16:creationId xmlns:a16="http://schemas.microsoft.com/office/drawing/2014/main" id="{5B9EADF1-8D8A-4579-4978-49E61D439018}"/>
              </a:ext>
            </a:extLst>
          </p:cNvPr>
          <p:cNvSpPr>
            <a:spLocks noGrp="1"/>
          </p:cNvSpPr>
          <p:nvPr>
            <p:ph type="body" sz="quarter" idx="15"/>
          </p:nvPr>
        </p:nvSpPr>
        <p:spPr>
          <a:xfrm>
            <a:off x="480575" y="1484784"/>
            <a:ext cx="1123200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73189715"/>
      </p:ext>
    </p:extLst>
  </p:cSld>
  <p:clrMapOvr>
    <a:masterClrMapping/>
  </p:clrMapOvr>
  <p:extLst>
    <p:ext uri="{DCECCB84-F9BA-43D5-87BE-67443E8EF086}">
      <p15:sldGuideLst xmlns:p15="http://schemas.microsoft.com/office/powerpoint/2012/main"/>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1_Cover 3_option 1">
    <p:bg>
      <p:bgPr>
        <a:solidFill>
          <a:schemeClr val="bg1"/>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DC31D5CA-BCEF-2824-6DC4-CAFB83102066}"/>
              </a:ext>
            </a:extLst>
          </p:cNvPr>
          <p:cNvSpPr>
            <a:spLocks noGrp="1"/>
          </p:cNvSpPr>
          <p:nvPr>
            <p:ph type="pic" sz="quarter" idx="10"/>
          </p:nvPr>
        </p:nvSpPr>
        <p:spPr>
          <a:xfrm>
            <a:off x="0" y="0"/>
            <a:ext cx="12192000" cy="6858000"/>
          </a:xfrm>
          <a:prstGeom prst="rect">
            <a:avLst/>
          </a:prstGeom>
          <a:solidFill>
            <a:schemeClr val="bg2"/>
          </a:solidFill>
        </p:spPr>
        <p:txBody>
          <a:bodyPr/>
          <a:lstStyle/>
          <a:p>
            <a:endParaRPr lang="en-GB"/>
          </a:p>
        </p:txBody>
      </p:sp>
    </p:spTree>
    <p:extLst>
      <p:ext uri="{BB962C8B-B14F-4D97-AF65-F5344CB8AC3E}">
        <p14:creationId xmlns:p14="http://schemas.microsoft.com/office/powerpoint/2010/main" val="21204882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4_1 Column-pictur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B0D303CC-B431-CE9A-59A7-B762B46BCF95}"/>
              </a:ext>
            </a:extLst>
          </p:cNvPr>
          <p:cNvSpPr>
            <a:spLocks noGrp="1"/>
          </p:cNvSpPr>
          <p:nvPr>
            <p:ph type="pic" sz="quarter" idx="15"/>
          </p:nvPr>
        </p:nvSpPr>
        <p:spPr>
          <a:xfrm>
            <a:off x="0" y="0"/>
            <a:ext cx="12192000" cy="6858000"/>
          </a:xfrm>
          <a:prstGeom prst="rect">
            <a:avLst/>
          </a:prstGeom>
          <a:solidFill>
            <a:schemeClr val="tx1"/>
          </a:solidFill>
        </p:spPr>
        <p:txBody>
          <a:bodyPr/>
          <a:lstStyle>
            <a:lvl1pPr marL="0" indent="0">
              <a:buNone/>
              <a:defRPr/>
            </a:lvl1pPr>
          </a:lstStyle>
          <a:p>
            <a:endParaRPr lang="en-GB"/>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6" name="Title 5">
            <a:extLst>
              <a:ext uri="{FF2B5EF4-FFF2-40B4-BE49-F238E27FC236}">
                <a16:creationId xmlns:a16="http://schemas.microsoft.com/office/drawing/2014/main" id="{B6BFDE06-550D-8511-74E2-ABBE9E6CFA7F}"/>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AU"/>
          </a:p>
        </p:txBody>
      </p:sp>
      <p:sp>
        <p:nvSpPr>
          <p:cNvPr id="3" name="Footer Placeholder 4">
            <a:extLst>
              <a:ext uri="{FF2B5EF4-FFF2-40B4-BE49-F238E27FC236}">
                <a16:creationId xmlns:a16="http://schemas.microsoft.com/office/drawing/2014/main" id="{290DBB55-66DE-2469-744D-4FD91747388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4" name="Text Placeholder 3">
            <a:extLst>
              <a:ext uri="{FF2B5EF4-FFF2-40B4-BE49-F238E27FC236}">
                <a16:creationId xmlns:a16="http://schemas.microsoft.com/office/drawing/2014/main" id="{00FD7897-FC6C-7BDC-28BB-5065F0091576}"/>
              </a:ext>
            </a:extLst>
          </p:cNvPr>
          <p:cNvSpPr>
            <a:spLocks noGrp="1"/>
          </p:cNvSpPr>
          <p:nvPr>
            <p:ph type="body" sz="quarter" idx="16"/>
          </p:nvPr>
        </p:nvSpPr>
        <p:spPr>
          <a:xfrm>
            <a:off x="480575" y="1484784"/>
            <a:ext cx="11232000" cy="4408015"/>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logo_white">
            <a:extLst>
              <a:ext uri="{FF2B5EF4-FFF2-40B4-BE49-F238E27FC236}">
                <a16:creationId xmlns:a16="http://schemas.microsoft.com/office/drawing/2014/main" id="{797F9E08-138B-C746-82F2-C50189A2722D}"/>
              </a:ext>
            </a:extLst>
          </p:cNvPr>
          <p:cNvSpPr>
            <a:spLocks noGrp="1"/>
          </p:cNvSpPr>
          <p:nvPr>
            <p:ph type="body" sz="quarter" idx="18"/>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lIns="0" tIns="0" rIns="0" bIns="0"/>
          <a:lstStyle>
            <a:lvl1pPr marL="0" indent="0">
              <a:buNone/>
              <a:defRPr>
                <a:noFill/>
              </a:defRPr>
            </a:lvl1pPr>
          </a:lstStyle>
          <a:p>
            <a:pPr lvl="0"/>
            <a:endParaRPr lang="en-GB"/>
          </a:p>
        </p:txBody>
      </p:sp>
    </p:spTree>
    <p:extLst>
      <p:ext uri="{BB962C8B-B14F-4D97-AF65-F5344CB8AC3E}">
        <p14:creationId xmlns:p14="http://schemas.microsoft.com/office/powerpoint/2010/main" val="2209987008"/>
      </p:ext>
    </p:extLst>
  </p:cSld>
  <p:clrMapOvr>
    <a:masterClrMapping/>
  </p:clrMapOvr>
  <p:extLst>
    <p:ext uri="{DCECCB84-F9BA-43D5-87BE-67443E8EF086}">
      <p15:sldGuideLst xmlns:p15="http://schemas.microsoft.com/office/powerpoint/2012/main"/>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8_1 Column">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9" name="Content Placeholder 8">
            <a:extLst>
              <a:ext uri="{FF2B5EF4-FFF2-40B4-BE49-F238E27FC236}">
                <a16:creationId xmlns:a16="http://schemas.microsoft.com/office/drawing/2014/main" id="{4CB8EBF9-4B8F-D552-2733-EB3B04A2601C}"/>
              </a:ext>
            </a:extLst>
          </p:cNvPr>
          <p:cNvSpPr>
            <a:spLocks noGrp="1"/>
          </p:cNvSpPr>
          <p:nvPr>
            <p:ph sz="quarter" idx="14"/>
          </p:nvPr>
        </p:nvSpPr>
        <p:spPr>
          <a:xfrm>
            <a:off x="479425" y="2097087"/>
            <a:ext cx="11233150" cy="3795713"/>
          </a:xfrm>
          <a:custGeom>
            <a:avLst/>
            <a:gdLst>
              <a:gd name="connsiteX0" fmla="*/ 0 w 11233150"/>
              <a:gd name="connsiteY0" fmla="*/ 0 h 3795713"/>
              <a:gd name="connsiteX1" fmla="*/ 11233150 w 11233150"/>
              <a:gd name="connsiteY1" fmla="*/ 0 h 3795713"/>
              <a:gd name="connsiteX2" fmla="*/ 11233150 w 11233150"/>
              <a:gd name="connsiteY2" fmla="*/ 3795713 h 3795713"/>
              <a:gd name="connsiteX3" fmla="*/ 0 w 11233150"/>
              <a:gd name="connsiteY3" fmla="*/ 3795713 h 3795713"/>
            </a:gdLst>
            <a:ahLst/>
            <a:cxnLst>
              <a:cxn ang="0">
                <a:pos x="connsiteX0" y="connsiteY0"/>
              </a:cxn>
              <a:cxn ang="0">
                <a:pos x="connsiteX1" y="connsiteY1"/>
              </a:cxn>
              <a:cxn ang="0">
                <a:pos x="connsiteX2" y="connsiteY2"/>
              </a:cxn>
              <a:cxn ang="0">
                <a:pos x="connsiteX3" y="connsiteY3"/>
              </a:cxn>
            </a:cxnLst>
            <a:rect l="l" t="t" r="r" b="b"/>
            <a:pathLst>
              <a:path w="11233150" h="3795713">
                <a:moveTo>
                  <a:pt x="0" y="0"/>
                </a:moveTo>
                <a:lnTo>
                  <a:pt x="11233150" y="0"/>
                </a:lnTo>
                <a:lnTo>
                  <a:pt x="11233150" y="3795713"/>
                </a:lnTo>
                <a:lnTo>
                  <a:pt x="0" y="3795713"/>
                </a:lnTo>
                <a:close/>
              </a:path>
            </a:pathLst>
          </a:custGeom>
        </p:spPr>
        <p:txBody>
          <a:bodyPr wrap="square" lIns="0" tIns="0" rIns="0" bIns="0">
            <a:noAutofit/>
          </a:bodyPr>
          <a:lstStyle>
            <a:lvl1pPr>
              <a:spcBef>
                <a:spcPts val="400"/>
              </a:spcBef>
              <a:spcAft>
                <a:spcPts val="600"/>
              </a:spcAft>
              <a:defRPr>
                <a:solidFill>
                  <a:schemeClr val="bg1"/>
                </a:solidFill>
                <a:latin typeface="Arial" panose="020B0604020202020204" pitchFamily="34" charset="0"/>
              </a:defRPr>
            </a:lvl1pPr>
            <a:lvl2pPr marL="180000" indent="-180000">
              <a:spcBef>
                <a:spcPts val="400"/>
              </a:spcBef>
              <a:spcAft>
                <a:spcPts val="600"/>
              </a:spcAft>
              <a:buFont typeface="Arial" panose="020B0604020202020204" pitchFamily="34" charset="0"/>
              <a:buChar char="•"/>
              <a:defRPr>
                <a:solidFill>
                  <a:schemeClr val="bg1"/>
                </a:solidFill>
                <a:latin typeface="Arial" panose="020B0604020202020204" pitchFamily="34" charset="0"/>
              </a:defRPr>
            </a:lvl2pPr>
            <a:lvl3pPr marL="360363" indent="-180000">
              <a:spcBef>
                <a:spcPts val="400"/>
              </a:spcBef>
              <a:spcAft>
                <a:spcPts val="600"/>
              </a:spcAft>
              <a:buFont typeface="Arial" panose="020B0604020202020204" pitchFamily="34" charset="0"/>
              <a:buChar char="•"/>
              <a:defRPr>
                <a:solidFill>
                  <a:schemeClr val="bg1"/>
                </a:solidFill>
                <a:latin typeface="Arial" panose="020B0604020202020204" pitchFamily="34" charset="0"/>
              </a:defRPr>
            </a:lvl3pPr>
            <a:lvl4pPr>
              <a:spcBef>
                <a:spcPts val="400"/>
              </a:spcBef>
              <a:spcAft>
                <a:spcPts val="600"/>
              </a:spcAft>
              <a:defRPr>
                <a:solidFill>
                  <a:schemeClr val="bg1"/>
                </a:solidFill>
                <a:latin typeface="Arial" panose="020B0604020202020204" pitchFamily="34" charset="0"/>
              </a:defRPr>
            </a:lvl4pPr>
            <a:lvl5pPr>
              <a:spcBef>
                <a:spcPts val="400"/>
              </a:spcBef>
              <a:spcAft>
                <a:spcPts val="600"/>
              </a:spcAft>
              <a:defRPr>
                <a:solidFill>
                  <a:schemeClr val="bg1"/>
                </a:solidFill>
                <a:latin typeface="Arial" panose="020B0604020202020204" pitchFamily="34" charset="0"/>
              </a:defRPr>
            </a:lvl5pPr>
          </a:lstStyle>
          <a:p>
            <a:pPr marL="252000" marR="0" lvl="0" indent="-252000" algn="l" defTabSz="914400" rtl="0" eaLnBrk="1" fontAlgn="auto" latinLnBrk="0" hangingPunct="1">
              <a:lnSpc>
                <a:spcPct val="100000"/>
              </a:lnSpc>
              <a:spcBef>
                <a:spcPts val="400"/>
              </a:spcBef>
              <a:spcAft>
                <a:spcPts val="60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FFFFFF"/>
                </a:solidFill>
                <a:effectLst/>
                <a:uLnTx/>
                <a:uFillTx/>
                <a:latin typeface="Haas Grot Disp 55 Roman"/>
                <a:ea typeface="+mn-ea"/>
                <a:cs typeface="+mn-cs"/>
              </a:rPr>
              <a:t>Click to edit Master text styles</a:t>
            </a:r>
          </a:p>
          <a:p>
            <a:pPr marL="504000" marR="0" lvl="1" indent="-252000" algn="l" defTabSz="914400" rtl="0" eaLnBrk="1" fontAlgn="auto" latinLnBrk="0" hangingPunct="1">
              <a:lnSpc>
                <a:spcPct val="100000"/>
              </a:lnSpc>
              <a:spcBef>
                <a:spcPts val="400"/>
              </a:spcBef>
              <a:spcAft>
                <a:spcPts val="600"/>
              </a:spcAft>
              <a:buClrTx/>
              <a:buSzTx/>
              <a:buFont typeface="Arial" panose="020B0604020202020204" pitchFamily="34" charset="0"/>
              <a:buChar char="•"/>
              <a:tabLst>
                <a:tab pos="180000" algn="l"/>
              </a:tabLst>
              <a:defRPr/>
            </a:pPr>
            <a:r>
              <a:rPr kumimoji="0" lang="en-US" sz="1600" b="0" i="0" u="none" strike="noStrike" kern="1200" cap="none" spc="0" normalizeH="0" baseline="0" noProof="0" dirty="0">
                <a:ln>
                  <a:noFill/>
                </a:ln>
                <a:solidFill>
                  <a:srgbClr val="FFFFFF"/>
                </a:solidFill>
                <a:effectLst/>
                <a:uLnTx/>
                <a:uFillTx/>
                <a:latin typeface="Haas Grot Disp 55 Roman"/>
                <a:ea typeface="+mn-ea"/>
                <a:cs typeface="+mn-cs"/>
              </a:rPr>
              <a:t>Second level</a:t>
            </a:r>
          </a:p>
          <a:p>
            <a:pPr marL="756000" marR="0" lvl="2" indent="-252000" algn="l" defTabSz="914400" rtl="0" eaLnBrk="1" fontAlgn="auto" latinLnBrk="0" hangingPunct="1">
              <a:lnSpc>
                <a:spcPct val="100000"/>
              </a:lnSpc>
              <a:spcBef>
                <a:spcPts val="400"/>
              </a:spcBef>
              <a:spcAft>
                <a:spcPts val="600"/>
              </a:spcAft>
              <a:buClrTx/>
              <a:buSzTx/>
              <a:buFont typeface="Arial" panose="020B0604020202020204" pitchFamily="34" charset="0"/>
              <a:buChar char="•"/>
              <a:tabLst>
                <a:tab pos="360000" algn="l"/>
              </a:tabLst>
              <a:defRPr/>
            </a:pPr>
            <a:r>
              <a:rPr kumimoji="0" lang="en-US" sz="1400" b="0" i="0" u="none" strike="noStrike" kern="1200" cap="none" spc="0" normalizeH="0" baseline="0" noProof="0" dirty="0">
                <a:ln>
                  <a:noFill/>
                </a:ln>
                <a:solidFill>
                  <a:srgbClr val="FFFFFF"/>
                </a:solidFill>
                <a:effectLst/>
                <a:uLnTx/>
                <a:uFillTx/>
                <a:latin typeface="Haas Grot Disp 55 Roman"/>
                <a:ea typeface="+mn-ea"/>
                <a:cs typeface="+mn-cs"/>
              </a:rPr>
              <a:t>Third level</a:t>
            </a:r>
          </a:p>
          <a:p>
            <a:pPr marL="1008000" marR="0" lvl="3" indent="-252000" algn="l" defTabSz="914400" rtl="0" eaLnBrk="1" fontAlgn="auto" latinLnBrk="0" hangingPunct="1">
              <a:lnSpc>
                <a:spcPct val="100000"/>
              </a:lnSpc>
              <a:spcBef>
                <a:spcPts val="400"/>
              </a:spcBef>
              <a:spcAft>
                <a:spcPts val="60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FFFFFF"/>
                </a:solidFill>
                <a:effectLst/>
                <a:uLnTx/>
                <a:uFillTx/>
                <a:latin typeface="Haas Grot Disp 55 Roman"/>
                <a:ea typeface="+mn-ea"/>
                <a:cs typeface="+mn-cs"/>
              </a:rPr>
              <a:t>Fourth level</a:t>
            </a:r>
          </a:p>
          <a:p>
            <a:pPr marL="1260000" marR="0" lvl="4" indent="-252000" algn="l" defTabSz="914400" rtl="0" eaLnBrk="1" fontAlgn="auto" latinLnBrk="0" hangingPunct="1">
              <a:lnSpc>
                <a:spcPct val="100000"/>
              </a:lnSpc>
              <a:spcBef>
                <a:spcPts val="400"/>
              </a:spcBef>
              <a:spcAft>
                <a:spcPts val="600"/>
              </a:spcAft>
              <a:buClrTx/>
              <a:buSzTx/>
              <a:buFont typeface="Arial" panose="020B0604020202020204" pitchFamily="34" charset="0"/>
              <a:buChar char="•"/>
              <a:tabLst/>
              <a:defRPr/>
            </a:pPr>
            <a:r>
              <a:rPr kumimoji="0" lang="en-US" sz="1200" b="0" i="1" u="none" strike="noStrike" kern="1200" cap="none" spc="0" normalizeH="0" baseline="0" noProof="0" dirty="0">
                <a:ln>
                  <a:noFill/>
                </a:ln>
                <a:solidFill>
                  <a:srgbClr val="FFFFFF"/>
                </a:solidFill>
                <a:effectLst/>
                <a:uLnTx/>
                <a:uFillTx/>
                <a:latin typeface="Haas Grot Disp 55 Roman"/>
                <a:ea typeface="+mn-ea"/>
                <a:cs typeface="+mn-cs"/>
              </a:rPr>
              <a:t>Fifth level</a:t>
            </a:r>
            <a:endParaRPr kumimoji="0" lang="en-AU" sz="1200" b="0" i="1" u="none" strike="noStrike" kern="1200" cap="none" spc="0" normalizeH="0" baseline="0" noProof="0" dirty="0">
              <a:ln>
                <a:noFill/>
              </a:ln>
              <a:solidFill>
                <a:srgbClr val="FFFFFF"/>
              </a:solidFill>
              <a:effectLst/>
              <a:uLnTx/>
              <a:uFillTx/>
              <a:latin typeface="Haas Grot Disp 55 Roman"/>
              <a:ea typeface="+mn-ea"/>
              <a:cs typeface="+mn-cs"/>
            </a:endParaRPr>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Tree>
    <p:extLst>
      <p:ext uri="{BB962C8B-B14F-4D97-AF65-F5344CB8AC3E}">
        <p14:creationId xmlns:p14="http://schemas.microsoft.com/office/powerpoint/2010/main" val="985024394"/>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4_typo_driven">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p>
            <a:fld id="{E4C2AD82-1025-4508-97C1-6F7EE5C92734}" type="slidenum">
              <a:rPr lang="en-AU" smtClean="0"/>
              <a:pPr/>
              <a:t>‹#›</a:t>
            </a:fld>
            <a:endParaRPr lang="en-AU"/>
          </a:p>
        </p:txBody>
      </p:sp>
      <p:grpSp>
        <p:nvGrpSpPr>
          <p:cNvPr id="51" name="Graphic 48">
            <a:extLst>
              <a:ext uri="{FF2B5EF4-FFF2-40B4-BE49-F238E27FC236}">
                <a16:creationId xmlns:a16="http://schemas.microsoft.com/office/drawing/2014/main" id="{EEFE7FD2-2512-B1B3-3CC8-20983F46F0D9}"/>
              </a:ext>
            </a:extLst>
          </p:cNvPr>
          <p:cNvGrpSpPr/>
          <p:nvPr/>
        </p:nvGrpSpPr>
        <p:grpSpPr>
          <a:xfrm>
            <a:off x="1261641" y="1646522"/>
            <a:ext cx="5858112" cy="1573766"/>
            <a:chOff x="19266531" y="2166674"/>
            <a:chExt cx="1852898" cy="497776"/>
          </a:xfrm>
          <a:solidFill>
            <a:srgbClr val="000000"/>
          </a:solidFill>
        </p:grpSpPr>
        <p:sp>
          <p:nvSpPr>
            <p:cNvPr id="52" name="Freeform: Shape 51">
              <a:extLst>
                <a:ext uri="{FF2B5EF4-FFF2-40B4-BE49-F238E27FC236}">
                  <a16:creationId xmlns:a16="http://schemas.microsoft.com/office/drawing/2014/main" id="{1557C703-AF1C-3BBE-7F83-9B3116AA0C37}"/>
                </a:ext>
              </a:extLst>
            </p:cNvPr>
            <p:cNvSpPr/>
            <p:nvPr/>
          </p:nvSpPr>
          <p:spPr>
            <a:xfrm>
              <a:off x="19266531" y="2166674"/>
              <a:ext cx="362807" cy="497776"/>
            </a:xfrm>
            <a:custGeom>
              <a:avLst/>
              <a:gdLst>
                <a:gd name="connsiteX0" fmla="*/ 0 w 362807"/>
                <a:gd name="connsiteY0" fmla="*/ 312515 h 497776"/>
                <a:gd name="connsiteX1" fmla="*/ 152495 w 362807"/>
                <a:gd name="connsiteY1" fmla="*/ 128016 h 497776"/>
                <a:gd name="connsiteX2" fmla="*/ 249841 w 362807"/>
                <a:gd name="connsiteY2" fmla="*/ 177737 h 497776"/>
                <a:gd name="connsiteX3" fmla="*/ 251841 w 362807"/>
                <a:gd name="connsiteY3" fmla="*/ 177737 h 497776"/>
                <a:gd name="connsiteX4" fmla="*/ 251841 w 362807"/>
                <a:gd name="connsiteY4" fmla="*/ 0 h 497776"/>
                <a:gd name="connsiteX5" fmla="*/ 362808 w 362807"/>
                <a:gd name="connsiteY5" fmla="*/ 0 h 497776"/>
                <a:gd name="connsiteX6" fmla="*/ 362808 w 362807"/>
                <a:gd name="connsiteY6" fmla="*/ 486823 h 497776"/>
                <a:gd name="connsiteX7" fmla="*/ 256604 w 362807"/>
                <a:gd name="connsiteY7" fmla="*/ 486823 h 497776"/>
                <a:gd name="connsiteX8" fmla="*/ 256604 w 362807"/>
                <a:gd name="connsiteY8" fmla="*/ 439865 h 497776"/>
                <a:gd name="connsiteX9" fmla="*/ 255270 w 362807"/>
                <a:gd name="connsiteY9" fmla="*/ 439865 h 497776"/>
                <a:gd name="connsiteX10" fmla="*/ 152495 w 362807"/>
                <a:gd name="connsiteY10" fmla="*/ 497776 h 497776"/>
                <a:gd name="connsiteX11" fmla="*/ 0 w 362807"/>
                <a:gd name="connsiteY11" fmla="*/ 312611 h 497776"/>
                <a:gd name="connsiteX12" fmla="*/ 254699 w 362807"/>
                <a:gd name="connsiteY12" fmla="*/ 312515 h 497776"/>
                <a:gd name="connsiteX13" fmla="*/ 182499 w 362807"/>
                <a:gd name="connsiteY13" fmla="*/ 211741 h 497776"/>
                <a:gd name="connsiteX14" fmla="*/ 112395 w 362807"/>
                <a:gd name="connsiteY14" fmla="*/ 311182 h 497776"/>
                <a:gd name="connsiteX15" fmla="*/ 181166 w 362807"/>
                <a:gd name="connsiteY15" fmla="*/ 409956 h 497776"/>
                <a:gd name="connsiteX16" fmla="*/ 254699 w 362807"/>
                <a:gd name="connsiteY16" fmla="*/ 312611 h 497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2807" h="497776">
                  <a:moveTo>
                    <a:pt x="0" y="312515"/>
                  </a:moveTo>
                  <a:cubicBezTo>
                    <a:pt x="0" y="203549"/>
                    <a:pt x="62675" y="128016"/>
                    <a:pt x="152495" y="128016"/>
                  </a:cubicBezTo>
                  <a:cubicBezTo>
                    <a:pt x="201549" y="128016"/>
                    <a:pt x="229458" y="148400"/>
                    <a:pt x="249841" y="177737"/>
                  </a:cubicBezTo>
                  <a:lnTo>
                    <a:pt x="251841" y="177737"/>
                  </a:lnTo>
                  <a:lnTo>
                    <a:pt x="251841" y="0"/>
                  </a:lnTo>
                  <a:lnTo>
                    <a:pt x="362808" y="0"/>
                  </a:lnTo>
                  <a:lnTo>
                    <a:pt x="362808" y="486823"/>
                  </a:lnTo>
                  <a:lnTo>
                    <a:pt x="256604" y="486823"/>
                  </a:lnTo>
                  <a:lnTo>
                    <a:pt x="256604" y="439865"/>
                  </a:lnTo>
                  <a:lnTo>
                    <a:pt x="255270" y="439865"/>
                  </a:lnTo>
                  <a:cubicBezTo>
                    <a:pt x="234125" y="475964"/>
                    <a:pt x="198120" y="497776"/>
                    <a:pt x="152495" y="497776"/>
                  </a:cubicBezTo>
                  <a:cubicBezTo>
                    <a:pt x="63246" y="497776"/>
                    <a:pt x="0" y="429006"/>
                    <a:pt x="0" y="312611"/>
                  </a:cubicBezTo>
                  <a:close/>
                  <a:moveTo>
                    <a:pt x="254699" y="312515"/>
                  </a:moveTo>
                  <a:cubicBezTo>
                    <a:pt x="254699" y="253937"/>
                    <a:pt x="230886" y="211741"/>
                    <a:pt x="182499" y="211741"/>
                  </a:cubicBezTo>
                  <a:cubicBezTo>
                    <a:pt x="138208" y="211741"/>
                    <a:pt x="112395" y="252603"/>
                    <a:pt x="112395" y="311182"/>
                  </a:cubicBezTo>
                  <a:cubicBezTo>
                    <a:pt x="112395" y="369761"/>
                    <a:pt x="138303" y="409956"/>
                    <a:pt x="181166" y="409956"/>
                  </a:cubicBezTo>
                  <a:cubicBezTo>
                    <a:pt x="227457" y="409956"/>
                    <a:pt x="254699" y="369761"/>
                    <a:pt x="254699" y="312611"/>
                  </a:cubicBezTo>
                  <a:close/>
                </a:path>
              </a:pathLst>
            </a:custGeom>
            <a:solidFill>
              <a:srgbClr val="000000"/>
            </a:solidFill>
            <a:ln w="9525" cap="flat">
              <a:noFill/>
              <a:prstDash val="solid"/>
              <a:miter/>
            </a:ln>
          </p:spPr>
          <p:txBody>
            <a:bodyPr rtlCol="0" anchor="ctr"/>
            <a:lstStyle/>
            <a:p>
              <a:endParaRPr lang="en-AU"/>
            </a:p>
          </p:txBody>
        </p:sp>
        <p:sp>
          <p:nvSpPr>
            <p:cNvPr id="53" name="Freeform: Shape 52">
              <a:extLst>
                <a:ext uri="{FF2B5EF4-FFF2-40B4-BE49-F238E27FC236}">
                  <a16:creationId xmlns:a16="http://schemas.microsoft.com/office/drawing/2014/main" id="{F5DE6721-B0E0-DE01-2306-B17F8EE766E4}"/>
                </a:ext>
              </a:extLst>
            </p:cNvPr>
            <p:cNvSpPr/>
            <p:nvPr/>
          </p:nvSpPr>
          <p:spPr>
            <a:xfrm>
              <a:off x="19677249" y="2299452"/>
              <a:ext cx="225361" cy="354139"/>
            </a:xfrm>
            <a:custGeom>
              <a:avLst/>
              <a:gdLst>
                <a:gd name="connsiteX0" fmla="*/ 0 w 225361"/>
                <a:gd name="connsiteY0" fmla="*/ 5429 h 354139"/>
                <a:gd name="connsiteX1" fmla="*/ 106204 w 225361"/>
                <a:gd name="connsiteY1" fmla="*/ 5429 h 354139"/>
                <a:gd name="connsiteX2" fmla="*/ 106204 w 225361"/>
                <a:gd name="connsiteY2" fmla="*/ 59912 h 354139"/>
                <a:gd name="connsiteX3" fmla="*/ 108204 w 225361"/>
                <a:gd name="connsiteY3" fmla="*/ 59912 h 354139"/>
                <a:gd name="connsiteX4" fmla="*/ 203550 w 225361"/>
                <a:gd name="connsiteY4" fmla="*/ 0 h 354139"/>
                <a:gd name="connsiteX5" fmla="*/ 225362 w 225361"/>
                <a:gd name="connsiteY5" fmla="*/ 2762 h 354139"/>
                <a:gd name="connsiteX6" fmla="*/ 225362 w 225361"/>
                <a:gd name="connsiteY6" fmla="*/ 98108 h 354139"/>
                <a:gd name="connsiteX7" fmla="*/ 222600 w 225361"/>
                <a:gd name="connsiteY7" fmla="*/ 98108 h 354139"/>
                <a:gd name="connsiteX8" fmla="*/ 110966 w 225361"/>
                <a:gd name="connsiteY8" fmla="*/ 197549 h 354139"/>
                <a:gd name="connsiteX9" fmla="*/ 110966 w 225361"/>
                <a:gd name="connsiteY9" fmla="*/ 354139 h 354139"/>
                <a:gd name="connsiteX10" fmla="*/ 0 w 225361"/>
                <a:gd name="connsiteY10" fmla="*/ 354139 h 354139"/>
                <a:gd name="connsiteX11" fmla="*/ 0 w 225361"/>
                <a:gd name="connsiteY11" fmla="*/ 5525 h 354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5361" h="354139">
                  <a:moveTo>
                    <a:pt x="0" y="5429"/>
                  </a:moveTo>
                  <a:lnTo>
                    <a:pt x="106204" y="5429"/>
                  </a:lnTo>
                  <a:lnTo>
                    <a:pt x="106204" y="59912"/>
                  </a:lnTo>
                  <a:lnTo>
                    <a:pt x="108204" y="59912"/>
                  </a:lnTo>
                  <a:cubicBezTo>
                    <a:pt x="132684" y="18383"/>
                    <a:pt x="161354" y="0"/>
                    <a:pt x="203550" y="0"/>
                  </a:cubicBezTo>
                  <a:cubicBezTo>
                    <a:pt x="213741" y="0"/>
                    <a:pt x="220599" y="667"/>
                    <a:pt x="225362" y="2762"/>
                  </a:cubicBezTo>
                  <a:lnTo>
                    <a:pt x="225362" y="98108"/>
                  </a:lnTo>
                  <a:lnTo>
                    <a:pt x="222600" y="98108"/>
                  </a:lnTo>
                  <a:cubicBezTo>
                    <a:pt x="154496" y="88583"/>
                    <a:pt x="110966" y="121920"/>
                    <a:pt x="110966" y="197549"/>
                  </a:cubicBezTo>
                  <a:lnTo>
                    <a:pt x="110966" y="354139"/>
                  </a:lnTo>
                  <a:lnTo>
                    <a:pt x="0" y="354139"/>
                  </a:lnTo>
                  <a:lnTo>
                    <a:pt x="0" y="5525"/>
                  </a:lnTo>
                  <a:close/>
                </a:path>
              </a:pathLst>
            </a:custGeom>
            <a:solidFill>
              <a:srgbClr val="000000"/>
            </a:solidFill>
            <a:ln w="9525" cap="flat">
              <a:noFill/>
              <a:prstDash val="solid"/>
              <a:miter/>
            </a:ln>
          </p:spPr>
          <p:txBody>
            <a:bodyPr rtlCol="0" anchor="ctr"/>
            <a:lstStyle/>
            <a:p>
              <a:endParaRPr lang="en-AU"/>
            </a:p>
          </p:txBody>
        </p:sp>
        <p:sp>
          <p:nvSpPr>
            <p:cNvPr id="54" name="Freeform: Shape 53">
              <a:extLst>
                <a:ext uri="{FF2B5EF4-FFF2-40B4-BE49-F238E27FC236}">
                  <a16:creationId xmlns:a16="http://schemas.microsoft.com/office/drawing/2014/main" id="{D1B9630F-F15D-8C27-94CD-6AA581080001}"/>
                </a:ext>
              </a:extLst>
            </p:cNvPr>
            <p:cNvSpPr/>
            <p:nvPr/>
          </p:nvSpPr>
          <p:spPr>
            <a:xfrm>
              <a:off x="19921661" y="2166674"/>
              <a:ext cx="110966" cy="486822"/>
            </a:xfrm>
            <a:custGeom>
              <a:avLst/>
              <a:gdLst>
                <a:gd name="connsiteX0" fmla="*/ 0 w 110966"/>
                <a:gd name="connsiteY0" fmla="*/ 0 h 486822"/>
                <a:gd name="connsiteX1" fmla="*/ 110966 w 110966"/>
                <a:gd name="connsiteY1" fmla="*/ 0 h 486822"/>
                <a:gd name="connsiteX2" fmla="*/ 110966 w 110966"/>
                <a:gd name="connsiteY2" fmla="*/ 89916 h 486822"/>
                <a:gd name="connsiteX3" fmla="*/ 0 w 110966"/>
                <a:gd name="connsiteY3" fmla="*/ 89916 h 486822"/>
                <a:gd name="connsiteX4" fmla="*/ 0 w 110966"/>
                <a:gd name="connsiteY4" fmla="*/ 0 h 486822"/>
                <a:gd name="connsiteX5" fmla="*/ 0 w 110966"/>
                <a:gd name="connsiteY5" fmla="*/ 138208 h 486822"/>
                <a:gd name="connsiteX6" fmla="*/ 110966 w 110966"/>
                <a:gd name="connsiteY6" fmla="*/ 138208 h 486822"/>
                <a:gd name="connsiteX7" fmla="*/ 110966 w 110966"/>
                <a:gd name="connsiteY7" fmla="*/ 486823 h 486822"/>
                <a:gd name="connsiteX8" fmla="*/ 0 w 110966"/>
                <a:gd name="connsiteY8" fmla="*/ 486823 h 486822"/>
                <a:gd name="connsiteX9" fmla="*/ 0 w 110966"/>
                <a:gd name="connsiteY9" fmla="*/ 138208 h 486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966" h="486822">
                  <a:moveTo>
                    <a:pt x="0" y="0"/>
                  </a:moveTo>
                  <a:lnTo>
                    <a:pt x="110966" y="0"/>
                  </a:lnTo>
                  <a:lnTo>
                    <a:pt x="110966" y="89916"/>
                  </a:lnTo>
                  <a:lnTo>
                    <a:pt x="0" y="89916"/>
                  </a:lnTo>
                  <a:lnTo>
                    <a:pt x="0" y="0"/>
                  </a:lnTo>
                  <a:close/>
                  <a:moveTo>
                    <a:pt x="0" y="138208"/>
                  </a:moveTo>
                  <a:lnTo>
                    <a:pt x="110966" y="138208"/>
                  </a:lnTo>
                  <a:lnTo>
                    <a:pt x="110966" y="486823"/>
                  </a:lnTo>
                  <a:lnTo>
                    <a:pt x="0" y="486823"/>
                  </a:lnTo>
                  <a:lnTo>
                    <a:pt x="0" y="138208"/>
                  </a:lnTo>
                  <a:close/>
                </a:path>
              </a:pathLst>
            </a:custGeom>
            <a:solidFill>
              <a:srgbClr val="000000"/>
            </a:solidFill>
            <a:ln w="9525" cap="flat">
              <a:noFill/>
              <a:prstDash val="solid"/>
              <a:miter/>
            </a:ln>
          </p:spPr>
          <p:txBody>
            <a:bodyPr rtlCol="0" anchor="ctr"/>
            <a:lstStyle/>
            <a:p>
              <a:endParaRPr lang="en-AU"/>
            </a:p>
          </p:txBody>
        </p:sp>
        <p:sp>
          <p:nvSpPr>
            <p:cNvPr id="55" name="Freeform: Shape 54">
              <a:extLst>
                <a:ext uri="{FF2B5EF4-FFF2-40B4-BE49-F238E27FC236}">
                  <a16:creationId xmlns:a16="http://schemas.microsoft.com/office/drawing/2014/main" id="{2D1B8AC2-B1A4-DC65-C518-CAD5C8F7CCAF}"/>
                </a:ext>
              </a:extLst>
            </p:cNvPr>
            <p:cNvSpPr/>
            <p:nvPr/>
          </p:nvSpPr>
          <p:spPr>
            <a:xfrm>
              <a:off x="20047009" y="2304881"/>
              <a:ext cx="360807" cy="348615"/>
            </a:xfrm>
            <a:custGeom>
              <a:avLst/>
              <a:gdLst>
                <a:gd name="connsiteX0" fmla="*/ 0 w 360807"/>
                <a:gd name="connsiteY0" fmla="*/ 0 h 348615"/>
                <a:gd name="connsiteX1" fmla="*/ 114395 w 360807"/>
                <a:gd name="connsiteY1" fmla="*/ 0 h 348615"/>
                <a:gd name="connsiteX2" fmla="*/ 162020 w 360807"/>
                <a:gd name="connsiteY2" fmla="*/ 157258 h 348615"/>
                <a:gd name="connsiteX3" fmla="*/ 181070 w 360807"/>
                <a:gd name="connsiteY3" fmla="*/ 227362 h 348615"/>
                <a:gd name="connsiteX4" fmla="*/ 182404 w 360807"/>
                <a:gd name="connsiteY4" fmla="*/ 227362 h 348615"/>
                <a:gd name="connsiteX5" fmla="*/ 201454 w 360807"/>
                <a:gd name="connsiteY5" fmla="*/ 157258 h 348615"/>
                <a:gd name="connsiteX6" fmla="*/ 249841 w 360807"/>
                <a:gd name="connsiteY6" fmla="*/ 0 h 348615"/>
                <a:gd name="connsiteX7" fmla="*/ 360807 w 360807"/>
                <a:gd name="connsiteY7" fmla="*/ 0 h 348615"/>
                <a:gd name="connsiteX8" fmla="*/ 240316 w 360807"/>
                <a:gd name="connsiteY8" fmla="*/ 348615 h 348615"/>
                <a:gd name="connsiteX9" fmla="*/ 120491 w 360807"/>
                <a:gd name="connsiteY9" fmla="*/ 348615 h 348615"/>
                <a:gd name="connsiteX10" fmla="*/ 0 w 360807"/>
                <a:gd name="connsiteY10" fmla="*/ 0 h 348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0807" h="348615">
                  <a:moveTo>
                    <a:pt x="0" y="0"/>
                  </a:moveTo>
                  <a:lnTo>
                    <a:pt x="114395" y="0"/>
                  </a:lnTo>
                  <a:lnTo>
                    <a:pt x="162020" y="157258"/>
                  </a:lnTo>
                  <a:cubicBezTo>
                    <a:pt x="172212" y="192024"/>
                    <a:pt x="181070" y="227362"/>
                    <a:pt x="181070" y="227362"/>
                  </a:cubicBezTo>
                  <a:lnTo>
                    <a:pt x="182404" y="227362"/>
                  </a:lnTo>
                  <a:cubicBezTo>
                    <a:pt x="182404" y="227362"/>
                    <a:pt x="191262" y="191929"/>
                    <a:pt x="201454" y="157258"/>
                  </a:cubicBezTo>
                  <a:lnTo>
                    <a:pt x="249841" y="0"/>
                  </a:lnTo>
                  <a:lnTo>
                    <a:pt x="360807" y="0"/>
                  </a:lnTo>
                  <a:lnTo>
                    <a:pt x="240316" y="348615"/>
                  </a:lnTo>
                  <a:lnTo>
                    <a:pt x="120491" y="348615"/>
                  </a:lnTo>
                  <a:lnTo>
                    <a:pt x="0" y="0"/>
                  </a:lnTo>
                  <a:close/>
                </a:path>
              </a:pathLst>
            </a:custGeom>
            <a:solidFill>
              <a:srgbClr val="000000"/>
            </a:solidFill>
            <a:ln w="9525" cap="flat">
              <a:noFill/>
              <a:prstDash val="solid"/>
              <a:miter/>
            </a:ln>
          </p:spPr>
          <p:txBody>
            <a:bodyPr rtlCol="0" anchor="ctr"/>
            <a:lstStyle/>
            <a:p>
              <a:endParaRPr lang="en-AU"/>
            </a:p>
          </p:txBody>
        </p:sp>
        <p:sp>
          <p:nvSpPr>
            <p:cNvPr id="56" name="Freeform: Shape 55">
              <a:extLst>
                <a:ext uri="{FF2B5EF4-FFF2-40B4-BE49-F238E27FC236}">
                  <a16:creationId xmlns:a16="http://schemas.microsoft.com/office/drawing/2014/main" id="{49D07589-01D8-690B-EFFE-B3B4AC5FDA8E}"/>
                </a:ext>
              </a:extLst>
            </p:cNvPr>
            <p:cNvSpPr/>
            <p:nvPr/>
          </p:nvSpPr>
          <p:spPr>
            <a:xfrm>
              <a:off x="20392100" y="2294690"/>
              <a:ext cx="359589" cy="369093"/>
            </a:xfrm>
            <a:custGeom>
              <a:avLst/>
              <a:gdLst>
                <a:gd name="connsiteX0" fmla="*/ 95 w 359589"/>
                <a:gd name="connsiteY0" fmla="*/ 183833 h 369093"/>
                <a:gd name="connsiteX1" fmla="*/ 179165 w 359589"/>
                <a:gd name="connsiteY1" fmla="*/ 0 h 369093"/>
                <a:gd name="connsiteX2" fmla="*/ 298323 w 359589"/>
                <a:gd name="connsiteY2" fmla="*/ 43625 h 369093"/>
                <a:gd name="connsiteX3" fmla="*/ 359569 w 359589"/>
                <a:gd name="connsiteY3" fmla="*/ 213170 h 369093"/>
                <a:gd name="connsiteX4" fmla="*/ 108966 w 359589"/>
                <a:gd name="connsiteY4" fmla="*/ 213170 h 369093"/>
                <a:gd name="connsiteX5" fmla="*/ 187261 w 359589"/>
                <a:gd name="connsiteY5" fmla="*/ 289465 h 369093"/>
                <a:gd name="connsiteX6" fmla="*/ 245173 w 359589"/>
                <a:gd name="connsiteY6" fmla="*/ 254699 h 369093"/>
                <a:gd name="connsiteX7" fmla="*/ 353473 w 359589"/>
                <a:gd name="connsiteY7" fmla="*/ 254699 h 369093"/>
                <a:gd name="connsiteX8" fmla="*/ 294894 w 359589"/>
                <a:gd name="connsiteY8" fmla="*/ 337090 h 369093"/>
                <a:gd name="connsiteX9" fmla="*/ 185928 w 359589"/>
                <a:gd name="connsiteY9" fmla="*/ 369094 h 369093"/>
                <a:gd name="connsiteX10" fmla="*/ 0 w 359589"/>
                <a:gd name="connsiteY10" fmla="*/ 183928 h 369093"/>
                <a:gd name="connsiteX11" fmla="*/ 247269 w 359589"/>
                <a:gd name="connsiteY11" fmla="*/ 147066 h 369093"/>
                <a:gd name="connsiteX12" fmla="*/ 181260 w 359589"/>
                <a:gd name="connsiteY12" fmla="*/ 78962 h 369093"/>
                <a:gd name="connsiteX13" fmla="*/ 109728 w 359589"/>
                <a:gd name="connsiteY13" fmla="*/ 147066 h 369093"/>
                <a:gd name="connsiteX14" fmla="*/ 247269 w 359589"/>
                <a:gd name="connsiteY14" fmla="*/ 147066 h 36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9589" h="369093">
                  <a:moveTo>
                    <a:pt x="95" y="183833"/>
                  </a:moveTo>
                  <a:cubicBezTo>
                    <a:pt x="95" y="79629"/>
                    <a:pt x="72961" y="0"/>
                    <a:pt x="179165" y="0"/>
                  </a:cubicBezTo>
                  <a:cubicBezTo>
                    <a:pt x="228885" y="0"/>
                    <a:pt x="268319" y="16383"/>
                    <a:pt x="298323" y="43625"/>
                  </a:cubicBezTo>
                  <a:cubicBezTo>
                    <a:pt x="339852" y="81725"/>
                    <a:pt x="360330" y="142399"/>
                    <a:pt x="359569" y="213170"/>
                  </a:cubicBezTo>
                  <a:lnTo>
                    <a:pt x="108966" y="213170"/>
                  </a:lnTo>
                  <a:cubicBezTo>
                    <a:pt x="115728" y="260128"/>
                    <a:pt x="141637" y="289465"/>
                    <a:pt x="187261" y="289465"/>
                  </a:cubicBezTo>
                  <a:cubicBezTo>
                    <a:pt x="216503" y="289465"/>
                    <a:pt x="235648" y="276511"/>
                    <a:pt x="245173" y="254699"/>
                  </a:cubicBezTo>
                  <a:lnTo>
                    <a:pt x="353473" y="254699"/>
                  </a:lnTo>
                  <a:cubicBezTo>
                    <a:pt x="345948" y="286036"/>
                    <a:pt x="325564" y="315944"/>
                    <a:pt x="294894" y="337090"/>
                  </a:cubicBezTo>
                  <a:cubicBezTo>
                    <a:pt x="265652" y="357473"/>
                    <a:pt x="230219" y="369094"/>
                    <a:pt x="185928" y="369094"/>
                  </a:cubicBezTo>
                  <a:cubicBezTo>
                    <a:pt x="70866" y="369094"/>
                    <a:pt x="0" y="289465"/>
                    <a:pt x="0" y="183928"/>
                  </a:cubicBezTo>
                  <a:close/>
                  <a:moveTo>
                    <a:pt x="247269" y="147066"/>
                  </a:moveTo>
                  <a:cubicBezTo>
                    <a:pt x="243173" y="105537"/>
                    <a:pt x="217265" y="78962"/>
                    <a:pt x="181260" y="78962"/>
                  </a:cubicBezTo>
                  <a:cubicBezTo>
                    <a:pt x="139065" y="78962"/>
                    <a:pt x="117253" y="105537"/>
                    <a:pt x="109728" y="147066"/>
                  </a:cubicBezTo>
                  <a:lnTo>
                    <a:pt x="247269" y="147066"/>
                  </a:lnTo>
                  <a:close/>
                </a:path>
              </a:pathLst>
            </a:custGeom>
            <a:solidFill>
              <a:srgbClr val="000000"/>
            </a:solidFill>
            <a:ln w="9525" cap="flat">
              <a:noFill/>
              <a:prstDash val="solid"/>
              <a:miter/>
            </a:ln>
          </p:spPr>
          <p:txBody>
            <a:bodyPr rtlCol="0" anchor="ctr"/>
            <a:lstStyle/>
            <a:p>
              <a:endParaRPr lang="en-AU"/>
            </a:p>
          </p:txBody>
        </p:sp>
        <p:sp>
          <p:nvSpPr>
            <p:cNvPr id="57" name="Freeform: Shape 56">
              <a:extLst>
                <a:ext uri="{FF2B5EF4-FFF2-40B4-BE49-F238E27FC236}">
                  <a16:creationId xmlns:a16="http://schemas.microsoft.com/office/drawing/2014/main" id="{332DDAC7-A7F9-0E51-1013-B476AD31D781}"/>
                </a:ext>
              </a:extLst>
            </p:cNvPr>
            <p:cNvSpPr/>
            <p:nvPr/>
          </p:nvSpPr>
          <p:spPr>
            <a:xfrm>
              <a:off x="20781768" y="2294595"/>
              <a:ext cx="337661" cy="358901"/>
            </a:xfrm>
            <a:custGeom>
              <a:avLst/>
              <a:gdLst>
                <a:gd name="connsiteX0" fmla="*/ 0 w 337661"/>
                <a:gd name="connsiteY0" fmla="*/ 10287 h 358901"/>
                <a:gd name="connsiteX1" fmla="*/ 106871 w 337661"/>
                <a:gd name="connsiteY1" fmla="*/ 10287 h 358901"/>
                <a:gd name="connsiteX2" fmla="*/ 106871 w 337661"/>
                <a:gd name="connsiteY2" fmla="*/ 57912 h 358901"/>
                <a:gd name="connsiteX3" fmla="*/ 108871 w 337661"/>
                <a:gd name="connsiteY3" fmla="*/ 57912 h 358901"/>
                <a:gd name="connsiteX4" fmla="*/ 216503 w 337661"/>
                <a:gd name="connsiteY4" fmla="*/ 0 h 358901"/>
                <a:gd name="connsiteX5" fmla="*/ 337661 w 337661"/>
                <a:gd name="connsiteY5" fmla="*/ 132112 h 358901"/>
                <a:gd name="connsiteX6" fmla="*/ 337661 w 337661"/>
                <a:gd name="connsiteY6" fmla="*/ 358902 h 358901"/>
                <a:gd name="connsiteX7" fmla="*/ 226695 w 337661"/>
                <a:gd name="connsiteY7" fmla="*/ 358902 h 358901"/>
                <a:gd name="connsiteX8" fmla="*/ 226695 w 337661"/>
                <a:gd name="connsiteY8" fmla="*/ 154591 h 358901"/>
                <a:gd name="connsiteX9" fmla="*/ 172212 w 337661"/>
                <a:gd name="connsiteY9" fmla="*/ 92583 h 358901"/>
                <a:gd name="connsiteX10" fmla="*/ 110966 w 337661"/>
                <a:gd name="connsiteY10" fmla="*/ 166116 h 358901"/>
                <a:gd name="connsiteX11" fmla="*/ 110966 w 337661"/>
                <a:gd name="connsiteY11" fmla="*/ 358807 h 358901"/>
                <a:gd name="connsiteX12" fmla="*/ 0 w 337661"/>
                <a:gd name="connsiteY12" fmla="*/ 358807 h 358901"/>
                <a:gd name="connsiteX13" fmla="*/ 0 w 337661"/>
                <a:gd name="connsiteY13" fmla="*/ 10192 h 358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7661" h="358901">
                  <a:moveTo>
                    <a:pt x="0" y="10287"/>
                  </a:moveTo>
                  <a:lnTo>
                    <a:pt x="106871" y="10287"/>
                  </a:lnTo>
                  <a:lnTo>
                    <a:pt x="106871" y="57912"/>
                  </a:lnTo>
                  <a:lnTo>
                    <a:pt x="108871" y="57912"/>
                  </a:lnTo>
                  <a:cubicBezTo>
                    <a:pt x="134779" y="20479"/>
                    <a:pt x="168116" y="0"/>
                    <a:pt x="216503" y="0"/>
                  </a:cubicBezTo>
                  <a:cubicBezTo>
                    <a:pt x="292798" y="0"/>
                    <a:pt x="337661" y="54483"/>
                    <a:pt x="337661" y="132112"/>
                  </a:cubicBezTo>
                  <a:lnTo>
                    <a:pt x="337661" y="358902"/>
                  </a:lnTo>
                  <a:lnTo>
                    <a:pt x="226695" y="358902"/>
                  </a:lnTo>
                  <a:lnTo>
                    <a:pt x="226695" y="154591"/>
                  </a:lnTo>
                  <a:cubicBezTo>
                    <a:pt x="226695" y="117824"/>
                    <a:pt x="208312" y="92583"/>
                    <a:pt x="172212" y="92583"/>
                  </a:cubicBezTo>
                  <a:cubicBezTo>
                    <a:pt x="136112" y="92583"/>
                    <a:pt x="110966" y="123253"/>
                    <a:pt x="110966" y="166116"/>
                  </a:cubicBezTo>
                  <a:lnTo>
                    <a:pt x="110966" y="358807"/>
                  </a:lnTo>
                  <a:lnTo>
                    <a:pt x="0" y="358807"/>
                  </a:lnTo>
                  <a:lnTo>
                    <a:pt x="0" y="10192"/>
                  </a:lnTo>
                  <a:close/>
                </a:path>
              </a:pathLst>
            </a:custGeom>
            <a:solidFill>
              <a:srgbClr val="000000"/>
            </a:solidFill>
            <a:ln w="9525" cap="flat">
              <a:noFill/>
              <a:prstDash val="solid"/>
              <a:miter/>
            </a:ln>
          </p:spPr>
          <p:txBody>
            <a:bodyPr rtlCol="0" anchor="ctr"/>
            <a:lstStyle/>
            <a:p>
              <a:endParaRPr lang="en-AU"/>
            </a:p>
          </p:txBody>
        </p:sp>
      </p:grpSp>
      <p:sp>
        <p:nvSpPr>
          <p:cNvPr id="58" name="Freeform: Shape 57">
            <a:extLst>
              <a:ext uri="{FF2B5EF4-FFF2-40B4-BE49-F238E27FC236}">
                <a16:creationId xmlns:a16="http://schemas.microsoft.com/office/drawing/2014/main" id="{0134271A-842E-337F-A86C-6722102F8816}"/>
              </a:ext>
            </a:extLst>
          </p:cNvPr>
          <p:cNvSpPr/>
          <p:nvPr/>
        </p:nvSpPr>
        <p:spPr>
          <a:xfrm>
            <a:off x="1912107" y="3407600"/>
            <a:ext cx="689013" cy="1463850"/>
          </a:xfrm>
          <a:custGeom>
            <a:avLst/>
            <a:gdLst>
              <a:gd name="connsiteX0" fmla="*/ 46291 w 217932"/>
              <a:gd name="connsiteY0" fmla="*/ 366998 h 463010"/>
              <a:gd name="connsiteX1" fmla="*/ 46291 w 217932"/>
              <a:gd name="connsiteY1" fmla="*/ 179737 h 463010"/>
              <a:gd name="connsiteX2" fmla="*/ 0 w 217932"/>
              <a:gd name="connsiteY2" fmla="*/ 179737 h 463010"/>
              <a:gd name="connsiteX3" fmla="*/ 0 w 217932"/>
              <a:gd name="connsiteY3" fmla="*/ 110300 h 463010"/>
              <a:gd name="connsiteX4" fmla="*/ 46291 w 217932"/>
              <a:gd name="connsiteY4" fmla="*/ 110300 h 463010"/>
              <a:gd name="connsiteX5" fmla="*/ 46291 w 217932"/>
              <a:gd name="connsiteY5" fmla="*/ 0 h 463010"/>
              <a:gd name="connsiteX6" fmla="*/ 154591 w 217932"/>
              <a:gd name="connsiteY6" fmla="*/ 0 h 463010"/>
              <a:gd name="connsiteX7" fmla="*/ 154591 w 217932"/>
              <a:gd name="connsiteY7" fmla="*/ 110300 h 463010"/>
              <a:gd name="connsiteX8" fmla="*/ 217932 w 217932"/>
              <a:gd name="connsiteY8" fmla="*/ 110300 h 463010"/>
              <a:gd name="connsiteX9" fmla="*/ 217932 w 217932"/>
              <a:gd name="connsiteY9" fmla="*/ 179737 h 463010"/>
              <a:gd name="connsiteX10" fmla="*/ 154591 w 217932"/>
              <a:gd name="connsiteY10" fmla="*/ 179737 h 463010"/>
              <a:gd name="connsiteX11" fmla="*/ 154591 w 217932"/>
              <a:gd name="connsiteY11" fmla="*/ 343186 h 463010"/>
              <a:gd name="connsiteX12" fmla="*/ 193453 w 217932"/>
              <a:gd name="connsiteY12" fmla="*/ 377190 h 463010"/>
              <a:gd name="connsiteX13" fmla="*/ 217932 w 217932"/>
              <a:gd name="connsiteY13" fmla="*/ 376523 h 463010"/>
              <a:gd name="connsiteX14" fmla="*/ 217932 w 217932"/>
              <a:gd name="connsiteY14" fmla="*/ 457581 h 463010"/>
              <a:gd name="connsiteX15" fmla="*/ 157353 w 217932"/>
              <a:gd name="connsiteY15" fmla="*/ 463010 h 463010"/>
              <a:gd name="connsiteX16" fmla="*/ 46387 w 217932"/>
              <a:gd name="connsiteY16" fmla="*/ 366998 h 463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7932" h="463010">
                <a:moveTo>
                  <a:pt x="46291" y="366998"/>
                </a:moveTo>
                <a:lnTo>
                  <a:pt x="46291" y="179737"/>
                </a:lnTo>
                <a:lnTo>
                  <a:pt x="0" y="179737"/>
                </a:lnTo>
                <a:lnTo>
                  <a:pt x="0" y="110300"/>
                </a:lnTo>
                <a:lnTo>
                  <a:pt x="46291" y="110300"/>
                </a:lnTo>
                <a:lnTo>
                  <a:pt x="46291" y="0"/>
                </a:lnTo>
                <a:lnTo>
                  <a:pt x="154591" y="0"/>
                </a:lnTo>
                <a:lnTo>
                  <a:pt x="154591" y="110300"/>
                </a:lnTo>
                <a:lnTo>
                  <a:pt x="217932" y="110300"/>
                </a:lnTo>
                <a:lnTo>
                  <a:pt x="217932" y="179737"/>
                </a:lnTo>
                <a:lnTo>
                  <a:pt x="154591" y="179737"/>
                </a:lnTo>
                <a:lnTo>
                  <a:pt x="154591" y="343186"/>
                </a:lnTo>
                <a:cubicBezTo>
                  <a:pt x="154591" y="370427"/>
                  <a:pt x="169545" y="377190"/>
                  <a:pt x="193453" y="377190"/>
                </a:cubicBezTo>
                <a:cubicBezTo>
                  <a:pt x="202978" y="377190"/>
                  <a:pt x="213836" y="376523"/>
                  <a:pt x="217932" y="376523"/>
                </a:cubicBezTo>
                <a:lnTo>
                  <a:pt x="217932" y="457581"/>
                </a:lnTo>
                <a:cubicBezTo>
                  <a:pt x="208407" y="460343"/>
                  <a:pt x="187261" y="463010"/>
                  <a:pt x="157353" y="463010"/>
                </a:cubicBezTo>
                <a:cubicBezTo>
                  <a:pt x="92678" y="463010"/>
                  <a:pt x="46387" y="441865"/>
                  <a:pt x="46387" y="366998"/>
                </a:cubicBezTo>
                <a:close/>
              </a:path>
            </a:pathLst>
          </a:custGeom>
          <a:solidFill>
            <a:schemeClr val="bg1"/>
          </a:solidFill>
          <a:ln w="9525" cap="flat">
            <a:noFill/>
            <a:prstDash val="solid"/>
            <a:miter/>
          </a:ln>
        </p:spPr>
        <p:txBody>
          <a:bodyPr rtlCol="0" anchor="ctr"/>
          <a:lstStyle/>
          <a:p>
            <a:endParaRPr lang="en-AU"/>
          </a:p>
        </p:txBody>
      </p:sp>
      <p:grpSp>
        <p:nvGrpSpPr>
          <p:cNvPr id="59" name="Graphic 48">
            <a:extLst>
              <a:ext uri="{FF2B5EF4-FFF2-40B4-BE49-F238E27FC236}">
                <a16:creationId xmlns:a16="http://schemas.microsoft.com/office/drawing/2014/main" id="{E05A8F46-DDCA-7674-E0D9-7002F62137A1}"/>
              </a:ext>
            </a:extLst>
          </p:cNvPr>
          <p:cNvGrpSpPr/>
          <p:nvPr/>
        </p:nvGrpSpPr>
        <p:grpSpPr>
          <a:xfrm>
            <a:off x="4105925" y="3319366"/>
            <a:ext cx="6699805" cy="1573766"/>
            <a:chOff x="20166167" y="2695788"/>
            <a:chExt cx="2119122" cy="497776"/>
          </a:xfrm>
          <a:solidFill>
            <a:schemeClr val="bg1"/>
          </a:solidFill>
        </p:grpSpPr>
        <p:sp>
          <p:nvSpPr>
            <p:cNvPr id="60" name="Freeform: Shape 59">
              <a:extLst>
                <a:ext uri="{FF2B5EF4-FFF2-40B4-BE49-F238E27FC236}">
                  <a16:creationId xmlns:a16="http://schemas.microsoft.com/office/drawing/2014/main" id="{D3F84D6A-0E55-0700-E919-5A6F177EA31F}"/>
                </a:ext>
              </a:extLst>
            </p:cNvPr>
            <p:cNvSpPr/>
            <p:nvPr/>
          </p:nvSpPr>
          <p:spPr>
            <a:xfrm>
              <a:off x="20166167" y="2695788"/>
              <a:ext cx="362807" cy="497776"/>
            </a:xfrm>
            <a:custGeom>
              <a:avLst/>
              <a:gdLst>
                <a:gd name="connsiteX0" fmla="*/ 0 w 362807"/>
                <a:gd name="connsiteY0" fmla="*/ 312515 h 497776"/>
                <a:gd name="connsiteX1" fmla="*/ 152495 w 362807"/>
                <a:gd name="connsiteY1" fmla="*/ 128016 h 497776"/>
                <a:gd name="connsiteX2" fmla="*/ 249841 w 362807"/>
                <a:gd name="connsiteY2" fmla="*/ 177737 h 497776"/>
                <a:gd name="connsiteX3" fmla="*/ 251841 w 362807"/>
                <a:gd name="connsiteY3" fmla="*/ 177737 h 497776"/>
                <a:gd name="connsiteX4" fmla="*/ 251841 w 362807"/>
                <a:gd name="connsiteY4" fmla="*/ 0 h 497776"/>
                <a:gd name="connsiteX5" fmla="*/ 362808 w 362807"/>
                <a:gd name="connsiteY5" fmla="*/ 0 h 497776"/>
                <a:gd name="connsiteX6" fmla="*/ 362808 w 362807"/>
                <a:gd name="connsiteY6" fmla="*/ 486823 h 497776"/>
                <a:gd name="connsiteX7" fmla="*/ 256604 w 362807"/>
                <a:gd name="connsiteY7" fmla="*/ 486823 h 497776"/>
                <a:gd name="connsiteX8" fmla="*/ 256604 w 362807"/>
                <a:gd name="connsiteY8" fmla="*/ 439864 h 497776"/>
                <a:gd name="connsiteX9" fmla="*/ 255270 w 362807"/>
                <a:gd name="connsiteY9" fmla="*/ 439864 h 497776"/>
                <a:gd name="connsiteX10" fmla="*/ 152495 w 362807"/>
                <a:gd name="connsiteY10" fmla="*/ 497777 h 497776"/>
                <a:gd name="connsiteX11" fmla="*/ 0 w 362807"/>
                <a:gd name="connsiteY11" fmla="*/ 312611 h 497776"/>
                <a:gd name="connsiteX12" fmla="*/ 254698 w 362807"/>
                <a:gd name="connsiteY12" fmla="*/ 312515 h 497776"/>
                <a:gd name="connsiteX13" fmla="*/ 182499 w 362807"/>
                <a:gd name="connsiteY13" fmla="*/ 211741 h 497776"/>
                <a:gd name="connsiteX14" fmla="*/ 112395 w 362807"/>
                <a:gd name="connsiteY14" fmla="*/ 311182 h 497776"/>
                <a:gd name="connsiteX15" fmla="*/ 181166 w 362807"/>
                <a:gd name="connsiteY15" fmla="*/ 409956 h 497776"/>
                <a:gd name="connsiteX16" fmla="*/ 254698 w 362807"/>
                <a:gd name="connsiteY16" fmla="*/ 312611 h 497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2807" h="497776">
                  <a:moveTo>
                    <a:pt x="0" y="312515"/>
                  </a:moveTo>
                  <a:cubicBezTo>
                    <a:pt x="0" y="203549"/>
                    <a:pt x="62675" y="128016"/>
                    <a:pt x="152495" y="128016"/>
                  </a:cubicBezTo>
                  <a:cubicBezTo>
                    <a:pt x="201549" y="128016"/>
                    <a:pt x="229458" y="148400"/>
                    <a:pt x="249841" y="177737"/>
                  </a:cubicBezTo>
                  <a:lnTo>
                    <a:pt x="251841" y="177737"/>
                  </a:lnTo>
                  <a:lnTo>
                    <a:pt x="251841" y="0"/>
                  </a:lnTo>
                  <a:lnTo>
                    <a:pt x="362808" y="0"/>
                  </a:lnTo>
                  <a:lnTo>
                    <a:pt x="362808" y="486823"/>
                  </a:lnTo>
                  <a:lnTo>
                    <a:pt x="256604" y="486823"/>
                  </a:lnTo>
                  <a:lnTo>
                    <a:pt x="256604" y="439864"/>
                  </a:lnTo>
                  <a:lnTo>
                    <a:pt x="255270" y="439864"/>
                  </a:lnTo>
                  <a:cubicBezTo>
                    <a:pt x="234125" y="475964"/>
                    <a:pt x="198120" y="497777"/>
                    <a:pt x="152495" y="497777"/>
                  </a:cubicBezTo>
                  <a:cubicBezTo>
                    <a:pt x="63246" y="497777"/>
                    <a:pt x="0" y="429006"/>
                    <a:pt x="0" y="312611"/>
                  </a:cubicBezTo>
                  <a:close/>
                  <a:moveTo>
                    <a:pt x="254698" y="312515"/>
                  </a:moveTo>
                  <a:cubicBezTo>
                    <a:pt x="254698" y="253937"/>
                    <a:pt x="230886" y="211741"/>
                    <a:pt x="182499" y="211741"/>
                  </a:cubicBezTo>
                  <a:cubicBezTo>
                    <a:pt x="138208" y="211741"/>
                    <a:pt x="112395" y="252603"/>
                    <a:pt x="112395" y="311182"/>
                  </a:cubicBezTo>
                  <a:cubicBezTo>
                    <a:pt x="112395" y="369761"/>
                    <a:pt x="138303" y="409956"/>
                    <a:pt x="181166" y="409956"/>
                  </a:cubicBezTo>
                  <a:cubicBezTo>
                    <a:pt x="227457" y="409956"/>
                    <a:pt x="254698" y="369761"/>
                    <a:pt x="254698" y="312611"/>
                  </a:cubicBezTo>
                  <a:close/>
                </a:path>
              </a:pathLst>
            </a:custGeom>
            <a:grpFill/>
            <a:ln w="9525" cap="flat">
              <a:noFill/>
              <a:prstDash val="solid"/>
              <a:miter/>
            </a:ln>
          </p:spPr>
          <p:txBody>
            <a:bodyPr rtlCol="0" anchor="ctr"/>
            <a:lstStyle/>
            <a:p>
              <a:endParaRPr lang="en-AU"/>
            </a:p>
          </p:txBody>
        </p:sp>
        <p:sp>
          <p:nvSpPr>
            <p:cNvPr id="61" name="Freeform: Shape 60">
              <a:extLst>
                <a:ext uri="{FF2B5EF4-FFF2-40B4-BE49-F238E27FC236}">
                  <a16:creationId xmlns:a16="http://schemas.microsoft.com/office/drawing/2014/main" id="{C03D9B3A-2F24-8DFB-BC39-F8A00A1F1E99}"/>
                </a:ext>
              </a:extLst>
            </p:cNvPr>
            <p:cNvSpPr/>
            <p:nvPr/>
          </p:nvSpPr>
          <p:spPr>
            <a:xfrm>
              <a:off x="20559645" y="2823804"/>
              <a:ext cx="359589" cy="369093"/>
            </a:xfrm>
            <a:custGeom>
              <a:avLst/>
              <a:gdLst>
                <a:gd name="connsiteX0" fmla="*/ 95 w 359589"/>
                <a:gd name="connsiteY0" fmla="*/ 183832 h 369093"/>
                <a:gd name="connsiteX1" fmla="*/ 179165 w 359589"/>
                <a:gd name="connsiteY1" fmla="*/ 0 h 369093"/>
                <a:gd name="connsiteX2" fmla="*/ 298323 w 359589"/>
                <a:gd name="connsiteY2" fmla="*/ 43625 h 369093"/>
                <a:gd name="connsiteX3" fmla="*/ 359569 w 359589"/>
                <a:gd name="connsiteY3" fmla="*/ 213170 h 369093"/>
                <a:gd name="connsiteX4" fmla="*/ 108966 w 359589"/>
                <a:gd name="connsiteY4" fmla="*/ 213170 h 369093"/>
                <a:gd name="connsiteX5" fmla="*/ 187262 w 359589"/>
                <a:gd name="connsiteY5" fmla="*/ 289465 h 369093"/>
                <a:gd name="connsiteX6" fmla="*/ 245173 w 359589"/>
                <a:gd name="connsiteY6" fmla="*/ 254698 h 369093"/>
                <a:gd name="connsiteX7" fmla="*/ 353473 w 359589"/>
                <a:gd name="connsiteY7" fmla="*/ 254698 h 369093"/>
                <a:gd name="connsiteX8" fmla="*/ 294894 w 359589"/>
                <a:gd name="connsiteY8" fmla="*/ 337090 h 369093"/>
                <a:gd name="connsiteX9" fmla="*/ 185928 w 359589"/>
                <a:gd name="connsiteY9" fmla="*/ 369094 h 369093"/>
                <a:gd name="connsiteX10" fmla="*/ 0 w 359589"/>
                <a:gd name="connsiteY10" fmla="*/ 183928 h 369093"/>
                <a:gd name="connsiteX11" fmla="*/ 247269 w 359589"/>
                <a:gd name="connsiteY11" fmla="*/ 147066 h 369093"/>
                <a:gd name="connsiteX12" fmla="*/ 181261 w 359589"/>
                <a:gd name="connsiteY12" fmla="*/ 78962 h 369093"/>
                <a:gd name="connsiteX13" fmla="*/ 109728 w 359589"/>
                <a:gd name="connsiteY13" fmla="*/ 147066 h 369093"/>
                <a:gd name="connsiteX14" fmla="*/ 247269 w 359589"/>
                <a:gd name="connsiteY14" fmla="*/ 147066 h 36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9589" h="369093">
                  <a:moveTo>
                    <a:pt x="95" y="183832"/>
                  </a:moveTo>
                  <a:cubicBezTo>
                    <a:pt x="95" y="79629"/>
                    <a:pt x="72962" y="0"/>
                    <a:pt x="179165" y="0"/>
                  </a:cubicBezTo>
                  <a:cubicBezTo>
                    <a:pt x="228886" y="0"/>
                    <a:pt x="268320" y="16383"/>
                    <a:pt x="298323" y="43625"/>
                  </a:cubicBezTo>
                  <a:cubicBezTo>
                    <a:pt x="339852" y="81725"/>
                    <a:pt x="360331" y="142399"/>
                    <a:pt x="359569" y="213170"/>
                  </a:cubicBezTo>
                  <a:lnTo>
                    <a:pt x="108966" y="213170"/>
                  </a:lnTo>
                  <a:cubicBezTo>
                    <a:pt x="115729" y="260128"/>
                    <a:pt x="141637" y="289465"/>
                    <a:pt x="187262" y="289465"/>
                  </a:cubicBezTo>
                  <a:cubicBezTo>
                    <a:pt x="216504" y="289465"/>
                    <a:pt x="235648" y="276511"/>
                    <a:pt x="245173" y="254698"/>
                  </a:cubicBezTo>
                  <a:lnTo>
                    <a:pt x="353473" y="254698"/>
                  </a:lnTo>
                  <a:cubicBezTo>
                    <a:pt x="345948" y="286036"/>
                    <a:pt x="325564" y="315944"/>
                    <a:pt x="294894" y="337090"/>
                  </a:cubicBezTo>
                  <a:cubicBezTo>
                    <a:pt x="265652" y="357473"/>
                    <a:pt x="230220" y="369094"/>
                    <a:pt x="185928" y="369094"/>
                  </a:cubicBezTo>
                  <a:cubicBezTo>
                    <a:pt x="70866" y="369094"/>
                    <a:pt x="0" y="289465"/>
                    <a:pt x="0" y="183928"/>
                  </a:cubicBezTo>
                  <a:close/>
                  <a:moveTo>
                    <a:pt x="247269" y="147066"/>
                  </a:moveTo>
                  <a:cubicBezTo>
                    <a:pt x="243174" y="105537"/>
                    <a:pt x="217265" y="78962"/>
                    <a:pt x="181261" y="78962"/>
                  </a:cubicBezTo>
                  <a:cubicBezTo>
                    <a:pt x="139065" y="78962"/>
                    <a:pt x="117253" y="105537"/>
                    <a:pt x="109728" y="147066"/>
                  </a:cubicBezTo>
                  <a:lnTo>
                    <a:pt x="247269" y="147066"/>
                  </a:lnTo>
                  <a:close/>
                </a:path>
              </a:pathLst>
            </a:custGeom>
            <a:grpFill/>
            <a:ln w="9525" cap="flat">
              <a:noFill/>
              <a:prstDash val="solid"/>
              <a:miter/>
            </a:ln>
          </p:spPr>
          <p:txBody>
            <a:bodyPr rtlCol="0" anchor="ctr"/>
            <a:lstStyle/>
            <a:p>
              <a:endParaRPr lang="en-AU"/>
            </a:p>
          </p:txBody>
        </p:sp>
        <p:sp>
          <p:nvSpPr>
            <p:cNvPr id="62" name="Freeform: Shape 61">
              <a:extLst>
                <a:ext uri="{FF2B5EF4-FFF2-40B4-BE49-F238E27FC236}">
                  <a16:creationId xmlns:a16="http://schemas.microsoft.com/office/drawing/2014/main" id="{031ED760-619F-EF37-8EC4-8E7BAC98E83D}"/>
                </a:ext>
              </a:extLst>
            </p:cNvPr>
            <p:cNvSpPr/>
            <p:nvPr/>
          </p:nvSpPr>
          <p:spPr>
            <a:xfrm>
              <a:off x="20949980" y="2695788"/>
              <a:ext cx="112394" cy="486822"/>
            </a:xfrm>
            <a:custGeom>
              <a:avLst/>
              <a:gdLst>
                <a:gd name="connsiteX0" fmla="*/ 0 w 112394"/>
                <a:gd name="connsiteY0" fmla="*/ 0 h 486822"/>
                <a:gd name="connsiteX1" fmla="*/ 112395 w 112394"/>
                <a:gd name="connsiteY1" fmla="*/ 0 h 486822"/>
                <a:gd name="connsiteX2" fmla="*/ 112395 w 112394"/>
                <a:gd name="connsiteY2" fmla="*/ 486823 h 486822"/>
                <a:gd name="connsiteX3" fmla="*/ 0 w 112394"/>
                <a:gd name="connsiteY3" fmla="*/ 486823 h 486822"/>
                <a:gd name="connsiteX4" fmla="*/ 0 w 112394"/>
                <a:gd name="connsiteY4" fmla="*/ 0 h 486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394" h="486822">
                  <a:moveTo>
                    <a:pt x="0" y="0"/>
                  </a:moveTo>
                  <a:lnTo>
                    <a:pt x="112395" y="0"/>
                  </a:lnTo>
                  <a:lnTo>
                    <a:pt x="112395" y="486823"/>
                  </a:lnTo>
                  <a:lnTo>
                    <a:pt x="0" y="486823"/>
                  </a:lnTo>
                  <a:lnTo>
                    <a:pt x="0" y="0"/>
                  </a:lnTo>
                  <a:close/>
                </a:path>
              </a:pathLst>
            </a:custGeom>
            <a:grpFill/>
            <a:ln w="9525" cap="flat">
              <a:noFill/>
              <a:prstDash val="solid"/>
              <a:miter/>
            </a:ln>
          </p:spPr>
          <p:txBody>
            <a:bodyPr rtlCol="0" anchor="ctr"/>
            <a:lstStyle/>
            <a:p>
              <a:endParaRPr lang="en-AU"/>
            </a:p>
          </p:txBody>
        </p:sp>
        <p:sp>
          <p:nvSpPr>
            <p:cNvPr id="63" name="Freeform: Shape 62">
              <a:extLst>
                <a:ext uri="{FF2B5EF4-FFF2-40B4-BE49-F238E27FC236}">
                  <a16:creationId xmlns:a16="http://schemas.microsoft.com/office/drawing/2014/main" id="{A59AD3C2-5578-DBC6-6A7A-1A2213DBBD6C}"/>
                </a:ext>
              </a:extLst>
            </p:cNvPr>
            <p:cNvSpPr/>
            <p:nvPr/>
          </p:nvSpPr>
          <p:spPr>
            <a:xfrm>
              <a:off x="21109333" y="2695788"/>
              <a:ext cx="110965" cy="486822"/>
            </a:xfrm>
            <a:custGeom>
              <a:avLst/>
              <a:gdLst>
                <a:gd name="connsiteX0" fmla="*/ 0 w 110965"/>
                <a:gd name="connsiteY0" fmla="*/ 0 h 486822"/>
                <a:gd name="connsiteX1" fmla="*/ 110966 w 110965"/>
                <a:gd name="connsiteY1" fmla="*/ 0 h 486822"/>
                <a:gd name="connsiteX2" fmla="*/ 110966 w 110965"/>
                <a:gd name="connsiteY2" fmla="*/ 89916 h 486822"/>
                <a:gd name="connsiteX3" fmla="*/ 0 w 110965"/>
                <a:gd name="connsiteY3" fmla="*/ 89916 h 486822"/>
                <a:gd name="connsiteX4" fmla="*/ 0 w 110965"/>
                <a:gd name="connsiteY4" fmla="*/ 0 h 486822"/>
                <a:gd name="connsiteX5" fmla="*/ 0 w 110965"/>
                <a:gd name="connsiteY5" fmla="*/ 138208 h 486822"/>
                <a:gd name="connsiteX6" fmla="*/ 110966 w 110965"/>
                <a:gd name="connsiteY6" fmla="*/ 138208 h 486822"/>
                <a:gd name="connsiteX7" fmla="*/ 110966 w 110965"/>
                <a:gd name="connsiteY7" fmla="*/ 486823 h 486822"/>
                <a:gd name="connsiteX8" fmla="*/ 0 w 110965"/>
                <a:gd name="connsiteY8" fmla="*/ 486823 h 486822"/>
                <a:gd name="connsiteX9" fmla="*/ 0 w 110965"/>
                <a:gd name="connsiteY9" fmla="*/ 138208 h 486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965" h="486822">
                  <a:moveTo>
                    <a:pt x="0" y="0"/>
                  </a:moveTo>
                  <a:lnTo>
                    <a:pt x="110966" y="0"/>
                  </a:lnTo>
                  <a:lnTo>
                    <a:pt x="110966" y="89916"/>
                  </a:lnTo>
                  <a:lnTo>
                    <a:pt x="0" y="89916"/>
                  </a:lnTo>
                  <a:lnTo>
                    <a:pt x="0" y="0"/>
                  </a:lnTo>
                  <a:close/>
                  <a:moveTo>
                    <a:pt x="0" y="138208"/>
                  </a:moveTo>
                  <a:lnTo>
                    <a:pt x="110966" y="138208"/>
                  </a:lnTo>
                  <a:lnTo>
                    <a:pt x="110966" y="486823"/>
                  </a:lnTo>
                  <a:lnTo>
                    <a:pt x="0" y="486823"/>
                  </a:lnTo>
                  <a:lnTo>
                    <a:pt x="0" y="138208"/>
                  </a:lnTo>
                  <a:close/>
                </a:path>
              </a:pathLst>
            </a:custGeom>
            <a:grpFill/>
            <a:ln w="9525" cap="flat">
              <a:noFill/>
              <a:prstDash val="solid"/>
              <a:miter/>
            </a:ln>
          </p:spPr>
          <p:txBody>
            <a:bodyPr rtlCol="0" anchor="ctr"/>
            <a:lstStyle/>
            <a:p>
              <a:endParaRPr lang="en-AU"/>
            </a:p>
          </p:txBody>
        </p:sp>
        <p:sp>
          <p:nvSpPr>
            <p:cNvPr id="64" name="Freeform: Shape 63">
              <a:extLst>
                <a:ext uri="{FF2B5EF4-FFF2-40B4-BE49-F238E27FC236}">
                  <a16:creationId xmlns:a16="http://schemas.microsoft.com/office/drawing/2014/main" id="{04852CB0-39F1-84BD-DC13-E315AE3A57AE}"/>
                </a:ext>
              </a:extLst>
            </p:cNvPr>
            <p:cNvSpPr/>
            <p:nvPr/>
          </p:nvSpPr>
          <p:spPr>
            <a:xfrm>
              <a:off x="21234586" y="2833995"/>
              <a:ext cx="360807" cy="348614"/>
            </a:xfrm>
            <a:custGeom>
              <a:avLst/>
              <a:gdLst>
                <a:gd name="connsiteX0" fmla="*/ 0 w 360807"/>
                <a:gd name="connsiteY0" fmla="*/ 0 h 348614"/>
                <a:gd name="connsiteX1" fmla="*/ 114395 w 360807"/>
                <a:gd name="connsiteY1" fmla="*/ 0 h 348614"/>
                <a:gd name="connsiteX2" fmla="*/ 162020 w 360807"/>
                <a:gd name="connsiteY2" fmla="*/ 157258 h 348614"/>
                <a:gd name="connsiteX3" fmla="*/ 181070 w 360807"/>
                <a:gd name="connsiteY3" fmla="*/ 227362 h 348614"/>
                <a:gd name="connsiteX4" fmla="*/ 182404 w 360807"/>
                <a:gd name="connsiteY4" fmla="*/ 227362 h 348614"/>
                <a:gd name="connsiteX5" fmla="*/ 201454 w 360807"/>
                <a:gd name="connsiteY5" fmla="*/ 157258 h 348614"/>
                <a:gd name="connsiteX6" fmla="*/ 249841 w 360807"/>
                <a:gd name="connsiteY6" fmla="*/ 0 h 348614"/>
                <a:gd name="connsiteX7" fmla="*/ 360807 w 360807"/>
                <a:gd name="connsiteY7" fmla="*/ 0 h 348614"/>
                <a:gd name="connsiteX8" fmla="*/ 240316 w 360807"/>
                <a:gd name="connsiteY8" fmla="*/ 348615 h 348614"/>
                <a:gd name="connsiteX9" fmla="*/ 120491 w 360807"/>
                <a:gd name="connsiteY9" fmla="*/ 348615 h 348614"/>
                <a:gd name="connsiteX10" fmla="*/ 0 w 360807"/>
                <a:gd name="connsiteY10" fmla="*/ 0 h 348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0807" h="348614">
                  <a:moveTo>
                    <a:pt x="0" y="0"/>
                  </a:moveTo>
                  <a:lnTo>
                    <a:pt x="114395" y="0"/>
                  </a:lnTo>
                  <a:lnTo>
                    <a:pt x="162020" y="157258"/>
                  </a:lnTo>
                  <a:cubicBezTo>
                    <a:pt x="172212" y="192024"/>
                    <a:pt x="181070" y="227362"/>
                    <a:pt x="181070" y="227362"/>
                  </a:cubicBezTo>
                  <a:lnTo>
                    <a:pt x="182404" y="227362"/>
                  </a:lnTo>
                  <a:cubicBezTo>
                    <a:pt x="182404" y="227362"/>
                    <a:pt x="191262" y="191929"/>
                    <a:pt x="201454" y="157258"/>
                  </a:cubicBezTo>
                  <a:lnTo>
                    <a:pt x="249841" y="0"/>
                  </a:lnTo>
                  <a:lnTo>
                    <a:pt x="360807" y="0"/>
                  </a:lnTo>
                  <a:lnTo>
                    <a:pt x="240316" y="348615"/>
                  </a:lnTo>
                  <a:lnTo>
                    <a:pt x="120491" y="348615"/>
                  </a:lnTo>
                  <a:lnTo>
                    <a:pt x="0" y="0"/>
                  </a:lnTo>
                  <a:close/>
                </a:path>
              </a:pathLst>
            </a:custGeom>
            <a:grpFill/>
            <a:ln w="9525" cap="flat">
              <a:noFill/>
              <a:prstDash val="solid"/>
              <a:miter/>
            </a:ln>
          </p:spPr>
          <p:txBody>
            <a:bodyPr rtlCol="0" anchor="ctr"/>
            <a:lstStyle/>
            <a:p>
              <a:endParaRPr lang="en-AU"/>
            </a:p>
          </p:txBody>
        </p:sp>
        <p:sp>
          <p:nvSpPr>
            <p:cNvPr id="65" name="Freeform: Shape 64">
              <a:extLst>
                <a:ext uri="{FF2B5EF4-FFF2-40B4-BE49-F238E27FC236}">
                  <a16:creationId xmlns:a16="http://schemas.microsoft.com/office/drawing/2014/main" id="{9F3C3D4F-727F-34F7-97C5-E74D20CB7F0E}"/>
                </a:ext>
              </a:extLst>
            </p:cNvPr>
            <p:cNvSpPr/>
            <p:nvPr/>
          </p:nvSpPr>
          <p:spPr>
            <a:xfrm>
              <a:off x="21579773" y="2823804"/>
              <a:ext cx="359589" cy="369093"/>
            </a:xfrm>
            <a:custGeom>
              <a:avLst/>
              <a:gdLst>
                <a:gd name="connsiteX0" fmla="*/ 95 w 359589"/>
                <a:gd name="connsiteY0" fmla="*/ 183832 h 369093"/>
                <a:gd name="connsiteX1" fmla="*/ 179165 w 359589"/>
                <a:gd name="connsiteY1" fmla="*/ 0 h 369093"/>
                <a:gd name="connsiteX2" fmla="*/ 298323 w 359589"/>
                <a:gd name="connsiteY2" fmla="*/ 43625 h 369093"/>
                <a:gd name="connsiteX3" fmla="*/ 359569 w 359589"/>
                <a:gd name="connsiteY3" fmla="*/ 213170 h 369093"/>
                <a:gd name="connsiteX4" fmla="*/ 108966 w 359589"/>
                <a:gd name="connsiteY4" fmla="*/ 213170 h 369093"/>
                <a:gd name="connsiteX5" fmla="*/ 187261 w 359589"/>
                <a:gd name="connsiteY5" fmla="*/ 289465 h 369093"/>
                <a:gd name="connsiteX6" fmla="*/ 245173 w 359589"/>
                <a:gd name="connsiteY6" fmla="*/ 254698 h 369093"/>
                <a:gd name="connsiteX7" fmla="*/ 353473 w 359589"/>
                <a:gd name="connsiteY7" fmla="*/ 254698 h 369093"/>
                <a:gd name="connsiteX8" fmla="*/ 294894 w 359589"/>
                <a:gd name="connsiteY8" fmla="*/ 337090 h 369093"/>
                <a:gd name="connsiteX9" fmla="*/ 185928 w 359589"/>
                <a:gd name="connsiteY9" fmla="*/ 369094 h 369093"/>
                <a:gd name="connsiteX10" fmla="*/ 0 w 359589"/>
                <a:gd name="connsiteY10" fmla="*/ 183928 h 369093"/>
                <a:gd name="connsiteX11" fmla="*/ 247269 w 359589"/>
                <a:gd name="connsiteY11" fmla="*/ 147066 h 369093"/>
                <a:gd name="connsiteX12" fmla="*/ 181260 w 359589"/>
                <a:gd name="connsiteY12" fmla="*/ 78962 h 369093"/>
                <a:gd name="connsiteX13" fmla="*/ 109728 w 359589"/>
                <a:gd name="connsiteY13" fmla="*/ 147066 h 369093"/>
                <a:gd name="connsiteX14" fmla="*/ 247269 w 359589"/>
                <a:gd name="connsiteY14" fmla="*/ 147066 h 36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9589" h="369093">
                  <a:moveTo>
                    <a:pt x="95" y="183832"/>
                  </a:moveTo>
                  <a:cubicBezTo>
                    <a:pt x="95" y="79629"/>
                    <a:pt x="72961" y="0"/>
                    <a:pt x="179165" y="0"/>
                  </a:cubicBezTo>
                  <a:cubicBezTo>
                    <a:pt x="228885" y="0"/>
                    <a:pt x="268319" y="16383"/>
                    <a:pt x="298323" y="43625"/>
                  </a:cubicBezTo>
                  <a:cubicBezTo>
                    <a:pt x="339852" y="81725"/>
                    <a:pt x="360330" y="142399"/>
                    <a:pt x="359569" y="213170"/>
                  </a:cubicBezTo>
                  <a:lnTo>
                    <a:pt x="108966" y="213170"/>
                  </a:lnTo>
                  <a:cubicBezTo>
                    <a:pt x="115728" y="260128"/>
                    <a:pt x="141637" y="289465"/>
                    <a:pt x="187261" y="289465"/>
                  </a:cubicBezTo>
                  <a:cubicBezTo>
                    <a:pt x="216503" y="289465"/>
                    <a:pt x="235648" y="276511"/>
                    <a:pt x="245173" y="254698"/>
                  </a:cubicBezTo>
                  <a:lnTo>
                    <a:pt x="353473" y="254698"/>
                  </a:lnTo>
                  <a:cubicBezTo>
                    <a:pt x="345948" y="286036"/>
                    <a:pt x="325564" y="315944"/>
                    <a:pt x="294894" y="337090"/>
                  </a:cubicBezTo>
                  <a:cubicBezTo>
                    <a:pt x="265652" y="357473"/>
                    <a:pt x="230219" y="369094"/>
                    <a:pt x="185928" y="369094"/>
                  </a:cubicBezTo>
                  <a:cubicBezTo>
                    <a:pt x="70866" y="369094"/>
                    <a:pt x="0" y="289465"/>
                    <a:pt x="0" y="183928"/>
                  </a:cubicBezTo>
                  <a:close/>
                  <a:moveTo>
                    <a:pt x="247269" y="147066"/>
                  </a:moveTo>
                  <a:cubicBezTo>
                    <a:pt x="243173" y="105537"/>
                    <a:pt x="217265" y="78962"/>
                    <a:pt x="181260" y="78962"/>
                  </a:cubicBezTo>
                  <a:cubicBezTo>
                    <a:pt x="139065" y="78962"/>
                    <a:pt x="117253" y="105537"/>
                    <a:pt x="109728" y="147066"/>
                  </a:cubicBezTo>
                  <a:lnTo>
                    <a:pt x="247269" y="147066"/>
                  </a:lnTo>
                  <a:close/>
                </a:path>
              </a:pathLst>
            </a:custGeom>
            <a:grpFill/>
            <a:ln w="9525" cap="flat">
              <a:noFill/>
              <a:prstDash val="solid"/>
              <a:miter/>
            </a:ln>
          </p:spPr>
          <p:txBody>
            <a:bodyPr rtlCol="0" anchor="ctr"/>
            <a:lstStyle/>
            <a:p>
              <a:endParaRPr lang="en-AU"/>
            </a:p>
          </p:txBody>
        </p:sp>
        <p:sp>
          <p:nvSpPr>
            <p:cNvPr id="66" name="Freeform: Shape 65">
              <a:extLst>
                <a:ext uri="{FF2B5EF4-FFF2-40B4-BE49-F238E27FC236}">
                  <a16:creationId xmlns:a16="http://schemas.microsoft.com/office/drawing/2014/main" id="{A4059B0A-E9C9-50E7-42A2-3EFA4692A219}"/>
                </a:ext>
              </a:extLst>
            </p:cNvPr>
            <p:cNvSpPr/>
            <p:nvPr/>
          </p:nvSpPr>
          <p:spPr>
            <a:xfrm>
              <a:off x="21969345" y="2828566"/>
              <a:ext cx="225361" cy="354139"/>
            </a:xfrm>
            <a:custGeom>
              <a:avLst/>
              <a:gdLst>
                <a:gd name="connsiteX0" fmla="*/ 0 w 225361"/>
                <a:gd name="connsiteY0" fmla="*/ 5429 h 354139"/>
                <a:gd name="connsiteX1" fmla="*/ 106204 w 225361"/>
                <a:gd name="connsiteY1" fmla="*/ 5429 h 354139"/>
                <a:gd name="connsiteX2" fmla="*/ 106204 w 225361"/>
                <a:gd name="connsiteY2" fmla="*/ 59912 h 354139"/>
                <a:gd name="connsiteX3" fmla="*/ 108204 w 225361"/>
                <a:gd name="connsiteY3" fmla="*/ 59912 h 354139"/>
                <a:gd name="connsiteX4" fmla="*/ 203549 w 225361"/>
                <a:gd name="connsiteY4" fmla="*/ 0 h 354139"/>
                <a:gd name="connsiteX5" fmla="*/ 225362 w 225361"/>
                <a:gd name="connsiteY5" fmla="*/ 2762 h 354139"/>
                <a:gd name="connsiteX6" fmla="*/ 225362 w 225361"/>
                <a:gd name="connsiteY6" fmla="*/ 98107 h 354139"/>
                <a:gd name="connsiteX7" fmla="*/ 222599 w 225361"/>
                <a:gd name="connsiteY7" fmla="*/ 98107 h 354139"/>
                <a:gd name="connsiteX8" fmla="*/ 110966 w 225361"/>
                <a:gd name="connsiteY8" fmla="*/ 197548 h 354139"/>
                <a:gd name="connsiteX9" fmla="*/ 110966 w 225361"/>
                <a:gd name="connsiteY9" fmla="*/ 354139 h 354139"/>
                <a:gd name="connsiteX10" fmla="*/ 0 w 225361"/>
                <a:gd name="connsiteY10" fmla="*/ 354139 h 354139"/>
                <a:gd name="connsiteX11" fmla="*/ 0 w 225361"/>
                <a:gd name="connsiteY11" fmla="*/ 5525 h 354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5361" h="354139">
                  <a:moveTo>
                    <a:pt x="0" y="5429"/>
                  </a:moveTo>
                  <a:lnTo>
                    <a:pt x="106204" y="5429"/>
                  </a:lnTo>
                  <a:lnTo>
                    <a:pt x="106204" y="59912"/>
                  </a:lnTo>
                  <a:lnTo>
                    <a:pt x="108204" y="59912"/>
                  </a:lnTo>
                  <a:cubicBezTo>
                    <a:pt x="132683" y="18383"/>
                    <a:pt x="161354" y="0"/>
                    <a:pt x="203549" y="0"/>
                  </a:cubicBezTo>
                  <a:cubicBezTo>
                    <a:pt x="213741" y="0"/>
                    <a:pt x="220599" y="667"/>
                    <a:pt x="225362" y="2762"/>
                  </a:cubicBezTo>
                  <a:lnTo>
                    <a:pt x="225362" y="98107"/>
                  </a:lnTo>
                  <a:lnTo>
                    <a:pt x="222599" y="98107"/>
                  </a:lnTo>
                  <a:cubicBezTo>
                    <a:pt x="154496" y="88582"/>
                    <a:pt x="110966" y="121920"/>
                    <a:pt x="110966" y="197548"/>
                  </a:cubicBezTo>
                  <a:lnTo>
                    <a:pt x="110966" y="354139"/>
                  </a:lnTo>
                  <a:lnTo>
                    <a:pt x="0" y="354139"/>
                  </a:lnTo>
                  <a:lnTo>
                    <a:pt x="0" y="5525"/>
                  </a:lnTo>
                  <a:close/>
                </a:path>
              </a:pathLst>
            </a:custGeom>
            <a:grpFill/>
            <a:ln w="9525" cap="flat">
              <a:noFill/>
              <a:prstDash val="solid"/>
              <a:miter/>
            </a:ln>
          </p:spPr>
          <p:txBody>
            <a:bodyPr rtlCol="0" anchor="ctr"/>
            <a:lstStyle/>
            <a:p>
              <a:endParaRPr lang="en-AU"/>
            </a:p>
          </p:txBody>
        </p:sp>
        <p:sp>
          <p:nvSpPr>
            <p:cNvPr id="67" name="Freeform: Shape 66">
              <a:extLst>
                <a:ext uri="{FF2B5EF4-FFF2-40B4-BE49-F238E27FC236}">
                  <a16:creationId xmlns:a16="http://schemas.microsoft.com/office/drawing/2014/main" id="{89A19E22-8B7F-C0B9-6CDF-468746907795}"/>
                </a:ext>
              </a:extLst>
            </p:cNvPr>
            <p:cNvSpPr/>
            <p:nvPr/>
          </p:nvSpPr>
          <p:spPr>
            <a:xfrm>
              <a:off x="22168894" y="3068215"/>
              <a:ext cx="116395" cy="114395"/>
            </a:xfrm>
            <a:custGeom>
              <a:avLst/>
              <a:gdLst>
                <a:gd name="connsiteX0" fmla="*/ 0 w 116395"/>
                <a:gd name="connsiteY0" fmla="*/ 0 h 114395"/>
                <a:gd name="connsiteX1" fmla="*/ 116396 w 116395"/>
                <a:gd name="connsiteY1" fmla="*/ 0 h 114395"/>
                <a:gd name="connsiteX2" fmla="*/ 116396 w 116395"/>
                <a:gd name="connsiteY2" fmla="*/ 114395 h 114395"/>
                <a:gd name="connsiteX3" fmla="*/ 0 w 116395"/>
                <a:gd name="connsiteY3" fmla="*/ 114395 h 114395"/>
                <a:gd name="connsiteX4" fmla="*/ 0 w 116395"/>
                <a:gd name="connsiteY4" fmla="*/ 0 h 1143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95" h="114395">
                  <a:moveTo>
                    <a:pt x="0" y="0"/>
                  </a:moveTo>
                  <a:lnTo>
                    <a:pt x="116396" y="0"/>
                  </a:lnTo>
                  <a:lnTo>
                    <a:pt x="116396" y="114395"/>
                  </a:lnTo>
                  <a:lnTo>
                    <a:pt x="0" y="114395"/>
                  </a:lnTo>
                  <a:lnTo>
                    <a:pt x="0" y="0"/>
                  </a:lnTo>
                  <a:close/>
                </a:path>
              </a:pathLst>
            </a:custGeom>
            <a:grpFill/>
            <a:ln w="9525" cap="flat">
              <a:noFill/>
              <a:prstDash val="solid"/>
              <a:miter/>
            </a:ln>
          </p:spPr>
          <p:txBody>
            <a:bodyPr rtlCol="0" anchor="ctr"/>
            <a:lstStyle/>
            <a:p>
              <a:endParaRPr lang="en-AU"/>
            </a:p>
          </p:txBody>
        </p:sp>
      </p:grpSp>
      <p:sp>
        <p:nvSpPr>
          <p:cNvPr id="68" name="Freeform: Shape 67">
            <a:extLst>
              <a:ext uri="{FF2B5EF4-FFF2-40B4-BE49-F238E27FC236}">
                <a16:creationId xmlns:a16="http://schemas.microsoft.com/office/drawing/2014/main" id="{05189FBD-5040-7178-68D1-CB0DCA43E6C3}"/>
              </a:ext>
            </a:extLst>
          </p:cNvPr>
          <p:cNvSpPr/>
          <p:nvPr/>
        </p:nvSpPr>
        <p:spPr>
          <a:xfrm>
            <a:off x="2645689" y="3726206"/>
            <a:ext cx="1180476" cy="1180473"/>
          </a:xfrm>
          <a:custGeom>
            <a:avLst/>
            <a:gdLst>
              <a:gd name="connsiteX0" fmla="*/ 373380 w 373380"/>
              <a:gd name="connsiteY0" fmla="*/ 186690 h 373379"/>
              <a:gd name="connsiteX1" fmla="*/ 186690 w 373380"/>
              <a:gd name="connsiteY1" fmla="*/ 373380 h 373379"/>
              <a:gd name="connsiteX2" fmla="*/ 0 w 373380"/>
              <a:gd name="connsiteY2" fmla="*/ 186690 h 373379"/>
              <a:gd name="connsiteX3" fmla="*/ 186690 w 373380"/>
              <a:gd name="connsiteY3" fmla="*/ 0 h 373379"/>
              <a:gd name="connsiteX4" fmla="*/ 373380 w 373380"/>
              <a:gd name="connsiteY4" fmla="*/ 186690 h 373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380" h="373379">
                <a:moveTo>
                  <a:pt x="373380" y="186690"/>
                </a:moveTo>
                <a:cubicBezTo>
                  <a:pt x="373380" y="289750"/>
                  <a:pt x="289846" y="373380"/>
                  <a:pt x="186690" y="373380"/>
                </a:cubicBezTo>
                <a:cubicBezTo>
                  <a:pt x="83534" y="373380"/>
                  <a:pt x="0" y="289846"/>
                  <a:pt x="0" y="186690"/>
                </a:cubicBezTo>
                <a:cubicBezTo>
                  <a:pt x="0" y="83534"/>
                  <a:pt x="83534" y="0"/>
                  <a:pt x="186690" y="0"/>
                </a:cubicBezTo>
                <a:cubicBezTo>
                  <a:pt x="289846" y="0"/>
                  <a:pt x="373380" y="83534"/>
                  <a:pt x="373380" y="186690"/>
                </a:cubicBezTo>
              </a:path>
            </a:pathLst>
          </a:custGeom>
          <a:solidFill>
            <a:schemeClr val="bg1"/>
          </a:solidFill>
          <a:ln w="9525" cap="flat">
            <a:noFill/>
            <a:prstDash val="solid"/>
            <a:miter/>
          </a:ln>
        </p:spPr>
        <p:txBody>
          <a:bodyPr rtlCol="0" anchor="ctr"/>
          <a:lstStyle/>
          <a:p>
            <a:endParaRPr lang="en-AU"/>
          </a:p>
        </p:txBody>
      </p:sp>
      <p:grpSp>
        <p:nvGrpSpPr>
          <p:cNvPr id="69" name="Graphic 48">
            <a:extLst>
              <a:ext uri="{FF2B5EF4-FFF2-40B4-BE49-F238E27FC236}">
                <a16:creationId xmlns:a16="http://schemas.microsoft.com/office/drawing/2014/main" id="{1EEDCA1A-5E40-887C-8F37-870C6CBAD8E0}"/>
              </a:ext>
            </a:extLst>
          </p:cNvPr>
          <p:cNvGrpSpPr/>
          <p:nvPr/>
        </p:nvGrpSpPr>
        <p:grpSpPr>
          <a:xfrm>
            <a:off x="2823662" y="4167078"/>
            <a:ext cx="776646" cy="243623"/>
            <a:chOff x="19760592" y="2963916"/>
            <a:chExt cx="245650" cy="77057"/>
          </a:xfrm>
          <a:solidFill>
            <a:srgbClr val="FFFFFF"/>
          </a:solidFill>
        </p:grpSpPr>
        <p:sp>
          <p:nvSpPr>
            <p:cNvPr id="70" name="Freeform: Shape 69">
              <a:extLst>
                <a:ext uri="{FF2B5EF4-FFF2-40B4-BE49-F238E27FC236}">
                  <a16:creationId xmlns:a16="http://schemas.microsoft.com/office/drawing/2014/main" id="{B7C2F300-6932-53C2-09BA-079B70E671BD}"/>
                </a:ext>
              </a:extLst>
            </p:cNvPr>
            <p:cNvSpPr/>
            <p:nvPr/>
          </p:nvSpPr>
          <p:spPr>
            <a:xfrm>
              <a:off x="19760592" y="2983823"/>
              <a:ext cx="54292" cy="57150"/>
            </a:xfrm>
            <a:custGeom>
              <a:avLst/>
              <a:gdLst>
                <a:gd name="connsiteX0" fmla="*/ 95 w 54292"/>
                <a:gd name="connsiteY0" fmla="*/ 28575 h 57150"/>
                <a:gd name="connsiteX1" fmla="*/ 28290 w 54292"/>
                <a:gd name="connsiteY1" fmla="*/ 0 h 57150"/>
                <a:gd name="connsiteX2" fmla="*/ 53912 w 54292"/>
                <a:gd name="connsiteY2" fmla="*/ 20669 h 57150"/>
                <a:gd name="connsiteX3" fmla="*/ 37338 w 54292"/>
                <a:gd name="connsiteY3" fmla="*/ 20669 h 57150"/>
                <a:gd name="connsiteX4" fmla="*/ 28480 w 54292"/>
                <a:gd name="connsiteY4" fmla="*/ 12668 h 57150"/>
                <a:gd name="connsiteX5" fmla="*/ 17431 w 54292"/>
                <a:gd name="connsiteY5" fmla="*/ 28575 h 57150"/>
                <a:gd name="connsiteX6" fmla="*/ 28480 w 54292"/>
                <a:gd name="connsiteY6" fmla="*/ 44291 h 57150"/>
                <a:gd name="connsiteX7" fmla="*/ 37815 w 54292"/>
                <a:gd name="connsiteY7" fmla="*/ 35052 h 57150"/>
                <a:gd name="connsiteX8" fmla="*/ 54293 w 54292"/>
                <a:gd name="connsiteY8" fmla="*/ 35052 h 57150"/>
                <a:gd name="connsiteX9" fmla="*/ 28670 w 54292"/>
                <a:gd name="connsiteY9" fmla="*/ 57150 h 57150"/>
                <a:gd name="connsiteX10" fmla="*/ 0 w 54292"/>
                <a:gd name="connsiteY10" fmla="*/ 285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292" h="57150">
                  <a:moveTo>
                    <a:pt x="95" y="28575"/>
                  </a:moveTo>
                  <a:cubicBezTo>
                    <a:pt x="95" y="12383"/>
                    <a:pt x="11240" y="0"/>
                    <a:pt x="28290" y="0"/>
                  </a:cubicBezTo>
                  <a:cubicBezTo>
                    <a:pt x="42958" y="0"/>
                    <a:pt x="52293" y="8572"/>
                    <a:pt x="53912" y="20669"/>
                  </a:cubicBezTo>
                  <a:lnTo>
                    <a:pt x="37338" y="20669"/>
                  </a:lnTo>
                  <a:cubicBezTo>
                    <a:pt x="36291" y="15812"/>
                    <a:pt x="33338" y="12668"/>
                    <a:pt x="28480" y="12668"/>
                  </a:cubicBezTo>
                  <a:cubicBezTo>
                    <a:pt x="21146" y="12668"/>
                    <a:pt x="17431" y="18764"/>
                    <a:pt x="17431" y="28575"/>
                  </a:cubicBezTo>
                  <a:cubicBezTo>
                    <a:pt x="17431" y="38386"/>
                    <a:pt x="21146" y="44291"/>
                    <a:pt x="28480" y="44291"/>
                  </a:cubicBezTo>
                  <a:cubicBezTo>
                    <a:pt x="33814" y="44291"/>
                    <a:pt x="37148" y="41148"/>
                    <a:pt x="37815" y="35052"/>
                  </a:cubicBezTo>
                  <a:lnTo>
                    <a:pt x="54293" y="35052"/>
                  </a:lnTo>
                  <a:cubicBezTo>
                    <a:pt x="53912" y="47530"/>
                    <a:pt x="44006" y="57150"/>
                    <a:pt x="28670" y="57150"/>
                  </a:cubicBezTo>
                  <a:cubicBezTo>
                    <a:pt x="11240" y="57150"/>
                    <a:pt x="0" y="44863"/>
                    <a:pt x="0" y="28575"/>
                  </a:cubicBezTo>
                  <a:close/>
                </a:path>
              </a:pathLst>
            </a:custGeom>
            <a:solidFill>
              <a:srgbClr val="FFFFFF"/>
            </a:solidFill>
            <a:ln w="9525" cap="flat">
              <a:noFill/>
              <a:prstDash val="solid"/>
              <a:miter/>
            </a:ln>
          </p:spPr>
          <p:txBody>
            <a:bodyPr rtlCol="0" anchor="ctr"/>
            <a:lstStyle/>
            <a:p>
              <a:endParaRPr lang="en-AU"/>
            </a:p>
          </p:txBody>
        </p:sp>
        <p:sp>
          <p:nvSpPr>
            <p:cNvPr id="71" name="Freeform: Shape 70">
              <a:extLst>
                <a:ext uri="{FF2B5EF4-FFF2-40B4-BE49-F238E27FC236}">
                  <a16:creationId xmlns:a16="http://schemas.microsoft.com/office/drawing/2014/main" id="{E01BD5D6-80C4-2B63-8C8A-C4BAB7F38D30}"/>
                </a:ext>
              </a:extLst>
            </p:cNvPr>
            <p:cNvSpPr/>
            <p:nvPr/>
          </p:nvSpPr>
          <p:spPr>
            <a:xfrm>
              <a:off x="19816981" y="2963916"/>
              <a:ext cx="17430" cy="75342"/>
            </a:xfrm>
            <a:custGeom>
              <a:avLst/>
              <a:gdLst>
                <a:gd name="connsiteX0" fmla="*/ 0 w 17430"/>
                <a:gd name="connsiteY0" fmla="*/ 0 h 75342"/>
                <a:gd name="connsiteX1" fmla="*/ 17430 w 17430"/>
                <a:gd name="connsiteY1" fmla="*/ 0 h 75342"/>
                <a:gd name="connsiteX2" fmla="*/ 17430 w 17430"/>
                <a:gd name="connsiteY2" fmla="*/ 75343 h 75342"/>
                <a:gd name="connsiteX3" fmla="*/ 0 w 17430"/>
                <a:gd name="connsiteY3" fmla="*/ 75343 h 75342"/>
                <a:gd name="connsiteX4" fmla="*/ 0 w 17430"/>
                <a:gd name="connsiteY4" fmla="*/ 0 h 75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30" h="75342">
                  <a:moveTo>
                    <a:pt x="0" y="0"/>
                  </a:moveTo>
                  <a:lnTo>
                    <a:pt x="17430" y="0"/>
                  </a:lnTo>
                  <a:lnTo>
                    <a:pt x="17430" y="75343"/>
                  </a:lnTo>
                  <a:lnTo>
                    <a:pt x="0" y="75343"/>
                  </a:lnTo>
                  <a:lnTo>
                    <a:pt x="0" y="0"/>
                  </a:lnTo>
                  <a:close/>
                </a:path>
              </a:pathLst>
            </a:custGeom>
            <a:solidFill>
              <a:srgbClr val="FFFFFF"/>
            </a:solidFill>
            <a:ln w="9525" cap="flat">
              <a:noFill/>
              <a:prstDash val="solid"/>
              <a:miter/>
            </a:ln>
          </p:spPr>
          <p:txBody>
            <a:bodyPr rtlCol="0" anchor="ctr"/>
            <a:lstStyle/>
            <a:p>
              <a:endParaRPr lang="en-AU"/>
            </a:p>
          </p:txBody>
        </p:sp>
        <p:sp>
          <p:nvSpPr>
            <p:cNvPr id="72" name="Freeform: Shape 71">
              <a:extLst>
                <a:ext uri="{FF2B5EF4-FFF2-40B4-BE49-F238E27FC236}">
                  <a16:creationId xmlns:a16="http://schemas.microsoft.com/office/drawing/2014/main" id="{F1BC4F5A-95E3-A186-13DB-15BCF92424BD}"/>
                </a:ext>
              </a:extLst>
            </p:cNvPr>
            <p:cNvSpPr/>
            <p:nvPr/>
          </p:nvSpPr>
          <p:spPr>
            <a:xfrm>
              <a:off x="19836507" y="2983823"/>
              <a:ext cx="57626" cy="57150"/>
            </a:xfrm>
            <a:custGeom>
              <a:avLst/>
              <a:gdLst>
                <a:gd name="connsiteX0" fmla="*/ 0 w 57626"/>
                <a:gd name="connsiteY0" fmla="*/ 28575 h 57150"/>
                <a:gd name="connsiteX1" fmla="*/ 28860 w 57626"/>
                <a:gd name="connsiteY1" fmla="*/ 0 h 57150"/>
                <a:gd name="connsiteX2" fmla="*/ 57626 w 57626"/>
                <a:gd name="connsiteY2" fmla="*/ 28575 h 57150"/>
                <a:gd name="connsiteX3" fmla="*/ 28860 w 57626"/>
                <a:gd name="connsiteY3" fmla="*/ 57150 h 57150"/>
                <a:gd name="connsiteX4" fmla="*/ 0 w 57626"/>
                <a:gd name="connsiteY4" fmla="*/ 28575 h 57150"/>
                <a:gd name="connsiteX5" fmla="*/ 40291 w 57626"/>
                <a:gd name="connsiteY5" fmla="*/ 28575 h 57150"/>
                <a:gd name="connsiteX6" fmla="*/ 28766 w 57626"/>
                <a:gd name="connsiteY6" fmla="*/ 12097 h 57150"/>
                <a:gd name="connsiteX7" fmla="*/ 17336 w 57626"/>
                <a:gd name="connsiteY7" fmla="*/ 28575 h 57150"/>
                <a:gd name="connsiteX8" fmla="*/ 28766 w 57626"/>
                <a:gd name="connsiteY8" fmla="*/ 44863 h 57150"/>
                <a:gd name="connsiteX9" fmla="*/ 40291 w 57626"/>
                <a:gd name="connsiteY9" fmla="*/ 285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26" h="57150">
                  <a:moveTo>
                    <a:pt x="0" y="28575"/>
                  </a:moveTo>
                  <a:cubicBezTo>
                    <a:pt x="0" y="12383"/>
                    <a:pt x="11620" y="0"/>
                    <a:pt x="28860" y="0"/>
                  </a:cubicBezTo>
                  <a:cubicBezTo>
                    <a:pt x="46101" y="0"/>
                    <a:pt x="57626" y="12287"/>
                    <a:pt x="57626" y="28575"/>
                  </a:cubicBezTo>
                  <a:cubicBezTo>
                    <a:pt x="57626" y="44863"/>
                    <a:pt x="46196" y="57150"/>
                    <a:pt x="28860" y="57150"/>
                  </a:cubicBezTo>
                  <a:cubicBezTo>
                    <a:pt x="11525" y="57150"/>
                    <a:pt x="0" y="44863"/>
                    <a:pt x="0" y="28575"/>
                  </a:cubicBezTo>
                  <a:close/>
                  <a:moveTo>
                    <a:pt x="40291" y="28575"/>
                  </a:moveTo>
                  <a:cubicBezTo>
                    <a:pt x="40291" y="18764"/>
                    <a:pt x="36290" y="12097"/>
                    <a:pt x="28766" y="12097"/>
                  </a:cubicBezTo>
                  <a:cubicBezTo>
                    <a:pt x="21241" y="12097"/>
                    <a:pt x="17336" y="18764"/>
                    <a:pt x="17336" y="28575"/>
                  </a:cubicBezTo>
                  <a:cubicBezTo>
                    <a:pt x="17336" y="38386"/>
                    <a:pt x="21241" y="44863"/>
                    <a:pt x="28766" y="44863"/>
                  </a:cubicBezTo>
                  <a:cubicBezTo>
                    <a:pt x="36290" y="44863"/>
                    <a:pt x="40291" y="38291"/>
                    <a:pt x="40291" y="28575"/>
                  </a:cubicBezTo>
                  <a:close/>
                </a:path>
              </a:pathLst>
            </a:custGeom>
            <a:solidFill>
              <a:srgbClr val="FFFFFF"/>
            </a:solidFill>
            <a:ln w="9525" cap="flat">
              <a:noFill/>
              <a:prstDash val="solid"/>
              <a:miter/>
            </a:ln>
          </p:spPr>
          <p:txBody>
            <a:bodyPr rtlCol="0" anchor="ctr"/>
            <a:lstStyle/>
            <a:p>
              <a:endParaRPr lang="en-AU"/>
            </a:p>
          </p:txBody>
        </p:sp>
        <p:sp>
          <p:nvSpPr>
            <p:cNvPr id="73" name="Freeform: Shape 72">
              <a:extLst>
                <a:ext uri="{FF2B5EF4-FFF2-40B4-BE49-F238E27FC236}">
                  <a16:creationId xmlns:a16="http://schemas.microsoft.com/office/drawing/2014/main" id="{733E0241-2382-1DC4-4C00-66973A6C4E43}"/>
                </a:ext>
              </a:extLst>
            </p:cNvPr>
            <p:cNvSpPr/>
            <p:nvPr/>
          </p:nvSpPr>
          <p:spPr>
            <a:xfrm>
              <a:off x="19895752" y="2985347"/>
              <a:ext cx="51816" cy="55435"/>
            </a:xfrm>
            <a:custGeom>
              <a:avLst/>
              <a:gdLst>
                <a:gd name="connsiteX0" fmla="*/ 0 w 51816"/>
                <a:gd name="connsiteY0" fmla="*/ 35433 h 55435"/>
                <a:gd name="connsiteX1" fmla="*/ 0 w 51816"/>
                <a:gd name="connsiteY1" fmla="*/ 0 h 55435"/>
                <a:gd name="connsiteX2" fmla="*/ 17050 w 51816"/>
                <a:gd name="connsiteY2" fmla="*/ 0 h 55435"/>
                <a:gd name="connsiteX3" fmla="*/ 17050 w 51816"/>
                <a:gd name="connsiteY3" fmla="*/ 31813 h 55435"/>
                <a:gd name="connsiteX4" fmla="*/ 25146 w 51816"/>
                <a:gd name="connsiteY4" fmla="*/ 40958 h 55435"/>
                <a:gd name="connsiteX5" fmla="*/ 34671 w 51816"/>
                <a:gd name="connsiteY5" fmla="*/ 30099 h 55435"/>
                <a:gd name="connsiteX6" fmla="*/ 34671 w 51816"/>
                <a:gd name="connsiteY6" fmla="*/ 0 h 55435"/>
                <a:gd name="connsiteX7" fmla="*/ 51816 w 51816"/>
                <a:gd name="connsiteY7" fmla="*/ 0 h 55435"/>
                <a:gd name="connsiteX8" fmla="*/ 51816 w 51816"/>
                <a:gd name="connsiteY8" fmla="*/ 53912 h 55435"/>
                <a:gd name="connsiteX9" fmla="*/ 35338 w 51816"/>
                <a:gd name="connsiteY9" fmla="*/ 53912 h 55435"/>
                <a:gd name="connsiteX10" fmla="*/ 35338 w 51816"/>
                <a:gd name="connsiteY10" fmla="*/ 47244 h 55435"/>
                <a:gd name="connsiteX11" fmla="*/ 35053 w 51816"/>
                <a:gd name="connsiteY11" fmla="*/ 47244 h 55435"/>
                <a:gd name="connsiteX12" fmla="*/ 18955 w 51816"/>
                <a:gd name="connsiteY12" fmla="*/ 55436 h 55435"/>
                <a:gd name="connsiteX13" fmla="*/ 0 w 51816"/>
                <a:gd name="connsiteY13" fmla="*/ 35338 h 55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816" h="55435">
                  <a:moveTo>
                    <a:pt x="0" y="35433"/>
                  </a:moveTo>
                  <a:lnTo>
                    <a:pt x="0" y="0"/>
                  </a:lnTo>
                  <a:lnTo>
                    <a:pt x="17050" y="0"/>
                  </a:lnTo>
                  <a:lnTo>
                    <a:pt x="17050" y="31813"/>
                  </a:lnTo>
                  <a:cubicBezTo>
                    <a:pt x="17050" y="37719"/>
                    <a:pt x="19717" y="40958"/>
                    <a:pt x="25146" y="40958"/>
                  </a:cubicBezTo>
                  <a:cubicBezTo>
                    <a:pt x="31052" y="40958"/>
                    <a:pt x="34671" y="36576"/>
                    <a:pt x="34671" y="30099"/>
                  </a:cubicBezTo>
                  <a:lnTo>
                    <a:pt x="34671" y="0"/>
                  </a:lnTo>
                  <a:lnTo>
                    <a:pt x="51816" y="0"/>
                  </a:lnTo>
                  <a:lnTo>
                    <a:pt x="51816" y="53912"/>
                  </a:lnTo>
                  <a:lnTo>
                    <a:pt x="35338" y="53912"/>
                  </a:lnTo>
                  <a:lnTo>
                    <a:pt x="35338" y="47244"/>
                  </a:lnTo>
                  <a:lnTo>
                    <a:pt x="35053" y="47244"/>
                  </a:lnTo>
                  <a:cubicBezTo>
                    <a:pt x="31147" y="52483"/>
                    <a:pt x="26384" y="55436"/>
                    <a:pt x="18955" y="55436"/>
                  </a:cubicBezTo>
                  <a:cubicBezTo>
                    <a:pt x="6478" y="55436"/>
                    <a:pt x="0" y="47339"/>
                    <a:pt x="0" y="35338"/>
                  </a:cubicBezTo>
                  <a:close/>
                </a:path>
              </a:pathLst>
            </a:custGeom>
            <a:solidFill>
              <a:srgbClr val="FFFFFF"/>
            </a:solidFill>
            <a:ln w="9525" cap="flat">
              <a:noFill/>
              <a:prstDash val="solid"/>
              <a:miter/>
            </a:ln>
          </p:spPr>
          <p:txBody>
            <a:bodyPr rtlCol="0" anchor="ctr"/>
            <a:lstStyle/>
            <a:p>
              <a:endParaRPr lang="en-AU"/>
            </a:p>
          </p:txBody>
        </p:sp>
        <p:sp>
          <p:nvSpPr>
            <p:cNvPr id="74" name="Freeform: Shape 73">
              <a:extLst>
                <a:ext uri="{FF2B5EF4-FFF2-40B4-BE49-F238E27FC236}">
                  <a16:creationId xmlns:a16="http://schemas.microsoft.com/office/drawing/2014/main" id="{6ACFB6BA-489A-E386-9678-EEB9191039B2}"/>
                </a:ext>
              </a:extLst>
            </p:cNvPr>
            <p:cNvSpPr/>
            <p:nvPr/>
          </p:nvSpPr>
          <p:spPr>
            <a:xfrm>
              <a:off x="19950045" y="2963916"/>
              <a:ext cx="56197" cy="77057"/>
            </a:xfrm>
            <a:custGeom>
              <a:avLst/>
              <a:gdLst>
                <a:gd name="connsiteX0" fmla="*/ 95 w 56197"/>
                <a:gd name="connsiteY0" fmla="*/ 48387 h 77057"/>
                <a:gd name="connsiteX1" fmla="*/ 23717 w 56197"/>
                <a:gd name="connsiteY1" fmla="*/ 19812 h 77057"/>
                <a:gd name="connsiteX2" fmla="*/ 38767 w 56197"/>
                <a:gd name="connsiteY2" fmla="*/ 27527 h 77057"/>
                <a:gd name="connsiteX3" fmla="*/ 39053 w 56197"/>
                <a:gd name="connsiteY3" fmla="*/ 27527 h 77057"/>
                <a:gd name="connsiteX4" fmla="*/ 39053 w 56197"/>
                <a:gd name="connsiteY4" fmla="*/ 0 h 77057"/>
                <a:gd name="connsiteX5" fmla="*/ 56198 w 56197"/>
                <a:gd name="connsiteY5" fmla="*/ 0 h 77057"/>
                <a:gd name="connsiteX6" fmla="*/ 56198 w 56197"/>
                <a:gd name="connsiteY6" fmla="*/ 75343 h 77057"/>
                <a:gd name="connsiteX7" fmla="*/ 39720 w 56197"/>
                <a:gd name="connsiteY7" fmla="*/ 75343 h 77057"/>
                <a:gd name="connsiteX8" fmla="*/ 39720 w 56197"/>
                <a:gd name="connsiteY8" fmla="*/ 68104 h 77057"/>
                <a:gd name="connsiteX9" fmla="*/ 39529 w 56197"/>
                <a:gd name="connsiteY9" fmla="*/ 68104 h 77057"/>
                <a:gd name="connsiteX10" fmla="*/ 23622 w 56197"/>
                <a:gd name="connsiteY10" fmla="*/ 77057 h 77057"/>
                <a:gd name="connsiteX11" fmla="*/ 0 w 56197"/>
                <a:gd name="connsiteY11" fmla="*/ 48387 h 77057"/>
                <a:gd name="connsiteX12" fmla="*/ 39529 w 56197"/>
                <a:gd name="connsiteY12" fmla="*/ 48387 h 77057"/>
                <a:gd name="connsiteX13" fmla="*/ 28385 w 56197"/>
                <a:gd name="connsiteY13" fmla="*/ 32766 h 77057"/>
                <a:gd name="connsiteX14" fmla="*/ 17526 w 56197"/>
                <a:gd name="connsiteY14" fmla="*/ 48196 h 77057"/>
                <a:gd name="connsiteX15" fmla="*/ 28194 w 56197"/>
                <a:gd name="connsiteY15" fmla="*/ 63437 h 77057"/>
                <a:gd name="connsiteX16" fmla="*/ 39529 w 56197"/>
                <a:gd name="connsiteY16" fmla="*/ 48387 h 7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197" h="77057">
                  <a:moveTo>
                    <a:pt x="95" y="48387"/>
                  </a:moveTo>
                  <a:cubicBezTo>
                    <a:pt x="95" y="31528"/>
                    <a:pt x="9811" y="19812"/>
                    <a:pt x="23717" y="19812"/>
                  </a:cubicBezTo>
                  <a:cubicBezTo>
                    <a:pt x="31338" y="19812"/>
                    <a:pt x="35623" y="22955"/>
                    <a:pt x="38767" y="27527"/>
                  </a:cubicBezTo>
                  <a:lnTo>
                    <a:pt x="39053" y="27527"/>
                  </a:lnTo>
                  <a:lnTo>
                    <a:pt x="39053" y="0"/>
                  </a:lnTo>
                  <a:lnTo>
                    <a:pt x="56198" y="0"/>
                  </a:lnTo>
                  <a:lnTo>
                    <a:pt x="56198" y="75343"/>
                  </a:lnTo>
                  <a:lnTo>
                    <a:pt x="39720" y="75343"/>
                  </a:lnTo>
                  <a:lnTo>
                    <a:pt x="39720" y="68104"/>
                  </a:lnTo>
                  <a:lnTo>
                    <a:pt x="39529" y="68104"/>
                  </a:lnTo>
                  <a:cubicBezTo>
                    <a:pt x="36290" y="73723"/>
                    <a:pt x="30671" y="77057"/>
                    <a:pt x="23622" y="77057"/>
                  </a:cubicBezTo>
                  <a:cubicBezTo>
                    <a:pt x="9811" y="77057"/>
                    <a:pt x="0" y="66389"/>
                    <a:pt x="0" y="48387"/>
                  </a:cubicBezTo>
                  <a:close/>
                  <a:moveTo>
                    <a:pt x="39529" y="48387"/>
                  </a:moveTo>
                  <a:cubicBezTo>
                    <a:pt x="39529" y="39338"/>
                    <a:pt x="35814" y="32766"/>
                    <a:pt x="28385" y="32766"/>
                  </a:cubicBezTo>
                  <a:cubicBezTo>
                    <a:pt x="21527" y="32766"/>
                    <a:pt x="17526" y="39053"/>
                    <a:pt x="17526" y="48196"/>
                  </a:cubicBezTo>
                  <a:cubicBezTo>
                    <a:pt x="17526" y="57340"/>
                    <a:pt x="21527" y="63437"/>
                    <a:pt x="28194" y="63437"/>
                  </a:cubicBezTo>
                  <a:cubicBezTo>
                    <a:pt x="35338" y="63437"/>
                    <a:pt x="39529" y="57245"/>
                    <a:pt x="39529" y="48387"/>
                  </a:cubicBezTo>
                  <a:close/>
                </a:path>
              </a:pathLst>
            </a:custGeom>
            <a:solidFill>
              <a:srgbClr val="FFFFFF"/>
            </a:solidFill>
            <a:ln w="9525" cap="flat">
              <a:noFill/>
              <a:prstDash val="solid"/>
              <a:miter/>
            </a:ln>
          </p:spPr>
          <p:txBody>
            <a:bodyPr rtlCol="0" anchor="ctr"/>
            <a:lstStyle/>
            <a:p>
              <a:endParaRPr lang="en-AU"/>
            </a:p>
          </p:txBody>
        </p:sp>
      </p:grpSp>
      <p:grpSp>
        <p:nvGrpSpPr>
          <p:cNvPr id="7" name="Graphic 48">
            <a:extLst>
              <a:ext uri="{FF2B5EF4-FFF2-40B4-BE49-F238E27FC236}">
                <a16:creationId xmlns:a16="http://schemas.microsoft.com/office/drawing/2014/main" id="{78EB7DF9-4246-91AE-520D-AA96E9FD7795}"/>
              </a:ext>
            </a:extLst>
          </p:cNvPr>
          <p:cNvGrpSpPr/>
          <p:nvPr/>
        </p:nvGrpSpPr>
        <p:grpSpPr>
          <a:xfrm>
            <a:off x="1261641" y="1646522"/>
            <a:ext cx="5858112" cy="1573766"/>
            <a:chOff x="19266531" y="2166674"/>
            <a:chExt cx="1852898" cy="497776"/>
          </a:xfrm>
          <a:solidFill>
            <a:schemeClr val="bg1"/>
          </a:solidFill>
        </p:grpSpPr>
        <p:sp>
          <p:nvSpPr>
            <p:cNvPr id="25" name="Freeform: Shape 24">
              <a:extLst>
                <a:ext uri="{FF2B5EF4-FFF2-40B4-BE49-F238E27FC236}">
                  <a16:creationId xmlns:a16="http://schemas.microsoft.com/office/drawing/2014/main" id="{54318E09-AA33-7189-1CD0-2BCE95EE090A}"/>
                </a:ext>
              </a:extLst>
            </p:cNvPr>
            <p:cNvSpPr/>
            <p:nvPr/>
          </p:nvSpPr>
          <p:spPr>
            <a:xfrm>
              <a:off x="19266531" y="2166674"/>
              <a:ext cx="362807" cy="497776"/>
            </a:xfrm>
            <a:custGeom>
              <a:avLst/>
              <a:gdLst>
                <a:gd name="connsiteX0" fmla="*/ 0 w 362807"/>
                <a:gd name="connsiteY0" fmla="*/ 312515 h 497776"/>
                <a:gd name="connsiteX1" fmla="*/ 152495 w 362807"/>
                <a:gd name="connsiteY1" fmla="*/ 128016 h 497776"/>
                <a:gd name="connsiteX2" fmla="*/ 249841 w 362807"/>
                <a:gd name="connsiteY2" fmla="*/ 177737 h 497776"/>
                <a:gd name="connsiteX3" fmla="*/ 251841 w 362807"/>
                <a:gd name="connsiteY3" fmla="*/ 177737 h 497776"/>
                <a:gd name="connsiteX4" fmla="*/ 251841 w 362807"/>
                <a:gd name="connsiteY4" fmla="*/ 0 h 497776"/>
                <a:gd name="connsiteX5" fmla="*/ 362808 w 362807"/>
                <a:gd name="connsiteY5" fmla="*/ 0 h 497776"/>
                <a:gd name="connsiteX6" fmla="*/ 362808 w 362807"/>
                <a:gd name="connsiteY6" fmla="*/ 486823 h 497776"/>
                <a:gd name="connsiteX7" fmla="*/ 256604 w 362807"/>
                <a:gd name="connsiteY7" fmla="*/ 486823 h 497776"/>
                <a:gd name="connsiteX8" fmla="*/ 256604 w 362807"/>
                <a:gd name="connsiteY8" fmla="*/ 439865 h 497776"/>
                <a:gd name="connsiteX9" fmla="*/ 255270 w 362807"/>
                <a:gd name="connsiteY9" fmla="*/ 439865 h 497776"/>
                <a:gd name="connsiteX10" fmla="*/ 152495 w 362807"/>
                <a:gd name="connsiteY10" fmla="*/ 497776 h 497776"/>
                <a:gd name="connsiteX11" fmla="*/ 0 w 362807"/>
                <a:gd name="connsiteY11" fmla="*/ 312611 h 497776"/>
                <a:gd name="connsiteX12" fmla="*/ 254699 w 362807"/>
                <a:gd name="connsiteY12" fmla="*/ 312515 h 497776"/>
                <a:gd name="connsiteX13" fmla="*/ 182499 w 362807"/>
                <a:gd name="connsiteY13" fmla="*/ 211741 h 497776"/>
                <a:gd name="connsiteX14" fmla="*/ 112395 w 362807"/>
                <a:gd name="connsiteY14" fmla="*/ 311182 h 497776"/>
                <a:gd name="connsiteX15" fmla="*/ 181166 w 362807"/>
                <a:gd name="connsiteY15" fmla="*/ 409956 h 497776"/>
                <a:gd name="connsiteX16" fmla="*/ 254699 w 362807"/>
                <a:gd name="connsiteY16" fmla="*/ 312611 h 497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2807" h="497776">
                  <a:moveTo>
                    <a:pt x="0" y="312515"/>
                  </a:moveTo>
                  <a:cubicBezTo>
                    <a:pt x="0" y="203549"/>
                    <a:pt x="62675" y="128016"/>
                    <a:pt x="152495" y="128016"/>
                  </a:cubicBezTo>
                  <a:cubicBezTo>
                    <a:pt x="201549" y="128016"/>
                    <a:pt x="229458" y="148400"/>
                    <a:pt x="249841" y="177737"/>
                  </a:cubicBezTo>
                  <a:lnTo>
                    <a:pt x="251841" y="177737"/>
                  </a:lnTo>
                  <a:lnTo>
                    <a:pt x="251841" y="0"/>
                  </a:lnTo>
                  <a:lnTo>
                    <a:pt x="362808" y="0"/>
                  </a:lnTo>
                  <a:lnTo>
                    <a:pt x="362808" y="486823"/>
                  </a:lnTo>
                  <a:lnTo>
                    <a:pt x="256604" y="486823"/>
                  </a:lnTo>
                  <a:lnTo>
                    <a:pt x="256604" y="439865"/>
                  </a:lnTo>
                  <a:lnTo>
                    <a:pt x="255270" y="439865"/>
                  </a:lnTo>
                  <a:cubicBezTo>
                    <a:pt x="234125" y="475964"/>
                    <a:pt x="198120" y="497776"/>
                    <a:pt x="152495" y="497776"/>
                  </a:cubicBezTo>
                  <a:cubicBezTo>
                    <a:pt x="63246" y="497776"/>
                    <a:pt x="0" y="429006"/>
                    <a:pt x="0" y="312611"/>
                  </a:cubicBezTo>
                  <a:close/>
                  <a:moveTo>
                    <a:pt x="254699" y="312515"/>
                  </a:moveTo>
                  <a:cubicBezTo>
                    <a:pt x="254699" y="253937"/>
                    <a:pt x="230886" y="211741"/>
                    <a:pt x="182499" y="211741"/>
                  </a:cubicBezTo>
                  <a:cubicBezTo>
                    <a:pt x="138208" y="211741"/>
                    <a:pt x="112395" y="252603"/>
                    <a:pt x="112395" y="311182"/>
                  </a:cubicBezTo>
                  <a:cubicBezTo>
                    <a:pt x="112395" y="369761"/>
                    <a:pt x="138303" y="409956"/>
                    <a:pt x="181166" y="409956"/>
                  </a:cubicBezTo>
                  <a:cubicBezTo>
                    <a:pt x="227457" y="409956"/>
                    <a:pt x="254699" y="369761"/>
                    <a:pt x="254699" y="312611"/>
                  </a:cubicBezTo>
                  <a:close/>
                </a:path>
              </a:pathLst>
            </a:custGeom>
            <a:grpFill/>
            <a:ln w="9525" cap="flat">
              <a:noFill/>
              <a:prstDash val="solid"/>
              <a:miter/>
            </a:ln>
          </p:spPr>
          <p:txBody>
            <a:bodyPr rtlCol="0" anchor="ctr"/>
            <a:lstStyle/>
            <a:p>
              <a:endParaRPr lang="en-AU"/>
            </a:p>
          </p:txBody>
        </p:sp>
        <p:sp>
          <p:nvSpPr>
            <p:cNvPr id="26" name="Freeform: Shape 25">
              <a:extLst>
                <a:ext uri="{FF2B5EF4-FFF2-40B4-BE49-F238E27FC236}">
                  <a16:creationId xmlns:a16="http://schemas.microsoft.com/office/drawing/2014/main" id="{8A33B7AA-931B-37F6-E3A9-40195297115E}"/>
                </a:ext>
              </a:extLst>
            </p:cNvPr>
            <p:cNvSpPr/>
            <p:nvPr/>
          </p:nvSpPr>
          <p:spPr>
            <a:xfrm>
              <a:off x="19677249" y="2299452"/>
              <a:ext cx="225361" cy="354139"/>
            </a:xfrm>
            <a:custGeom>
              <a:avLst/>
              <a:gdLst>
                <a:gd name="connsiteX0" fmla="*/ 0 w 225361"/>
                <a:gd name="connsiteY0" fmla="*/ 5429 h 354139"/>
                <a:gd name="connsiteX1" fmla="*/ 106204 w 225361"/>
                <a:gd name="connsiteY1" fmla="*/ 5429 h 354139"/>
                <a:gd name="connsiteX2" fmla="*/ 106204 w 225361"/>
                <a:gd name="connsiteY2" fmla="*/ 59912 h 354139"/>
                <a:gd name="connsiteX3" fmla="*/ 108204 w 225361"/>
                <a:gd name="connsiteY3" fmla="*/ 59912 h 354139"/>
                <a:gd name="connsiteX4" fmla="*/ 203550 w 225361"/>
                <a:gd name="connsiteY4" fmla="*/ 0 h 354139"/>
                <a:gd name="connsiteX5" fmla="*/ 225362 w 225361"/>
                <a:gd name="connsiteY5" fmla="*/ 2762 h 354139"/>
                <a:gd name="connsiteX6" fmla="*/ 225362 w 225361"/>
                <a:gd name="connsiteY6" fmla="*/ 98108 h 354139"/>
                <a:gd name="connsiteX7" fmla="*/ 222600 w 225361"/>
                <a:gd name="connsiteY7" fmla="*/ 98108 h 354139"/>
                <a:gd name="connsiteX8" fmla="*/ 110966 w 225361"/>
                <a:gd name="connsiteY8" fmla="*/ 197549 h 354139"/>
                <a:gd name="connsiteX9" fmla="*/ 110966 w 225361"/>
                <a:gd name="connsiteY9" fmla="*/ 354139 h 354139"/>
                <a:gd name="connsiteX10" fmla="*/ 0 w 225361"/>
                <a:gd name="connsiteY10" fmla="*/ 354139 h 354139"/>
                <a:gd name="connsiteX11" fmla="*/ 0 w 225361"/>
                <a:gd name="connsiteY11" fmla="*/ 5525 h 354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5361" h="354139">
                  <a:moveTo>
                    <a:pt x="0" y="5429"/>
                  </a:moveTo>
                  <a:lnTo>
                    <a:pt x="106204" y="5429"/>
                  </a:lnTo>
                  <a:lnTo>
                    <a:pt x="106204" y="59912"/>
                  </a:lnTo>
                  <a:lnTo>
                    <a:pt x="108204" y="59912"/>
                  </a:lnTo>
                  <a:cubicBezTo>
                    <a:pt x="132684" y="18383"/>
                    <a:pt x="161354" y="0"/>
                    <a:pt x="203550" y="0"/>
                  </a:cubicBezTo>
                  <a:cubicBezTo>
                    <a:pt x="213741" y="0"/>
                    <a:pt x="220599" y="667"/>
                    <a:pt x="225362" y="2762"/>
                  </a:cubicBezTo>
                  <a:lnTo>
                    <a:pt x="225362" y="98108"/>
                  </a:lnTo>
                  <a:lnTo>
                    <a:pt x="222600" y="98108"/>
                  </a:lnTo>
                  <a:cubicBezTo>
                    <a:pt x="154496" y="88583"/>
                    <a:pt x="110966" y="121920"/>
                    <a:pt x="110966" y="197549"/>
                  </a:cubicBezTo>
                  <a:lnTo>
                    <a:pt x="110966" y="354139"/>
                  </a:lnTo>
                  <a:lnTo>
                    <a:pt x="0" y="354139"/>
                  </a:lnTo>
                  <a:lnTo>
                    <a:pt x="0" y="5525"/>
                  </a:lnTo>
                  <a:close/>
                </a:path>
              </a:pathLst>
            </a:custGeom>
            <a:grpFill/>
            <a:ln w="9525" cap="flat">
              <a:noFill/>
              <a:prstDash val="solid"/>
              <a:miter/>
            </a:ln>
          </p:spPr>
          <p:txBody>
            <a:bodyPr rtlCol="0" anchor="ctr"/>
            <a:lstStyle/>
            <a:p>
              <a:endParaRPr lang="en-AU"/>
            </a:p>
          </p:txBody>
        </p:sp>
        <p:sp>
          <p:nvSpPr>
            <p:cNvPr id="27" name="Freeform: Shape 26">
              <a:extLst>
                <a:ext uri="{FF2B5EF4-FFF2-40B4-BE49-F238E27FC236}">
                  <a16:creationId xmlns:a16="http://schemas.microsoft.com/office/drawing/2014/main" id="{8623AA1D-F0B0-B1D7-02CB-0AA22354566A}"/>
                </a:ext>
              </a:extLst>
            </p:cNvPr>
            <p:cNvSpPr/>
            <p:nvPr/>
          </p:nvSpPr>
          <p:spPr>
            <a:xfrm>
              <a:off x="19921661" y="2166674"/>
              <a:ext cx="110966" cy="486822"/>
            </a:xfrm>
            <a:custGeom>
              <a:avLst/>
              <a:gdLst>
                <a:gd name="connsiteX0" fmla="*/ 0 w 110966"/>
                <a:gd name="connsiteY0" fmla="*/ 0 h 486822"/>
                <a:gd name="connsiteX1" fmla="*/ 110966 w 110966"/>
                <a:gd name="connsiteY1" fmla="*/ 0 h 486822"/>
                <a:gd name="connsiteX2" fmla="*/ 110966 w 110966"/>
                <a:gd name="connsiteY2" fmla="*/ 89916 h 486822"/>
                <a:gd name="connsiteX3" fmla="*/ 0 w 110966"/>
                <a:gd name="connsiteY3" fmla="*/ 89916 h 486822"/>
                <a:gd name="connsiteX4" fmla="*/ 0 w 110966"/>
                <a:gd name="connsiteY4" fmla="*/ 0 h 486822"/>
                <a:gd name="connsiteX5" fmla="*/ 0 w 110966"/>
                <a:gd name="connsiteY5" fmla="*/ 138208 h 486822"/>
                <a:gd name="connsiteX6" fmla="*/ 110966 w 110966"/>
                <a:gd name="connsiteY6" fmla="*/ 138208 h 486822"/>
                <a:gd name="connsiteX7" fmla="*/ 110966 w 110966"/>
                <a:gd name="connsiteY7" fmla="*/ 486823 h 486822"/>
                <a:gd name="connsiteX8" fmla="*/ 0 w 110966"/>
                <a:gd name="connsiteY8" fmla="*/ 486823 h 486822"/>
                <a:gd name="connsiteX9" fmla="*/ 0 w 110966"/>
                <a:gd name="connsiteY9" fmla="*/ 138208 h 486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966" h="486822">
                  <a:moveTo>
                    <a:pt x="0" y="0"/>
                  </a:moveTo>
                  <a:lnTo>
                    <a:pt x="110966" y="0"/>
                  </a:lnTo>
                  <a:lnTo>
                    <a:pt x="110966" y="89916"/>
                  </a:lnTo>
                  <a:lnTo>
                    <a:pt x="0" y="89916"/>
                  </a:lnTo>
                  <a:lnTo>
                    <a:pt x="0" y="0"/>
                  </a:lnTo>
                  <a:close/>
                  <a:moveTo>
                    <a:pt x="0" y="138208"/>
                  </a:moveTo>
                  <a:lnTo>
                    <a:pt x="110966" y="138208"/>
                  </a:lnTo>
                  <a:lnTo>
                    <a:pt x="110966" y="486823"/>
                  </a:lnTo>
                  <a:lnTo>
                    <a:pt x="0" y="486823"/>
                  </a:lnTo>
                  <a:lnTo>
                    <a:pt x="0" y="138208"/>
                  </a:lnTo>
                  <a:close/>
                </a:path>
              </a:pathLst>
            </a:custGeom>
            <a:grpFill/>
            <a:ln w="9525" cap="flat">
              <a:noFill/>
              <a:prstDash val="solid"/>
              <a:miter/>
            </a:ln>
          </p:spPr>
          <p:txBody>
            <a:bodyPr rtlCol="0" anchor="ctr"/>
            <a:lstStyle/>
            <a:p>
              <a:endParaRPr lang="en-AU"/>
            </a:p>
          </p:txBody>
        </p:sp>
        <p:sp>
          <p:nvSpPr>
            <p:cNvPr id="28" name="Freeform: Shape 27">
              <a:extLst>
                <a:ext uri="{FF2B5EF4-FFF2-40B4-BE49-F238E27FC236}">
                  <a16:creationId xmlns:a16="http://schemas.microsoft.com/office/drawing/2014/main" id="{E5126398-F7BD-A2E0-B098-7EA289D06E11}"/>
                </a:ext>
              </a:extLst>
            </p:cNvPr>
            <p:cNvSpPr/>
            <p:nvPr/>
          </p:nvSpPr>
          <p:spPr>
            <a:xfrm>
              <a:off x="20047009" y="2304881"/>
              <a:ext cx="360807" cy="348615"/>
            </a:xfrm>
            <a:custGeom>
              <a:avLst/>
              <a:gdLst>
                <a:gd name="connsiteX0" fmla="*/ 0 w 360807"/>
                <a:gd name="connsiteY0" fmla="*/ 0 h 348615"/>
                <a:gd name="connsiteX1" fmla="*/ 114395 w 360807"/>
                <a:gd name="connsiteY1" fmla="*/ 0 h 348615"/>
                <a:gd name="connsiteX2" fmla="*/ 162020 w 360807"/>
                <a:gd name="connsiteY2" fmla="*/ 157258 h 348615"/>
                <a:gd name="connsiteX3" fmla="*/ 181070 w 360807"/>
                <a:gd name="connsiteY3" fmla="*/ 227362 h 348615"/>
                <a:gd name="connsiteX4" fmla="*/ 182404 w 360807"/>
                <a:gd name="connsiteY4" fmla="*/ 227362 h 348615"/>
                <a:gd name="connsiteX5" fmla="*/ 201454 w 360807"/>
                <a:gd name="connsiteY5" fmla="*/ 157258 h 348615"/>
                <a:gd name="connsiteX6" fmla="*/ 249841 w 360807"/>
                <a:gd name="connsiteY6" fmla="*/ 0 h 348615"/>
                <a:gd name="connsiteX7" fmla="*/ 360807 w 360807"/>
                <a:gd name="connsiteY7" fmla="*/ 0 h 348615"/>
                <a:gd name="connsiteX8" fmla="*/ 240316 w 360807"/>
                <a:gd name="connsiteY8" fmla="*/ 348615 h 348615"/>
                <a:gd name="connsiteX9" fmla="*/ 120491 w 360807"/>
                <a:gd name="connsiteY9" fmla="*/ 348615 h 348615"/>
                <a:gd name="connsiteX10" fmla="*/ 0 w 360807"/>
                <a:gd name="connsiteY10" fmla="*/ 0 h 348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0807" h="348615">
                  <a:moveTo>
                    <a:pt x="0" y="0"/>
                  </a:moveTo>
                  <a:lnTo>
                    <a:pt x="114395" y="0"/>
                  </a:lnTo>
                  <a:lnTo>
                    <a:pt x="162020" y="157258"/>
                  </a:lnTo>
                  <a:cubicBezTo>
                    <a:pt x="172212" y="192024"/>
                    <a:pt x="181070" y="227362"/>
                    <a:pt x="181070" y="227362"/>
                  </a:cubicBezTo>
                  <a:lnTo>
                    <a:pt x="182404" y="227362"/>
                  </a:lnTo>
                  <a:cubicBezTo>
                    <a:pt x="182404" y="227362"/>
                    <a:pt x="191262" y="191929"/>
                    <a:pt x="201454" y="157258"/>
                  </a:cubicBezTo>
                  <a:lnTo>
                    <a:pt x="249841" y="0"/>
                  </a:lnTo>
                  <a:lnTo>
                    <a:pt x="360807" y="0"/>
                  </a:lnTo>
                  <a:lnTo>
                    <a:pt x="240316" y="348615"/>
                  </a:lnTo>
                  <a:lnTo>
                    <a:pt x="120491" y="348615"/>
                  </a:lnTo>
                  <a:lnTo>
                    <a:pt x="0" y="0"/>
                  </a:lnTo>
                  <a:close/>
                </a:path>
              </a:pathLst>
            </a:custGeom>
            <a:grpFill/>
            <a:ln w="9525" cap="flat">
              <a:noFill/>
              <a:prstDash val="solid"/>
              <a:miter/>
            </a:ln>
          </p:spPr>
          <p:txBody>
            <a:bodyPr rtlCol="0" anchor="ctr"/>
            <a:lstStyle/>
            <a:p>
              <a:endParaRPr lang="en-AU"/>
            </a:p>
          </p:txBody>
        </p:sp>
        <p:sp>
          <p:nvSpPr>
            <p:cNvPr id="29" name="Freeform: Shape 28">
              <a:extLst>
                <a:ext uri="{FF2B5EF4-FFF2-40B4-BE49-F238E27FC236}">
                  <a16:creationId xmlns:a16="http://schemas.microsoft.com/office/drawing/2014/main" id="{16137EFA-BE9D-9340-920B-7BB593FCA9C5}"/>
                </a:ext>
              </a:extLst>
            </p:cNvPr>
            <p:cNvSpPr/>
            <p:nvPr/>
          </p:nvSpPr>
          <p:spPr>
            <a:xfrm>
              <a:off x="20392100" y="2294690"/>
              <a:ext cx="359589" cy="369093"/>
            </a:xfrm>
            <a:custGeom>
              <a:avLst/>
              <a:gdLst>
                <a:gd name="connsiteX0" fmla="*/ 95 w 359589"/>
                <a:gd name="connsiteY0" fmla="*/ 183833 h 369093"/>
                <a:gd name="connsiteX1" fmla="*/ 179165 w 359589"/>
                <a:gd name="connsiteY1" fmla="*/ 0 h 369093"/>
                <a:gd name="connsiteX2" fmla="*/ 298323 w 359589"/>
                <a:gd name="connsiteY2" fmla="*/ 43625 h 369093"/>
                <a:gd name="connsiteX3" fmla="*/ 359569 w 359589"/>
                <a:gd name="connsiteY3" fmla="*/ 213170 h 369093"/>
                <a:gd name="connsiteX4" fmla="*/ 108966 w 359589"/>
                <a:gd name="connsiteY4" fmla="*/ 213170 h 369093"/>
                <a:gd name="connsiteX5" fmla="*/ 187261 w 359589"/>
                <a:gd name="connsiteY5" fmla="*/ 289465 h 369093"/>
                <a:gd name="connsiteX6" fmla="*/ 245173 w 359589"/>
                <a:gd name="connsiteY6" fmla="*/ 254699 h 369093"/>
                <a:gd name="connsiteX7" fmla="*/ 353473 w 359589"/>
                <a:gd name="connsiteY7" fmla="*/ 254699 h 369093"/>
                <a:gd name="connsiteX8" fmla="*/ 294894 w 359589"/>
                <a:gd name="connsiteY8" fmla="*/ 337090 h 369093"/>
                <a:gd name="connsiteX9" fmla="*/ 185928 w 359589"/>
                <a:gd name="connsiteY9" fmla="*/ 369094 h 369093"/>
                <a:gd name="connsiteX10" fmla="*/ 0 w 359589"/>
                <a:gd name="connsiteY10" fmla="*/ 183928 h 369093"/>
                <a:gd name="connsiteX11" fmla="*/ 247269 w 359589"/>
                <a:gd name="connsiteY11" fmla="*/ 147066 h 369093"/>
                <a:gd name="connsiteX12" fmla="*/ 181260 w 359589"/>
                <a:gd name="connsiteY12" fmla="*/ 78962 h 369093"/>
                <a:gd name="connsiteX13" fmla="*/ 109728 w 359589"/>
                <a:gd name="connsiteY13" fmla="*/ 147066 h 369093"/>
                <a:gd name="connsiteX14" fmla="*/ 247269 w 359589"/>
                <a:gd name="connsiteY14" fmla="*/ 147066 h 36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9589" h="369093">
                  <a:moveTo>
                    <a:pt x="95" y="183833"/>
                  </a:moveTo>
                  <a:cubicBezTo>
                    <a:pt x="95" y="79629"/>
                    <a:pt x="72961" y="0"/>
                    <a:pt x="179165" y="0"/>
                  </a:cubicBezTo>
                  <a:cubicBezTo>
                    <a:pt x="228885" y="0"/>
                    <a:pt x="268319" y="16383"/>
                    <a:pt x="298323" y="43625"/>
                  </a:cubicBezTo>
                  <a:cubicBezTo>
                    <a:pt x="339852" y="81725"/>
                    <a:pt x="360330" y="142399"/>
                    <a:pt x="359569" y="213170"/>
                  </a:cubicBezTo>
                  <a:lnTo>
                    <a:pt x="108966" y="213170"/>
                  </a:lnTo>
                  <a:cubicBezTo>
                    <a:pt x="115728" y="260128"/>
                    <a:pt x="141637" y="289465"/>
                    <a:pt x="187261" y="289465"/>
                  </a:cubicBezTo>
                  <a:cubicBezTo>
                    <a:pt x="216503" y="289465"/>
                    <a:pt x="235648" y="276511"/>
                    <a:pt x="245173" y="254699"/>
                  </a:cubicBezTo>
                  <a:lnTo>
                    <a:pt x="353473" y="254699"/>
                  </a:lnTo>
                  <a:cubicBezTo>
                    <a:pt x="345948" y="286036"/>
                    <a:pt x="325564" y="315944"/>
                    <a:pt x="294894" y="337090"/>
                  </a:cubicBezTo>
                  <a:cubicBezTo>
                    <a:pt x="265652" y="357473"/>
                    <a:pt x="230219" y="369094"/>
                    <a:pt x="185928" y="369094"/>
                  </a:cubicBezTo>
                  <a:cubicBezTo>
                    <a:pt x="70866" y="369094"/>
                    <a:pt x="0" y="289465"/>
                    <a:pt x="0" y="183928"/>
                  </a:cubicBezTo>
                  <a:close/>
                  <a:moveTo>
                    <a:pt x="247269" y="147066"/>
                  </a:moveTo>
                  <a:cubicBezTo>
                    <a:pt x="243173" y="105537"/>
                    <a:pt x="217265" y="78962"/>
                    <a:pt x="181260" y="78962"/>
                  </a:cubicBezTo>
                  <a:cubicBezTo>
                    <a:pt x="139065" y="78962"/>
                    <a:pt x="117253" y="105537"/>
                    <a:pt x="109728" y="147066"/>
                  </a:cubicBezTo>
                  <a:lnTo>
                    <a:pt x="247269" y="147066"/>
                  </a:lnTo>
                  <a:close/>
                </a:path>
              </a:pathLst>
            </a:custGeom>
            <a:grpFill/>
            <a:ln w="9525" cap="flat">
              <a:noFill/>
              <a:prstDash val="solid"/>
              <a:miter/>
            </a:ln>
          </p:spPr>
          <p:txBody>
            <a:bodyPr rtlCol="0" anchor="ctr"/>
            <a:lstStyle/>
            <a:p>
              <a:endParaRPr lang="en-AU"/>
            </a:p>
          </p:txBody>
        </p:sp>
        <p:sp>
          <p:nvSpPr>
            <p:cNvPr id="30" name="Freeform: Shape 29">
              <a:extLst>
                <a:ext uri="{FF2B5EF4-FFF2-40B4-BE49-F238E27FC236}">
                  <a16:creationId xmlns:a16="http://schemas.microsoft.com/office/drawing/2014/main" id="{7C9809E6-F6F0-F071-6DCB-CE12E982B9BC}"/>
                </a:ext>
              </a:extLst>
            </p:cNvPr>
            <p:cNvSpPr/>
            <p:nvPr/>
          </p:nvSpPr>
          <p:spPr>
            <a:xfrm>
              <a:off x="20781768" y="2294595"/>
              <a:ext cx="337661" cy="358901"/>
            </a:xfrm>
            <a:custGeom>
              <a:avLst/>
              <a:gdLst>
                <a:gd name="connsiteX0" fmla="*/ 0 w 337661"/>
                <a:gd name="connsiteY0" fmla="*/ 10287 h 358901"/>
                <a:gd name="connsiteX1" fmla="*/ 106871 w 337661"/>
                <a:gd name="connsiteY1" fmla="*/ 10287 h 358901"/>
                <a:gd name="connsiteX2" fmla="*/ 106871 w 337661"/>
                <a:gd name="connsiteY2" fmla="*/ 57912 h 358901"/>
                <a:gd name="connsiteX3" fmla="*/ 108871 w 337661"/>
                <a:gd name="connsiteY3" fmla="*/ 57912 h 358901"/>
                <a:gd name="connsiteX4" fmla="*/ 216503 w 337661"/>
                <a:gd name="connsiteY4" fmla="*/ 0 h 358901"/>
                <a:gd name="connsiteX5" fmla="*/ 337661 w 337661"/>
                <a:gd name="connsiteY5" fmla="*/ 132112 h 358901"/>
                <a:gd name="connsiteX6" fmla="*/ 337661 w 337661"/>
                <a:gd name="connsiteY6" fmla="*/ 358902 h 358901"/>
                <a:gd name="connsiteX7" fmla="*/ 226695 w 337661"/>
                <a:gd name="connsiteY7" fmla="*/ 358902 h 358901"/>
                <a:gd name="connsiteX8" fmla="*/ 226695 w 337661"/>
                <a:gd name="connsiteY8" fmla="*/ 154591 h 358901"/>
                <a:gd name="connsiteX9" fmla="*/ 172212 w 337661"/>
                <a:gd name="connsiteY9" fmla="*/ 92583 h 358901"/>
                <a:gd name="connsiteX10" fmla="*/ 110966 w 337661"/>
                <a:gd name="connsiteY10" fmla="*/ 166116 h 358901"/>
                <a:gd name="connsiteX11" fmla="*/ 110966 w 337661"/>
                <a:gd name="connsiteY11" fmla="*/ 358807 h 358901"/>
                <a:gd name="connsiteX12" fmla="*/ 0 w 337661"/>
                <a:gd name="connsiteY12" fmla="*/ 358807 h 358901"/>
                <a:gd name="connsiteX13" fmla="*/ 0 w 337661"/>
                <a:gd name="connsiteY13" fmla="*/ 10192 h 358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7661" h="358901">
                  <a:moveTo>
                    <a:pt x="0" y="10287"/>
                  </a:moveTo>
                  <a:lnTo>
                    <a:pt x="106871" y="10287"/>
                  </a:lnTo>
                  <a:lnTo>
                    <a:pt x="106871" y="57912"/>
                  </a:lnTo>
                  <a:lnTo>
                    <a:pt x="108871" y="57912"/>
                  </a:lnTo>
                  <a:cubicBezTo>
                    <a:pt x="134779" y="20479"/>
                    <a:pt x="168116" y="0"/>
                    <a:pt x="216503" y="0"/>
                  </a:cubicBezTo>
                  <a:cubicBezTo>
                    <a:pt x="292798" y="0"/>
                    <a:pt x="337661" y="54483"/>
                    <a:pt x="337661" y="132112"/>
                  </a:cubicBezTo>
                  <a:lnTo>
                    <a:pt x="337661" y="358902"/>
                  </a:lnTo>
                  <a:lnTo>
                    <a:pt x="226695" y="358902"/>
                  </a:lnTo>
                  <a:lnTo>
                    <a:pt x="226695" y="154591"/>
                  </a:lnTo>
                  <a:cubicBezTo>
                    <a:pt x="226695" y="117824"/>
                    <a:pt x="208312" y="92583"/>
                    <a:pt x="172212" y="92583"/>
                  </a:cubicBezTo>
                  <a:cubicBezTo>
                    <a:pt x="136112" y="92583"/>
                    <a:pt x="110966" y="123253"/>
                    <a:pt x="110966" y="166116"/>
                  </a:cubicBezTo>
                  <a:lnTo>
                    <a:pt x="110966" y="358807"/>
                  </a:lnTo>
                  <a:lnTo>
                    <a:pt x="0" y="358807"/>
                  </a:lnTo>
                  <a:lnTo>
                    <a:pt x="0" y="10192"/>
                  </a:lnTo>
                  <a:close/>
                </a:path>
              </a:pathLst>
            </a:custGeom>
            <a:grpFill/>
            <a:ln w="9525" cap="flat">
              <a:noFill/>
              <a:prstDash val="solid"/>
              <a:miter/>
            </a:ln>
          </p:spPr>
          <p:txBody>
            <a:bodyPr rtlCol="0" anchor="ctr"/>
            <a:lstStyle/>
            <a:p>
              <a:endParaRPr lang="en-AU"/>
            </a:p>
          </p:txBody>
        </p:sp>
      </p:grpSp>
      <p:sp>
        <p:nvSpPr>
          <p:cNvPr id="8" name="Freeform: Shape 7">
            <a:extLst>
              <a:ext uri="{FF2B5EF4-FFF2-40B4-BE49-F238E27FC236}">
                <a16:creationId xmlns:a16="http://schemas.microsoft.com/office/drawing/2014/main" id="{C92D95A6-9985-6906-C4CC-4187E08BA257}"/>
              </a:ext>
            </a:extLst>
          </p:cNvPr>
          <p:cNvSpPr/>
          <p:nvPr/>
        </p:nvSpPr>
        <p:spPr>
          <a:xfrm>
            <a:off x="1912107" y="3407600"/>
            <a:ext cx="689013" cy="1463850"/>
          </a:xfrm>
          <a:custGeom>
            <a:avLst/>
            <a:gdLst>
              <a:gd name="connsiteX0" fmla="*/ 46291 w 217932"/>
              <a:gd name="connsiteY0" fmla="*/ 366998 h 463010"/>
              <a:gd name="connsiteX1" fmla="*/ 46291 w 217932"/>
              <a:gd name="connsiteY1" fmla="*/ 179737 h 463010"/>
              <a:gd name="connsiteX2" fmla="*/ 0 w 217932"/>
              <a:gd name="connsiteY2" fmla="*/ 179737 h 463010"/>
              <a:gd name="connsiteX3" fmla="*/ 0 w 217932"/>
              <a:gd name="connsiteY3" fmla="*/ 110300 h 463010"/>
              <a:gd name="connsiteX4" fmla="*/ 46291 w 217932"/>
              <a:gd name="connsiteY4" fmla="*/ 110300 h 463010"/>
              <a:gd name="connsiteX5" fmla="*/ 46291 w 217932"/>
              <a:gd name="connsiteY5" fmla="*/ 0 h 463010"/>
              <a:gd name="connsiteX6" fmla="*/ 154591 w 217932"/>
              <a:gd name="connsiteY6" fmla="*/ 0 h 463010"/>
              <a:gd name="connsiteX7" fmla="*/ 154591 w 217932"/>
              <a:gd name="connsiteY7" fmla="*/ 110300 h 463010"/>
              <a:gd name="connsiteX8" fmla="*/ 217932 w 217932"/>
              <a:gd name="connsiteY8" fmla="*/ 110300 h 463010"/>
              <a:gd name="connsiteX9" fmla="*/ 217932 w 217932"/>
              <a:gd name="connsiteY9" fmla="*/ 179737 h 463010"/>
              <a:gd name="connsiteX10" fmla="*/ 154591 w 217932"/>
              <a:gd name="connsiteY10" fmla="*/ 179737 h 463010"/>
              <a:gd name="connsiteX11" fmla="*/ 154591 w 217932"/>
              <a:gd name="connsiteY11" fmla="*/ 343186 h 463010"/>
              <a:gd name="connsiteX12" fmla="*/ 193453 w 217932"/>
              <a:gd name="connsiteY12" fmla="*/ 377190 h 463010"/>
              <a:gd name="connsiteX13" fmla="*/ 217932 w 217932"/>
              <a:gd name="connsiteY13" fmla="*/ 376523 h 463010"/>
              <a:gd name="connsiteX14" fmla="*/ 217932 w 217932"/>
              <a:gd name="connsiteY14" fmla="*/ 457581 h 463010"/>
              <a:gd name="connsiteX15" fmla="*/ 157353 w 217932"/>
              <a:gd name="connsiteY15" fmla="*/ 463010 h 463010"/>
              <a:gd name="connsiteX16" fmla="*/ 46387 w 217932"/>
              <a:gd name="connsiteY16" fmla="*/ 366998 h 463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7932" h="463010">
                <a:moveTo>
                  <a:pt x="46291" y="366998"/>
                </a:moveTo>
                <a:lnTo>
                  <a:pt x="46291" y="179737"/>
                </a:lnTo>
                <a:lnTo>
                  <a:pt x="0" y="179737"/>
                </a:lnTo>
                <a:lnTo>
                  <a:pt x="0" y="110300"/>
                </a:lnTo>
                <a:lnTo>
                  <a:pt x="46291" y="110300"/>
                </a:lnTo>
                <a:lnTo>
                  <a:pt x="46291" y="0"/>
                </a:lnTo>
                <a:lnTo>
                  <a:pt x="154591" y="0"/>
                </a:lnTo>
                <a:lnTo>
                  <a:pt x="154591" y="110300"/>
                </a:lnTo>
                <a:lnTo>
                  <a:pt x="217932" y="110300"/>
                </a:lnTo>
                <a:lnTo>
                  <a:pt x="217932" y="179737"/>
                </a:lnTo>
                <a:lnTo>
                  <a:pt x="154591" y="179737"/>
                </a:lnTo>
                <a:lnTo>
                  <a:pt x="154591" y="343186"/>
                </a:lnTo>
                <a:cubicBezTo>
                  <a:pt x="154591" y="370427"/>
                  <a:pt x="169545" y="377190"/>
                  <a:pt x="193453" y="377190"/>
                </a:cubicBezTo>
                <a:cubicBezTo>
                  <a:pt x="202978" y="377190"/>
                  <a:pt x="213836" y="376523"/>
                  <a:pt x="217932" y="376523"/>
                </a:cubicBezTo>
                <a:lnTo>
                  <a:pt x="217932" y="457581"/>
                </a:lnTo>
                <a:cubicBezTo>
                  <a:pt x="208407" y="460343"/>
                  <a:pt x="187261" y="463010"/>
                  <a:pt x="157353" y="463010"/>
                </a:cubicBezTo>
                <a:cubicBezTo>
                  <a:pt x="92678" y="463010"/>
                  <a:pt x="46387" y="441865"/>
                  <a:pt x="46387" y="366998"/>
                </a:cubicBezTo>
                <a:close/>
              </a:path>
            </a:pathLst>
          </a:custGeom>
          <a:solidFill>
            <a:schemeClr val="bg1"/>
          </a:solidFill>
          <a:ln w="9525" cap="flat">
            <a:noFill/>
            <a:prstDash val="solid"/>
            <a:miter/>
          </a:ln>
        </p:spPr>
        <p:txBody>
          <a:bodyPr rtlCol="0" anchor="ctr"/>
          <a:lstStyle/>
          <a:p>
            <a:endParaRPr lang="en-AU"/>
          </a:p>
        </p:txBody>
      </p:sp>
      <p:grpSp>
        <p:nvGrpSpPr>
          <p:cNvPr id="9" name="Graphic 48">
            <a:extLst>
              <a:ext uri="{FF2B5EF4-FFF2-40B4-BE49-F238E27FC236}">
                <a16:creationId xmlns:a16="http://schemas.microsoft.com/office/drawing/2014/main" id="{F3AA34F3-FE61-914D-9578-2D950AB9709D}"/>
              </a:ext>
            </a:extLst>
          </p:cNvPr>
          <p:cNvGrpSpPr/>
          <p:nvPr/>
        </p:nvGrpSpPr>
        <p:grpSpPr>
          <a:xfrm>
            <a:off x="4105925" y="3319366"/>
            <a:ext cx="6699805" cy="1573766"/>
            <a:chOff x="20166167" y="2695788"/>
            <a:chExt cx="2119122" cy="497776"/>
          </a:xfrm>
          <a:solidFill>
            <a:schemeClr val="bg1"/>
          </a:solidFill>
        </p:grpSpPr>
        <p:sp>
          <p:nvSpPr>
            <p:cNvPr id="17" name="Freeform: Shape 16">
              <a:extLst>
                <a:ext uri="{FF2B5EF4-FFF2-40B4-BE49-F238E27FC236}">
                  <a16:creationId xmlns:a16="http://schemas.microsoft.com/office/drawing/2014/main" id="{2EE58A11-4C4F-630B-DEF2-5532091DC82A}"/>
                </a:ext>
              </a:extLst>
            </p:cNvPr>
            <p:cNvSpPr/>
            <p:nvPr/>
          </p:nvSpPr>
          <p:spPr>
            <a:xfrm>
              <a:off x="20166167" y="2695788"/>
              <a:ext cx="362807" cy="497776"/>
            </a:xfrm>
            <a:custGeom>
              <a:avLst/>
              <a:gdLst>
                <a:gd name="connsiteX0" fmla="*/ 0 w 362807"/>
                <a:gd name="connsiteY0" fmla="*/ 312515 h 497776"/>
                <a:gd name="connsiteX1" fmla="*/ 152495 w 362807"/>
                <a:gd name="connsiteY1" fmla="*/ 128016 h 497776"/>
                <a:gd name="connsiteX2" fmla="*/ 249841 w 362807"/>
                <a:gd name="connsiteY2" fmla="*/ 177737 h 497776"/>
                <a:gd name="connsiteX3" fmla="*/ 251841 w 362807"/>
                <a:gd name="connsiteY3" fmla="*/ 177737 h 497776"/>
                <a:gd name="connsiteX4" fmla="*/ 251841 w 362807"/>
                <a:gd name="connsiteY4" fmla="*/ 0 h 497776"/>
                <a:gd name="connsiteX5" fmla="*/ 362808 w 362807"/>
                <a:gd name="connsiteY5" fmla="*/ 0 h 497776"/>
                <a:gd name="connsiteX6" fmla="*/ 362808 w 362807"/>
                <a:gd name="connsiteY6" fmla="*/ 486823 h 497776"/>
                <a:gd name="connsiteX7" fmla="*/ 256604 w 362807"/>
                <a:gd name="connsiteY7" fmla="*/ 486823 h 497776"/>
                <a:gd name="connsiteX8" fmla="*/ 256604 w 362807"/>
                <a:gd name="connsiteY8" fmla="*/ 439864 h 497776"/>
                <a:gd name="connsiteX9" fmla="*/ 255270 w 362807"/>
                <a:gd name="connsiteY9" fmla="*/ 439864 h 497776"/>
                <a:gd name="connsiteX10" fmla="*/ 152495 w 362807"/>
                <a:gd name="connsiteY10" fmla="*/ 497777 h 497776"/>
                <a:gd name="connsiteX11" fmla="*/ 0 w 362807"/>
                <a:gd name="connsiteY11" fmla="*/ 312611 h 497776"/>
                <a:gd name="connsiteX12" fmla="*/ 254698 w 362807"/>
                <a:gd name="connsiteY12" fmla="*/ 312515 h 497776"/>
                <a:gd name="connsiteX13" fmla="*/ 182499 w 362807"/>
                <a:gd name="connsiteY13" fmla="*/ 211741 h 497776"/>
                <a:gd name="connsiteX14" fmla="*/ 112395 w 362807"/>
                <a:gd name="connsiteY14" fmla="*/ 311182 h 497776"/>
                <a:gd name="connsiteX15" fmla="*/ 181166 w 362807"/>
                <a:gd name="connsiteY15" fmla="*/ 409956 h 497776"/>
                <a:gd name="connsiteX16" fmla="*/ 254698 w 362807"/>
                <a:gd name="connsiteY16" fmla="*/ 312611 h 497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2807" h="497776">
                  <a:moveTo>
                    <a:pt x="0" y="312515"/>
                  </a:moveTo>
                  <a:cubicBezTo>
                    <a:pt x="0" y="203549"/>
                    <a:pt x="62675" y="128016"/>
                    <a:pt x="152495" y="128016"/>
                  </a:cubicBezTo>
                  <a:cubicBezTo>
                    <a:pt x="201549" y="128016"/>
                    <a:pt x="229458" y="148400"/>
                    <a:pt x="249841" y="177737"/>
                  </a:cubicBezTo>
                  <a:lnTo>
                    <a:pt x="251841" y="177737"/>
                  </a:lnTo>
                  <a:lnTo>
                    <a:pt x="251841" y="0"/>
                  </a:lnTo>
                  <a:lnTo>
                    <a:pt x="362808" y="0"/>
                  </a:lnTo>
                  <a:lnTo>
                    <a:pt x="362808" y="486823"/>
                  </a:lnTo>
                  <a:lnTo>
                    <a:pt x="256604" y="486823"/>
                  </a:lnTo>
                  <a:lnTo>
                    <a:pt x="256604" y="439864"/>
                  </a:lnTo>
                  <a:lnTo>
                    <a:pt x="255270" y="439864"/>
                  </a:lnTo>
                  <a:cubicBezTo>
                    <a:pt x="234125" y="475964"/>
                    <a:pt x="198120" y="497777"/>
                    <a:pt x="152495" y="497777"/>
                  </a:cubicBezTo>
                  <a:cubicBezTo>
                    <a:pt x="63246" y="497777"/>
                    <a:pt x="0" y="429006"/>
                    <a:pt x="0" y="312611"/>
                  </a:cubicBezTo>
                  <a:close/>
                  <a:moveTo>
                    <a:pt x="254698" y="312515"/>
                  </a:moveTo>
                  <a:cubicBezTo>
                    <a:pt x="254698" y="253937"/>
                    <a:pt x="230886" y="211741"/>
                    <a:pt x="182499" y="211741"/>
                  </a:cubicBezTo>
                  <a:cubicBezTo>
                    <a:pt x="138208" y="211741"/>
                    <a:pt x="112395" y="252603"/>
                    <a:pt x="112395" y="311182"/>
                  </a:cubicBezTo>
                  <a:cubicBezTo>
                    <a:pt x="112395" y="369761"/>
                    <a:pt x="138303" y="409956"/>
                    <a:pt x="181166" y="409956"/>
                  </a:cubicBezTo>
                  <a:cubicBezTo>
                    <a:pt x="227457" y="409956"/>
                    <a:pt x="254698" y="369761"/>
                    <a:pt x="254698" y="312611"/>
                  </a:cubicBezTo>
                  <a:close/>
                </a:path>
              </a:pathLst>
            </a:custGeom>
            <a:grpFill/>
            <a:ln w="9525" cap="flat">
              <a:noFill/>
              <a:prstDash val="solid"/>
              <a:miter/>
            </a:ln>
          </p:spPr>
          <p:txBody>
            <a:bodyPr rtlCol="0" anchor="ctr"/>
            <a:lstStyle/>
            <a:p>
              <a:endParaRPr lang="en-AU"/>
            </a:p>
          </p:txBody>
        </p:sp>
        <p:sp>
          <p:nvSpPr>
            <p:cNvPr id="18" name="Freeform: Shape 17">
              <a:extLst>
                <a:ext uri="{FF2B5EF4-FFF2-40B4-BE49-F238E27FC236}">
                  <a16:creationId xmlns:a16="http://schemas.microsoft.com/office/drawing/2014/main" id="{C412B763-16E6-6F10-06D4-C0CCEB64F4A2}"/>
                </a:ext>
              </a:extLst>
            </p:cNvPr>
            <p:cNvSpPr/>
            <p:nvPr/>
          </p:nvSpPr>
          <p:spPr>
            <a:xfrm>
              <a:off x="20559645" y="2823804"/>
              <a:ext cx="359589" cy="369093"/>
            </a:xfrm>
            <a:custGeom>
              <a:avLst/>
              <a:gdLst>
                <a:gd name="connsiteX0" fmla="*/ 95 w 359589"/>
                <a:gd name="connsiteY0" fmla="*/ 183832 h 369093"/>
                <a:gd name="connsiteX1" fmla="*/ 179165 w 359589"/>
                <a:gd name="connsiteY1" fmla="*/ 0 h 369093"/>
                <a:gd name="connsiteX2" fmla="*/ 298323 w 359589"/>
                <a:gd name="connsiteY2" fmla="*/ 43625 h 369093"/>
                <a:gd name="connsiteX3" fmla="*/ 359569 w 359589"/>
                <a:gd name="connsiteY3" fmla="*/ 213170 h 369093"/>
                <a:gd name="connsiteX4" fmla="*/ 108966 w 359589"/>
                <a:gd name="connsiteY4" fmla="*/ 213170 h 369093"/>
                <a:gd name="connsiteX5" fmla="*/ 187262 w 359589"/>
                <a:gd name="connsiteY5" fmla="*/ 289465 h 369093"/>
                <a:gd name="connsiteX6" fmla="*/ 245173 w 359589"/>
                <a:gd name="connsiteY6" fmla="*/ 254698 h 369093"/>
                <a:gd name="connsiteX7" fmla="*/ 353473 w 359589"/>
                <a:gd name="connsiteY7" fmla="*/ 254698 h 369093"/>
                <a:gd name="connsiteX8" fmla="*/ 294894 w 359589"/>
                <a:gd name="connsiteY8" fmla="*/ 337090 h 369093"/>
                <a:gd name="connsiteX9" fmla="*/ 185928 w 359589"/>
                <a:gd name="connsiteY9" fmla="*/ 369094 h 369093"/>
                <a:gd name="connsiteX10" fmla="*/ 0 w 359589"/>
                <a:gd name="connsiteY10" fmla="*/ 183928 h 369093"/>
                <a:gd name="connsiteX11" fmla="*/ 247269 w 359589"/>
                <a:gd name="connsiteY11" fmla="*/ 147066 h 369093"/>
                <a:gd name="connsiteX12" fmla="*/ 181261 w 359589"/>
                <a:gd name="connsiteY12" fmla="*/ 78962 h 369093"/>
                <a:gd name="connsiteX13" fmla="*/ 109728 w 359589"/>
                <a:gd name="connsiteY13" fmla="*/ 147066 h 369093"/>
                <a:gd name="connsiteX14" fmla="*/ 247269 w 359589"/>
                <a:gd name="connsiteY14" fmla="*/ 147066 h 36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9589" h="369093">
                  <a:moveTo>
                    <a:pt x="95" y="183832"/>
                  </a:moveTo>
                  <a:cubicBezTo>
                    <a:pt x="95" y="79629"/>
                    <a:pt x="72962" y="0"/>
                    <a:pt x="179165" y="0"/>
                  </a:cubicBezTo>
                  <a:cubicBezTo>
                    <a:pt x="228886" y="0"/>
                    <a:pt x="268320" y="16383"/>
                    <a:pt x="298323" y="43625"/>
                  </a:cubicBezTo>
                  <a:cubicBezTo>
                    <a:pt x="339852" y="81725"/>
                    <a:pt x="360331" y="142399"/>
                    <a:pt x="359569" y="213170"/>
                  </a:cubicBezTo>
                  <a:lnTo>
                    <a:pt x="108966" y="213170"/>
                  </a:lnTo>
                  <a:cubicBezTo>
                    <a:pt x="115729" y="260128"/>
                    <a:pt x="141637" y="289465"/>
                    <a:pt x="187262" y="289465"/>
                  </a:cubicBezTo>
                  <a:cubicBezTo>
                    <a:pt x="216504" y="289465"/>
                    <a:pt x="235648" y="276511"/>
                    <a:pt x="245173" y="254698"/>
                  </a:cubicBezTo>
                  <a:lnTo>
                    <a:pt x="353473" y="254698"/>
                  </a:lnTo>
                  <a:cubicBezTo>
                    <a:pt x="345948" y="286036"/>
                    <a:pt x="325564" y="315944"/>
                    <a:pt x="294894" y="337090"/>
                  </a:cubicBezTo>
                  <a:cubicBezTo>
                    <a:pt x="265652" y="357473"/>
                    <a:pt x="230220" y="369094"/>
                    <a:pt x="185928" y="369094"/>
                  </a:cubicBezTo>
                  <a:cubicBezTo>
                    <a:pt x="70866" y="369094"/>
                    <a:pt x="0" y="289465"/>
                    <a:pt x="0" y="183928"/>
                  </a:cubicBezTo>
                  <a:close/>
                  <a:moveTo>
                    <a:pt x="247269" y="147066"/>
                  </a:moveTo>
                  <a:cubicBezTo>
                    <a:pt x="243174" y="105537"/>
                    <a:pt x="217265" y="78962"/>
                    <a:pt x="181261" y="78962"/>
                  </a:cubicBezTo>
                  <a:cubicBezTo>
                    <a:pt x="139065" y="78962"/>
                    <a:pt x="117253" y="105537"/>
                    <a:pt x="109728" y="147066"/>
                  </a:cubicBezTo>
                  <a:lnTo>
                    <a:pt x="247269" y="147066"/>
                  </a:lnTo>
                  <a:close/>
                </a:path>
              </a:pathLst>
            </a:custGeom>
            <a:grpFill/>
            <a:ln w="9525" cap="flat">
              <a:noFill/>
              <a:prstDash val="solid"/>
              <a:miter/>
            </a:ln>
          </p:spPr>
          <p:txBody>
            <a:bodyPr rtlCol="0" anchor="ctr"/>
            <a:lstStyle/>
            <a:p>
              <a:endParaRPr lang="en-AU"/>
            </a:p>
          </p:txBody>
        </p:sp>
        <p:sp>
          <p:nvSpPr>
            <p:cNvPr id="19" name="Freeform: Shape 18">
              <a:extLst>
                <a:ext uri="{FF2B5EF4-FFF2-40B4-BE49-F238E27FC236}">
                  <a16:creationId xmlns:a16="http://schemas.microsoft.com/office/drawing/2014/main" id="{1E0B9C8A-63EB-1061-8024-096FCD054D12}"/>
                </a:ext>
              </a:extLst>
            </p:cNvPr>
            <p:cNvSpPr/>
            <p:nvPr/>
          </p:nvSpPr>
          <p:spPr>
            <a:xfrm>
              <a:off x="20949980" y="2695788"/>
              <a:ext cx="112394" cy="486822"/>
            </a:xfrm>
            <a:custGeom>
              <a:avLst/>
              <a:gdLst>
                <a:gd name="connsiteX0" fmla="*/ 0 w 112394"/>
                <a:gd name="connsiteY0" fmla="*/ 0 h 486822"/>
                <a:gd name="connsiteX1" fmla="*/ 112395 w 112394"/>
                <a:gd name="connsiteY1" fmla="*/ 0 h 486822"/>
                <a:gd name="connsiteX2" fmla="*/ 112395 w 112394"/>
                <a:gd name="connsiteY2" fmla="*/ 486823 h 486822"/>
                <a:gd name="connsiteX3" fmla="*/ 0 w 112394"/>
                <a:gd name="connsiteY3" fmla="*/ 486823 h 486822"/>
                <a:gd name="connsiteX4" fmla="*/ 0 w 112394"/>
                <a:gd name="connsiteY4" fmla="*/ 0 h 4868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394" h="486822">
                  <a:moveTo>
                    <a:pt x="0" y="0"/>
                  </a:moveTo>
                  <a:lnTo>
                    <a:pt x="112395" y="0"/>
                  </a:lnTo>
                  <a:lnTo>
                    <a:pt x="112395" y="486823"/>
                  </a:lnTo>
                  <a:lnTo>
                    <a:pt x="0" y="486823"/>
                  </a:lnTo>
                  <a:lnTo>
                    <a:pt x="0" y="0"/>
                  </a:lnTo>
                  <a:close/>
                </a:path>
              </a:pathLst>
            </a:custGeom>
            <a:grpFill/>
            <a:ln w="9525" cap="flat">
              <a:noFill/>
              <a:prstDash val="solid"/>
              <a:miter/>
            </a:ln>
          </p:spPr>
          <p:txBody>
            <a:bodyPr rtlCol="0" anchor="ctr"/>
            <a:lstStyle/>
            <a:p>
              <a:endParaRPr lang="en-AU"/>
            </a:p>
          </p:txBody>
        </p:sp>
        <p:sp>
          <p:nvSpPr>
            <p:cNvPr id="20" name="Freeform: Shape 19">
              <a:extLst>
                <a:ext uri="{FF2B5EF4-FFF2-40B4-BE49-F238E27FC236}">
                  <a16:creationId xmlns:a16="http://schemas.microsoft.com/office/drawing/2014/main" id="{3F179186-E381-FCB7-CCC3-705F7963062B}"/>
                </a:ext>
              </a:extLst>
            </p:cNvPr>
            <p:cNvSpPr/>
            <p:nvPr/>
          </p:nvSpPr>
          <p:spPr>
            <a:xfrm>
              <a:off x="21109333" y="2695788"/>
              <a:ext cx="110965" cy="486822"/>
            </a:xfrm>
            <a:custGeom>
              <a:avLst/>
              <a:gdLst>
                <a:gd name="connsiteX0" fmla="*/ 0 w 110965"/>
                <a:gd name="connsiteY0" fmla="*/ 0 h 486822"/>
                <a:gd name="connsiteX1" fmla="*/ 110966 w 110965"/>
                <a:gd name="connsiteY1" fmla="*/ 0 h 486822"/>
                <a:gd name="connsiteX2" fmla="*/ 110966 w 110965"/>
                <a:gd name="connsiteY2" fmla="*/ 89916 h 486822"/>
                <a:gd name="connsiteX3" fmla="*/ 0 w 110965"/>
                <a:gd name="connsiteY3" fmla="*/ 89916 h 486822"/>
                <a:gd name="connsiteX4" fmla="*/ 0 w 110965"/>
                <a:gd name="connsiteY4" fmla="*/ 0 h 486822"/>
                <a:gd name="connsiteX5" fmla="*/ 0 w 110965"/>
                <a:gd name="connsiteY5" fmla="*/ 138208 h 486822"/>
                <a:gd name="connsiteX6" fmla="*/ 110966 w 110965"/>
                <a:gd name="connsiteY6" fmla="*/ 138208 h 486822"/>
                <a:gd name="connsiteX7" fmla="*/ 110966 w 110965"/>
                <a:gd name="connsiteY7" fmla="*/ 486823 h 486822"/>
                <a:gd name="connsiteX8" fmla="*/ 0 w 110965"/>
                <a:gd name="connsiteY8" fmla="*/ 486823 h 486822"/>
                <a:gd name="connsiteX9" fmla="*/ 0 w 110965"/>
                <a:gd name="connsiteY9" fmla="*/ 138208 h 486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965" h="486822">
                  <a:moveTo>
                    <a:pt x="0" y="0"/>
                  </a:moveTo>
                  <a:lnTo>
                    <a:pt x="110966" y="0"/>
                  </a:lnTo>
                  <a:lnTo>
                    <a:pt x="110966" y="89916"/>
                  </a:lnTo>
                  <a:lnTo>
                    <a:pt x="0" y="89916"/>
                  </a:lnTo>
                  <a:lnTo>
                    <a:pt x="0" y="0"/>
                  </a:lnTo>
                  <a:close/>
                  <a:moveTo>
                    <a:pt x="0" y="138208"/>
                  </a:moveTo>
                  <a:lnTo>
                    <a:pt x="110966" y="138208"/>
                  </a:lnTo>
                  <a:lnTo>
                    <a:pt x="110966" y="486823"/>
                  </a:lnTo>
                  <a:lnTo>
                    <a:pt x="0" y="486823"/>
                  </a:lnTo>
                  <a:lnTo>
                    <a:pt x="0" y="138208"/>
                  </a:lnTo>
                  <a:close/>
                </a:path>
              </a:pathLst>
            </a:custGeom>
            <a:grpFill/>
            <a:ln w="9525" cap="flat">
              <a:noFill/>
              <a:prstDash val="solid"/>
              <a:miter/>
            </a:ln>
          </p:spPr>
          <p:txBody>
            <a:bodyPr rtlCol="0" anchor="ctr"/>
            <a:lstStyle/>
            <a:p>
              <a:endParaRPr lang="en-AU"/>
            </a:p>
          </p:txBody>
        </p:sp>
        <p:sp>
          <p:nvSpPr>
            <p:cNvPr id="21" name="Freeform: Shape 20">
              <a:extLst>
                <a:ext uri="{FF2B5EF4-FFF2-40B4-BE49-F238E27FC236}">
                  <a16:creationId xmlns:a16="http://schemas.microsoft.com/office/drawing/2014/main" id="{6967FE5B-CA40-336D-E254-E6D3053A3348}"/>
                </a:ext>
              </a:extLst>
            </p:cNvPr>
            <p:cNvSpPr/>
            <p:nvPr/>
          </p:nvSpPr>
          <p:spPr>
            <a:xfrm>
              <a:off x="21234586" y="2833995"/>
              <a:ext cx="360807" cy="348614"/>
            </a:xfrm>
            <a:custGeom>
              <a:avLst/>
              <a:gdLst>
                <a:gd name="connsiteX0" fmla="*/ 0 w 360807"/>
                <a:gd name="connsiteY0" fmla="*/ 0 h 348614"/>
                <a:gd name="connsiteX1" fmla="*/ 114395 w 360807"/>
                <a:gd name="connsiteY1" fmla="*/ 0 h 348614"/>
                <a:gd name="connsiteX2" fmla="*/ 162020 w 360807"/>
                <a:gd name="connsiteY2" fmla="*/ 157258 h 348614"/>
                <a:gd name="connsiteX3" fmla="*/ 181070 w 360807"/>
                <a:gd name="connsiteY3" fmla="*/ 227362 h 348614"/>
                <a:gd name="connsiteX4" fmla="*/ 182404 w 360807"/>
                <a:gd name="connsiteY4" fmla="*/ 227362 h 348614"/>
                <a:gd name="connsiteX5" fmla="*/ 201454 w 360807"/>
                <a:gd name="connsiteY5" fmla="*/ 157258 h 348614"/>
                <a:gd name="connsiteX6" fmla="*/ 249841 w 360807"/>
                <a:gd name="connsiteY6" fmla="*/ 0 h 348614"/>
                <a:gd name="connsiteX7" fmla="*/ 360807 w 360807"/>
                <a:gd name="connsiteY7" fmla="*/ 0 h 348614"/>
                <a:gd name="connsiteX8" fmla="*/ 240316 w 360807"/>
                <a:gd name="connsiteY8" fmla="*/ 348615 h 348614"/>
                <a:gd name="connsiteX9" fmla="*/ 120491 w 360807"/>
                <a:gd name="connsiteY9" fmla="*/ 348615 h 348614"/>
                <a:gd name="connsiteX10" fmla="*/ 0 w 360807"/>
                <a:gd name="connsiteY10" fmla="*/ 0 h 348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0807" h="348614">
                  <a:moveTo>
                    <a:pt x="0" y="0"/>
                  </a:moveTo>
                  <a:lnTo>
                    <a:pt x="114395" y="0"/>
                  </a:lnTo>
                  <a:lnTo>
                    <a:pt x="162020" y="157258"/>
                  </a:lnTo>
                  <a:cubicBezTo>
                    <a:pt x="172212" y="192024"/>
                    <a:pt x="181070" y="227362"/>
                    <a:pt x="181070" y="227362"/>
                  </a:cubicBezTo>
                  <a:lnTo>
                    <a:pt x="182404" y="227362"/>
                  </a:lnTo>
                  <a:cubicBezTo>
                    <a:pt x="182404" y="227362"/>
                    <a:pt x="191262" y="191929"/>
                    <a:pt x="201454" y="157258"/>
                  </a:cubicBezTo>
                  <a:lnTo>
                    <a:pt x="249841" y="0"/>
                  </a:lnTo>
                  <a:lnTo>
                    <a:pt x="360807" y="0"/>
                  </a:lnTo>
                  <a:lnTo>
                    <a:pt x="240316" y="348615"/>
                  </a:lnTo>
                  <a:lnTo>
                    <a:pt x="120491" y="348615"/>
                  </a:lnTo>
                  <a:lnTo>
                    <a:pt x="0" y="0"/>
                  </a:lnTo>
                  <a:close/>
                </a:path>
              </a:pathLst>
            </a:custGeom>
            <a:grpFill/>
            <a:ln w="9525" cap="flat">
              <a:noFill/>
              <a:prstDash val="solid"/>
              <a:miter/>
            </a:ln>
          </p:spPr>
          <p:txBody>
            <a:bodyPr rtlCol="0" anchor="ctr"/>
            <a:lstStyle/>
            <a:p>
              <a:endParaRPr lang="en-AU"/>
            </a:p>
          </p:txBody>
        </p:sp>
        <p:sp>
          <p:nvSpPr>
            <p:cNvPr id="22" name="Freeform: Shape 21">
              <a:extLst>
                <a:ext uri="{FF2B5EF4-FFF2-40B4-BE49-F238E27FC236}">
                  <a16:creationId xmlns:a16="http://schemas.microsoft.com/office/drawing/2014/main" id="{AE28B5B2-584D-07EB-CFC4-0015736B87F5}"/>
                </a:ext>
              </a:extLst>
            </p:cNvPr>
            <p:cNvSpPr/>
            <p:nvPr/>
          </p:nvSpPr>
          <p:spPr>
            <a:xfrm>
              <a:off x="21579773" y="2823804"/>
              <a:ext cx="359589" cy="369093"/>
            </a:xfrm>
            <a:custGeom>
              <a:avLst/>
              <a:gdLst>
                <a:gd name="connsiteX0" fmla="*/ 95 w 359589"/>
                <a:gd name="connsiteY0" fmla="*/ 183832 h 369093"/>
                <a:gd name="connsiteX1" fmla="*/ 179165 w 359589"/>
                <a:gd name="connsiteY1" fmla="*/ 0 h 369093"/>
                <a:gd name="connsiteX2" fmla="*/ 298323 w 359589"/>
                <a:gd name="connsiteY2" fmla="*/ 43625 h 369093"/>
                <a:gd name="connsiteX3" fmla="*/ 359569 w 359589"/>
                <a:gd name="connsiteY3" fmla="*/ 213170 h 369093"/>
                <a:gd name="connsiteX4" fmla="*/ 108966 w 359589"/>
                <a:gd name="connsiteY4" fmla="*/ 213170 h 369093"/>
                <a:gd name="connsiteX5" fmla="*/ 187261 w 359589"/>
                <a:gd name="connsiteY5" fmla="*/ 289465 h 369093"/>
                <a:gd name="connsiteX6" fmla="*/ 245173 w 359589"/>
                <a:gd name="connsiteY6" fmla="*/ 254698 h 369093"/>
                <a:gd name="connsiteX7" fmla="*/ 353473 w 359589"/>
                <a:gd name="connsiteY7" fmla="*/ 254698 h 369093"/>
                <a:gd name="connsiteX8" fmla="*/ 294894 w 359589"/>
                <a:gd name="connsiteY8" fmla="*/ 337090 h 369093"/>
                <a:gd name="connsiteX9" fmla="*/ 185928 w 359589"/>
                <a:gd name="connsiteY9" fmla="*/ 369094 h 369093"/>
                <a:gd name="connsiteX10" fmla="*/ 0 w 359589"/>
                <a:gd name="connsiteY10" fmla="*/ 183928 h 369093"/>
                <a:gd name="connsiteX11" fmla="*/ 247269 w 359589"/>
                <a:gd name="connsiteY11" fmla="*/ 147066 h 369093"/>
                <a:gd name="connsiteX12" fmla="*/ 181260 w 359589"/>
                <a:gd name="connsiteY12" fmla="*/ 78962 h 369093"/>
                <a:gd name="connsiteX13" fmla="*/ 109728 w 359589"/>
                <a:gd name="connsiteY13" fmla="*/ 147066 h 369093"/>
                <a:gd name="connsiteX14" fmla="*/ 247269 w 359589"/>
                <a:gd name="connsiteY14" fmla="*/ 147066 h 369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9589" h="369093">
                  <a:moveTo>
                    <a:pt x="95" y="183832"/>
                  </a:moveTo>
                  <a:cubicBezTo>
                    <a:pt x="95" y="79629"/>
                    <a:pt x="72961" y="0"/>
                    <a:pt x="179165" y="0"/>
                  </a:cubicBezTo>
                  <a:cubicBezTo>
                    <a:pt x="228885" y="0"/>
                    <a:pt x="268319" y="16383"/>
                    <a:pt x="298323" y="43625"/>
                  </a:cubicBezTo>
                  <a:cubicBezTo>
                    <a:pt x="339852" y="81725"/>
                    <a:pt x="360330" y="142399"/>
                    <a:pt x="359569" y="213170"/>
                  </a:cubicBezTo>
                  <a:lnTo>
                    <a:pt x="108966" y="213170"/>
                  </a:lnTo>
                  <a:cubicBezTo>
                    <a:pt x="115728" y="260128"/>
                    <a:pt x="141637" y="289465"/>
                    <a:pt x="187261" y="289465"/>
                  </a:cubicBezTo>
                  <a:cubicBezTo>
                    <a:pt x="216503" y="289465"/>
                    <a:pt x="235648" y="276511"/>
                    <a:pt x="245173" y="254698"/>
                  </a:cubicBezTo>
                  <a:lnTo>
                    <a:pt x="353473" y="254698"/>
                  </a:lnTo>
                  <a:cubicBezTo>
                    <a:pt x="345948" y="286036"/>
                    <a:pt x="325564" y="315944"/>
                    <a:pt x="294894" y="337090"/>
                  </a:cubicBezTo>
                  <a:cubicBezTo>
                    <a:pt x="265652" y="357473"/>
                    <a:pt x="230219" y="369094"/>
                    <a:pt x="185928" y="369094"/>
                  </a:cubicBezTo>
                  <a:cubicBezTo>
                    <a:pt x="70866" y="369094"/>
                    <a:pt x="0" y="289465"/>
                    <a:pt x="0" y="183928"/>
                  </a:cubicBezTo>
                  <a:close/>
                  <a:moveTo>
                    <a:pt x="247269" y="147066"/>
                  </a:moveTo>
                  <a:cubicBezTo>
                    <a:pt x="243173" y="105537"/>
                    <a:pt x="217265" y="78962"/>
                    <a:pt x="181260" y="78962"/>
                  </a:cubicBezTo>
                  <a:cubicBezTo>
                    <a:pt x="139065" y="78962"/>
                    <a:pt x="117253" y="105537"/>
                    <a:pt x="109728" y="147066"/>
                  </a:cubicBezTo>
                  <a:lnTo>
                    <a:pt x="247269" y="147066"/>
                  </a:lnTo>
                  <a:close/>
                </a:path>
              </a:pathLst>
            </a:custGeom>
            <a:grpFill/>
            <a:ln w="9525" cap="flat">
              <a:noFill/>
              <a:prstDash val="solid"/>
              <a:miter/>
            </a:ln>
          </p:spPr>
          <p:txBody>
            <a:bodyPr rtlCol="0" anchor="ctr"/>
            <a:lstStyle/>
            <a:p>
              <a:endParaRPr lang="en-AU"/>
            </a:p>
          </p:txBody>
        </p:sp>
        <p:sp>
          <p:nvSpPr>
            <p:cNvPr id="23" name="Freeform: Shape 22">
              <a:extLst>
                <a:ext uri="{FF2B5EF4-FFF2-40B4-BE49-F238E27FC236}">
                  <a16:creationId xmlns:a16="http://schemas.microsoft.com/office/drawing/2014/main" id="{99BDF2E3-1197-3144-4DE1-0422458417C4}"/>
                </a:ext>
              </a:extLst>
            </p:cNvPr>
            <p:cNvSpPr/>
            <p:nvPr/>
          </p:nvSpPr>
          <p:spPr>
            <a:xfrm>
              <a:off x="21969345" y="2828566"/>
              <a:ext cx="225361" cy="354139"/>
            </a:xfrm>
            <a:custGeom>
              <a:avLst/>
              <a:gdLst>
                <a:gd name="connsiteX0" fmla="*/ 0 w 225361"/>
                <a:gd name="connsiteY0" fmla="*/ 5429 h 354139"/>
                <a:gd name="connsiteX1" fmla="*/ 106204 w 225361"/>
                <a:gd name="connsiteY1" fmla="*/ 5429 h 354139"/>
                <a:gd name="connsiteX2" fmla="*/ 106204 w 225361"/>
                <a:gd name="connsiteY2" fmla="*/ 59912 h 354139"/>
                <a:gd name="connsiteX3" fmla="*/ 108204 w 225361"/>
                <a:gd name="connsiteY3" fmla="*/ 59912 h 354139"/>
                <a:gd name="connsiteX4" fmla="*/ 203549 w 225361"/>
                <a:gd name="connsiteY4" fmla="*/ 0 h 354139"/>
                <a:gd name="connsiteX5" fmla="*/ 225362 w 225361"/>
                <a:gd name="connsiteY5" fmla="*/ 2762 h 354139"/>
                <a:gd name="connsiteX6" fmla="*/ 225362 w 225361"/>
                <a:gd name="connsiteY6" fmla="*/ 98107 h 354139"/>
                <a:gd name="connsiteX7" fmla="*/ 222599 w 225361"/>
                <a:gd name="connsiteY7" fmla="*/ 98107 h 354139"/>
                <a:gd name="connsiteX8" fmla="*/ 110966 w 225361"/>
                <a:gd name="connsiteY8" fmla="*/ 197548 h 354139"/>
                <a:gd name="connsiteX9" fmla="*/ 110966 w 225361"/>
                <a:gd name="connsiteY9" fmla="*/ 354139 h 354139"/>
                <a:gd name="connsiteX10" fmla="*/ 0 w 225361"/>
                <a:gd name="connsiteY10" fmla="*/ 354139 h 354139"/>
                <a:gd name="connsiteX11" fmla="*/ 0 w 225361"/>
                <a:gd name="connsiteY11" fmla="*/ 5525 h 354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5361" h="354139">
                  <a:moveTo>
                    <a:pt x="0" y="5429"/>
                  </a:moveTo>
                  <a:lnTo>
                    <a:pt x="106204" y="5429"/>
                  </a:lnTo>
                  <a:lnTo>
                    <a:pt x="106204" y="59912"/>
                  </a:lnTo>
                  <a:lnTo>
                    <a:pt x="108204" y="59912"/>
                  </a:lnTo>
                  <a:cubicBezTo>
                    <a:pt x="132683" y="18383"/>
                    <a:pt x="161354" y="0"/>
                    <a:pt x="203549" y="0"/>
                  </a:cubicBezTo>
                  <a:cubicBezTo>
                    <a:pt x="213741" y="0"/>
                    <a:pt x="220599" y="667"/>
                    <a:pt x="225362" y="2762"/>
                  </a:cubicBezTo>
                  <a:lnTo>
                    <a:pt x="225362" y="98107"/>
                  </a:lnTo>
                  <a:lnTo>
                    <a:pt x="222599" y="98107"/>
                  </a:lnTo>
                  <a:cubicBezTo>
                    <a:pt x="154496" y="88582"/>
                    <a:pt x="110966" y="121920"/>
                    <a:pt x="110966" y="197548"/>
                  </a:cubicBezTo>
                  <a:lnTo>
                    <a:pt x="110966" y="354139"/>
                  </a:lnTo>
                  <a:lnTo>
                    <a:pt x="0" y="354139"/>
                  </a:lnTo>
                  <a:lnTo>
                    <a:pt x="0" y="5525"/>
                  </a:lnTo>
                  <a:close/>
                </a:path>
              </a:pathLst>
            </a:custGeom>
            <a:grpFill/>
            <a:ln w="9525" cap="flat">
              <a:noFill/>
              <a:prstDash val="solid"/>
              <a:miter/>
            </a:ln>
          </p:spPr>
          <p:txBody>
            <a:bodyPr rtlCol="0" anchor="ctr"/>
            <a:lstStyle/>
            <a:p>
              <a:endParaRPr lang="en-AU"/>
            </a:p>
          </p:txBody>
        </p:sp>
        <p:sp>
          <p:nvSpPr>
            <p:cNvPr id="24" name="Freeform: Shape 23">
              <a:extLst>
                <a:ext uri="{FF2B5EF4-FFF2-40B4-BE49-F238E27FC236}">
                  <a16:creationId xmlns:a16="http://schemas.microsoft.com/office/drawing/2014/main" id="{A5C47AAB-7388-FC47-F8A1-9625C3F94B5F}"/>
                </a:ext>
              </a:extLst>
            </p:cNvPr>
            <p:cNvSpPr/>
            <p:nvPr/>
          </p:nvSpPr>
          <p:spPr>
            <a:xfrm>
              <a:off x="22168894" y="3068215"/>
              <a:ext cx="116395" cy="114395"/>
            </a:xfrm>
            <a:custGeom>
              <a:avLst/>
              <a:gdLst>
                <a:gd name="connsiteX0" fmla="*/ 0 w 116395"/>
                <a:gd name="connsiteY0" fmla="*/ 0 h 114395"/>
                <a:gd name="connsiteX1" fmla="*/ 116396 w 116395"/>
                <a:gd name="connsiteY1" fmla="*/ 0 h 114395"/>
                <a:gd name="connsiteX2" fmla="*/ 116396 w 116395"/>
                <a:gd name="connsiteY2" fmla="*/ 114395 h 114395"/>
                <a:gd name="connsiteX3" fmla="*/ 0 w 116395"/>
                <a:gd name="connsiteY3" fmla="*/ 114395 h 114395"/>
                <a:gd name="connsiteX4" fmla="*/ 0 w 116395"/>
                <a:gd name="connsiteY4" fmla="*/ 0 h 1143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95" h="114395">
                  <a:moveTo>
                    <a:pt x="0" y="0"/>
                  </a:moveTo>
                  <a:lnTo>
                    <a:pt x="116396" y="0"/>
                  </a:lnTo>
                  <a:lnTo>
                    <a:pt x="116396" y="114395"/>
                  </a:lnTo>
                  <a:lnTo>
                    <a:pt x="0" y="114395"/>
                  </a:lnTo>
                  <a:lnTo>
                    <a:pt x="0" y="0"/>
                  </a:lnTo>
                  <a:close/>
                </a:path>
              </a:pathLst>
            </a:custGeom>
            <a:grpFill/>
            <a:ln w="9525" cap="flat">
              <a:noFill/>
              <a:prstDash val="solid"/>
              <a:miter/>
            </a:ln>
          </p:spPr>
          <p:txBody>
            <a:bodyPr rtlCol="0" anchor="ctr"/>
            <a:lstStyle/>
            <a:p>
              <a:endParaRPr lang="en-AU"/>
            </a:p>
          </p:txBody>
        </p:sp>
      </p:grpSp>
      <p:sp>
        <p:nvSpPr>
          <p:cNvPr id="10" name="Freeform: Shape 9">
            <a:extLst>
              <a:ext uri="{FF2B5EF4-FFF2-40B4-BE49-F238E27FC236}">
                <a16:creationId xmlns:a16="http://schemas.microsoft.com/office/drawing/2014/main" id="{104C4DC1-EF4C-7B5C-AD13-8DB67AC85C77}"/>
              </a:ext>
            </a:extLst>
          </p:cNvPr>
          <p:cNvSpPr/>
          <p:nvPr/>
        </p:nvSpPr>
        <p:spPr>
          <a:xfrm>
            <a:off x="2645689" y="3726206"/>
            <a:ext cx="1180476" cy="1180473"/>
          </a:xfrm>
          <a:custGeom>
            <a:avLst/>
            <a:gdLst>
              <a:gd name="connsiteX0" fmla="*/ 373380 w 373380"/>
              <a:gd name="connsiteY0" fmla="*/ 186690 h 373379"/>
              <a:gd name="connsiteX1" fmla="*/ 186690 w 373380"/>
              <a:gd name="connsiteY1" fmla="*/ 373380 h 373379"/>
              <a:gd name="connsiteX2" fmla="*/ 0 w 373380"/>
              <a:gd name="connsiteY2" fmla="*/ 186690 h 373379"/>
              <a:gd name="connsiteX3" fmla="*/ 186690 w 373380"/>
              <a:gd name="connsiteY3" fmla="*/ 0 h 373379"/>
              <a:gd name="connsiteX4" fmla="*/ 373380 w 373380"/>
              <a:gd name="connsiteY4" fmla="*/ 186690 h 373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380" h="373379">
                <a:moveTo>
                  <a:pt x="373380" y="186690"/>
                </a:moveTo>
                <a:cubicBezTo>
                  <a:pt x="373380" y="289750"/>
                  <a:pt x="289846" y="373380"/>
                  <a:pt x="186690" y="373380"/>
                </a:cubicBezTo>
                <a:cubicBezTo>
                  <a:pt x="83534" y="373380"/>
                  <a:pt x="0" y="289846"/>
                  <a:pt x="0" y="186690"/>
                </a:cubicBezTo>
                <a:cubicBezTo>
                  <a:pt x="0" y="83534"/>
                  <a:pt x="83534" y="0"/>
                  <a:pt x="186690" y="0"/>
                </a:cubicBezTo>
                <a:cubicBezTo>
                  <a:pt x="289846" y="0"/>
                  <a:pt x="373380" y="83534"/>
                  <a:pt x="373380" y="186690"/>
                </a:cubicBezTo>
              </a:path>
            </a:pathLst>
          </a:custGeom>
          <a:solidFill>
            <a:schemeClr val="bg1"/>
          </a:solidFill>
          <a:ln w="9525" cap="flat">
            <a:noFill/>
            <a:prstDash val="solid"/>
            <a:miter/>
          </a:ln>
        </p:spPr>
        <p:txBody>
          <a:bodyPr rtlCol="0" anchor="ctr"/>
          <a:lstStyle/>
          <a:p>
            <a:endParaRPr lang="en-AU"/>
          </a:p>
        </p:txBody>
      </p:sp>
      <p:grpSp>
        <p:nvGrpSpPr>
          <p:cNvPr id="11" name="Graphic 48">
            <a:extLst>
              <a:ext uri="{FF2B5EF4-FFF2-40B4-BE49-F238E27FC236}">
                <a16:creationId xmlns:a16="http://schemas.microsoft.com/office/drawing/2014/main" id="{BB2CA9DB-ECEA-EF17-978E-6F7B6508482E}"/>
              </a:ext>
            </a:extLst>
          </p:cNvPr>
          <p:cNvGrpSpPr/>
          <p:nvPr/>
        </p:nvGrpSpPr>
        <p:grpSpPr>
          <a:xfrm>
            <a:off x="2823662" y="4167078"/>
            <a:ext cx="776646" cy="243623"/>
            <a:chOff x="19760592" y="2963916"/>
            <a:chExt cx="245650" cy="77057"/>
          </a:xfrm>
          <a:solidFill>
            <a:schemeClr val="tx1"/>
          </a:solidFill>
        </p:grpSpPr>
        <p:sp>
          <p:nvSpPr>
            <p:cNvPr id="12" name="Freeform: Shape 11">
              <a:extLst>
                <a:ext uri="{FF2B5EF4-FFF2-40B4-BE49-F238E27FC236}">
                  <a16:creationId xmlns:a16="http://schemas.microsoft.com/office/drawing/2014/main" id="{73D88253-6297-FA8A-CB6A-DCA32353402A}"/>
                </a:ext>
              </a:extLst>
            </p:cNvPr>
            <p:cNvSpPr/>
            <p:nvPr/>
          </p:nvSpPr>
          <p:spPr>
            <a:xfrm>
              <a:off x="19760592" y="2983823"/>
              <a:ext cx="54292" cy="57150"/>
            </a:xfrm>
            <a:custGeom>
              <a:avLst/>
              <a:gdLst>
                <a:gd name="connsiteX0" fmla="*/ 95 w 54292"/>
                <a:gd name="connsiteY0" fmla="*/ 28575 h 57150"/>
                <a:gd name="connsiteX1" fmla="*/ 28290 w 54292"/>
                <a:gd name="connsiteY1" fmla="*/ 0 h 57150"/>
                <a:gd name="connsiteX2" fmla="*/ 53912 w 54292"/>
                <a:gd name="connsiteY2" fmla="*/ 20669 h 57150"/>
                <a:gd name="connsiteX3" fmla="*/ 37338 w 54292"/>
                <a:gd name="connsiteY3" fmla="*/ 20669 h 57150"/>
                <a:gd name="connsiteX4" fmla="*/ 28480 w 54292"/>
                <a:gd name="connsiteY4" fmla="*/ 12668 h 57150"/>
                <a:gd name="connsiteX5" fmla="*/ 17431 w 54292"/>
                <a:gd name="connsiteY5" fmla="*/ 28575 h 57150"/>
                <a:gd name="connsiteX6" fmla="*/ 28480 w 54292"/>
                <a:gd name="connsiteY6" fmla="*/ 44291 h 57150"/>
                <a:gd name="connsiteX7" fmla="*/ 37815 w 54292"/>
                <a:gd name="connsiteY7" fmla="*/ 35052 h 57150"/>
                <a:gd name="connsiteX8" fmla="*/ 54293 w 54292"/>
                <a:gd name="connsiteY8" fmla="*/ 35052 h 57150"/>
                <a:gd name="connsiteX9" fmla="*/ 28670 w 54292"/>
                <a:gd name="connsiteY9" fmla="*/ 57150 h 57150"/>
                <a:gd name="connsiteX10" fmla="*/ 0 w 54292"/>
                <a:gd name="connsiteY10" fmla="*/ 285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292" h="57150">
                  <a:moveTo>
                    <a:pt x="95" y="28575"/>
                  </a:moveTo>
                  <a:cubicBezTo>
                    <a:pt x="95" y="12383"/>
                    <a:pt x="11240" y="0"/>
                    <a:pt x="28290" y="0"/>
                  </a:cubicBezTo>
                  <a:cubicBezTo>
                    <a:pt x="42958" y="0"/>
                    <a:pt x="52293" y="8572"/>
                    <a:pt x="53912" y="20669"/>
                  </a:cubicBezTo>
                  <a:lnTo>
                    <a:pt x="37338" y="20669"/>
                  </a:lnTo>
                  <a:cubicBezTo>
                    <a:pt x="36291" y="15812"/>
                    <a:pt x="33338" y="12668"/>
                    <a:pt x="28480" y="12668"/>
                  </a:cubicBezTo>
                  <a:cubicBezTo>
                    <a:pt x="21146" y="12668"/>
                    <a:pt x="17431" y="18764"/>
                    <a:pt x="17431" y="28575"/>
                  </a:cubicBezTo>
                  <a:cubicBezTo>
                    <a:pt x="17431" y="38386"/>
                    <a:pt x="21146" y="44291"/>
                    <a:pt x="28480" y="44291"/>
                  </a:cubicBezTo>
                  <a:cubicBezTo>
                    <a:pt x="33814" y="44291"/>
                    <a:pt x="37148" y="41148"/>
                    <a:pt x="37815" y="35052"/>
                  </a:cubicBezTo>
                  <a:lnTo>
                    <a:pt x="54293" y="35052"/>
                  </a:lnTo>
                  <a:cubicBezTo>
                    <a:pt x="53912" y="47530"/>
                    <a:pt x="44006" y="57150"/>
                    <a:pt x="28670" y="57150"/>
                  </a:cubicBezTo>
                  <a:cubicBezTo>
                    <a:pt x="11240" y="57150"/>
                    <a:pt x="0" y="44863"/>
                    <a:pt x="0" y="28575"/>
                  </a:cubicBezTo>
                  <a:close/>
                </a:path>
              </a:pathLst>
            </a:custGeom>
            <a:grpFill/>
            <a:ln w="9525" cap="flat">
              <a:noFill/>
              <a:prstDash val="solid"/>
              <a:miter/>
            </a:ln>
          </p:spPr>
          <p:txBody>
            <a:bodyPr rtlCol="0" anchor="ctr"/>
            <a:lstStyle/>
            <a:p>
              <a:endParaRPr lang="en-AU"/>
            </a:p>
          </p:txBody>
        </p:sp>
        <p:sp>
          <p:nvSpPr>
            <p:cNvPr id="13" name="Freeform: Shape 12">
              <a:extLst>
                <a:ext uri="{FF2B5EF4-FFF2-40B4-BE49-F238E27FC236}">
                  <a16:creationId xmlns:a16="http://schemas.microsoft.com/office/drawing/2014/main" id="{0C783E20-25DB-8C61-F8BA-E3959663A8A2}"/>
                </a:ext>
              </a:extLst>
            </p:cNvPr>
            <p:cNvSpPr/>
            <p:nvPr/>
          </p:nvSpPr>
          <p:spPr>
            <a:xfrm>
              <a:off x="19816981" y="2963916"/>
              <a:ext cx="17430" cy="75342"/>
            </a:xfrm>
            <a:custGeom>
              <a:avLst/>
              <a:gdLst>
                <a:gd name="connsiteX0" fmla="*/ 0 w 17430"/>
                <a:gd name="connsiteY0" fmla="*/ 0 h 75342"/>
                <a:gd name="connsiteX1" fmla="*/ 17430 w 17430"/>
                <a:gd name="connsiteY1" fmla="*/ 0 h 75342"/>
                <a:gd name="connsiteX2" fmla="*/ 17430 w 17430"/>
                <a:gd name="connsiteY2" fmla="*/ 75343 h 75342"/>
                <a:gd name="connsiteX3" fmla="*/ 0 w 17430"/>
                <a:gd name="connsiteY3" fmla="*/ 75343 h 75342"/>
                <a:gd name="connsiteX4" fmla="*/ 0 w 17430"/>
                <a:gd name="connsiteY4" fmla="*/ 0 h 75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30" h="75342">
                  <a:moveTo>
                    <a:pt x="0" y="0"/>
                  </a:moveTo>
                  <a:lnTo>
                    <a:pt x="17430" y="0"/>
                  </a:lnTo>
                  <a:lnTo>
                    <a:pt x="17430" y="75343"/>
                  </a:lnTo>
                  <a:lnTo>
                    <a:pt x="0" y="75343"/>
                  </a:lnTo>
                  <a:lnTo>
                    <a:pt x="0" y="0"/>
                  </a:lnTo>
                  <a:close/>
                </a:path>
              </a:pathLst>
            </a:custGeom>
            <a:grpFill/>
            <a:ln w="9525" cap="flat">
              <a:noFill/>
              <a:prstDash val="solid"/>
              <a:miter/>
            </a:ln>
          </p:spPr>
          <p:txBody>
            <a:bodyPr rtlCol="0" anchor="ctr"/>
            <a:lstStyle/>
            <a:p>
              <a:endParaRPr lang="en-AU"/>
            </a:p>
          </p:txBody>
        </p:sp>
        <p:sp>
          <p:nvSpPr>
            <p:cNvPr id="14" name="Freeform: Shape 13">
              <a:extLst>
                <a:ext uri="{FF2B5EF4-FFF2-40B4-BE49-F238E27FC236}">
                  <a16:creationId xmlns:a16="http://schemas.microsoft.com/office/drawing/2014/main" id="{25946FC2-A6A3-AFC6-73B8-57932DED526B}"/>
                </a:ext>
              </a:extLst>
            </p:cNvPr>
            <p:cNvSpPr/>
            <p:nvPr/>
          </p:nvSpPr>
          <p:spPr>
            <a:xfrm>
              <a:off x="19836507" y="2983823"/>
              <a:ext cx="57626" cy="57150"/>
            </a:xfrm>
            <a:custGeom>
              <a:avLst/>
              <a:gdLst>
                <a:gd name="connsiteX0" fmla="*/ 0 w 57626"/>
                <a:gd name="connsiteY0" fmla="*/ 28575 h 57150"/>
                <a:gd name="connsiteX1" fmla="*/ 28860 w 57626"/>
                <a:gd name="connsiteY1" fmla="*/ 0 h 57150"/>
                <a:gd name="connsiteX2" fmla="*/ 57626 w 57626"/>
                <a:gd name="connsiteY2" fmla="*/ 28575 h 57150"/>
                <a:gd name="connsiteX3" fmla="*/ 28860 w 57626"/>
                <a:gd name="connsiteY3" fmla="*/ 57150 h 57150"/>
                <a:gd name="connsiteX4" fmla="*/ 0 w 57626"/>
                <a:gd name="connsiteY4" fmla="*/ 28575 h 57150"/>
                <a:gd name="connsiteX5" fmla="*/ 40291 w 57626"/>
                <a:gd name="connsiteY5" fmla="*/ 28575 h 57150"/>
                <a:gd name="connsiteX6" fmla="*/ 28766 w 57626"/>
                <a:gd name="connsiteY6" fmla="*/ 12097 h 57150"/>
                <a:gd name="connsiteX7" fmla="*/ 17336 w 57626"/>
                <a:gd name="connsiteY7" fmla="*/ 28575 h 57150"/>
                <a:gd name="connsiteX8" fmla="*/ 28766 w 57626"/>
                <a:gd name="connsiteY8" fmla="*/ 44863 h 57150"/>
                <a:gd name="connsiteX9" fmla="*/ 40291 w 57626"/>
                <a:gd name="connsiteY9" fmla="*/ 28575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626" h="57150">
                  <a:moveTo>
                    <a:pt x="0" y="28575"/>
                  </a:moveTo>
                  <a:cubicBezTo>
                    <a:pt x="0" y="12383"/>
                    <a:pt x="11620" y="0"/>
                    <a:pt x="28860" y="0"/>
                  </a:cubicBezTo>
                  <a:cubicBezTo>
                    <a:pt x="46101" y="0"/>
                    <a:pt x="57626" y="12287"/>
                    <a:pt x="57626" y="28575"/>
                  </a:cubicBezTo>
                  <a:cubicBezTo>
                    <a:pt x="57626" y="44863"/>
                    <a:pt x="46196" y="57150"/>
                    <a:pt x="28860" y="57150"/>
                  </a:cubicBezTo>
                  <a:cubicBezTo>
                    <a:pt x="11525" y="57150"/>
                    <a:pt x="0" y="44863"/>
                    <a:pt x="0" y="28575"/>
                  </a:cubicBezTo>
                  <a:close/>
                  <a:moveTo>
                    <a:pt x="40291" y="28575"/>
                  </a:moveTo>
                  <a:cubicBezTo>
                    <a:pt x="40291" y="18764"/>
                    <a:pt x="36290" y="12097"/>
                    <a:pt x="28766" y="12097"/>
                  </a:cubicBezTo>
                  <a:cubicBezTo>
                    <a:pt x="21241" y="12097"/>
                    <a:pt x="17336" y="18764"/>
                    <a:pt x="17336" y="28575"/>
                  </a:cubicBezTo>
                  <a:cubicBezTo>
                    <a:pt x="17336" y="38386"/>
                    <a:pt x="21241" y="44863"/>
                    <a:pt x="28766" y="44863"/>
                  </a:cubicBezTo>
                  <a:cubicBezTo>
                    <a:pt x="36290" y="44863"/>
                    <a:pt x="40291" y="38291"/>
                    <a:pt x="40291" y="28575"/>
                  </a:cubicBezTo>
                  <a:close/>
                </a:path>
              </a:pathLst>
            </a:custGeom>
            <a:grpFill/>
            <a:ln w="9525" cap="flat">
              <a:noFill/>
              <a:prstDash val="solid"/>
              <a:miter/>
            </a:ln>
          </p:spPr>
          <p:txBody>
            <a:bodyPr rtlCol="0" anchor="ctr"/>
            <a:lstStyle/>
            <a:p>
              <a:endParaRPr lang="en-AU"/>
            </a:p>
          </p:txBody>
        </p:sp>
        <p:sp>
          <p:nvSpPr>
            <p:cNvPr id="15" name="Freeform: Shape 14">
              <a:extLst>
                <a:ext uri="{FF2B5EF4-FFF2-40B4-BE49-F238E27FC236}">
                  <a16:creationId xmlns:a16="http://schemas.microsoft.com/office/drawing/2014/main" id="{B5E16E1F-A89E-7CA4-017B-159D79391F36}"/>
                </a:ext>
              </a:extLst>
            </p:cNvPr>
            <p:cNvSpPr/>
            <p:nvPr/>
          </p:nvSpPr>
          <p:spPr>
            <a:xfrm>
              <a:off x="19895752" y="2985347"/>
              <a:ext cx="51816" cy="55435"/>
            </a:xfrm>
            <a:custGeom>
              <a:avLst/>
              <a:gdLst>
                <a:gd name="connsiteX0" fmla="*/ 0 w 51816"/>
                <a:gd name="connsiteY0" fmla="*/ 35433 h 55435"/>
                <a:gd name="connsiteX1" fmla="*/ 0 w 51816"/>
                <a:gd name="connsiteY1" fmla="*/ 0 h 55435"/>
                <a:gd name="connsiteX2" fmla="*/ 17050 w 51816"/>
                <a:gd name="connsiteY2" fmla="*/ 0 h 55435"/>
                <a:gd name="connsiteX3" fmla="*/ 17050 w 51816"/>
                <a:gd name="connsiteY3" fmla="*/ 31813 h 55435"/>
                <a:gd name="connsiteX4" fmla="*/ 25146 w 51816"/>
                <a:gd name="connsiteY4" fmla="*/ 40958 h 55435"/>
                <a:gd name="connsiteX5" fmla="*/ 34671 w 51816"/>
                <a:gd name="connsiteY5" fmla="*/ 30099 h 55435"/>
                <a:gd name="connsiteX6" fmla="*/ 34671 w 51816"/>
                <a:gd name="connsiteY6" fmla="*/ 0 h 55435"/>
                <a:gd name="connsiteX7" fmla="*/ 51816 w 51816"/>
                <a:gd name="connsiteY7" fmla="*/ 0 h 55435"/>
                <a:gd name="connsiteX8" fmla="*/ 51816 w 51816"/>
                <a:gd name="connsiteY8" fmla="*/ 53912 h 55435"/>
                <a:gd name="connsiteX9" fmla="*/ 35338 w 51816"/>
                <a:gd name="connsiteY9" fmla="*/ 53912 h 55435"/>
                <a:gd name="connsiteX10" fmla="*/ 35338 w 51816"/>
                <a:gd name="connsiteY10" fmla="*/ 47244 h 55435"/>
                <a:gd name="connsiteX11" fmla="*/ 35053 w 51816"/>
                <a:gd name="connsiteY11" fmla="*/ 47244 h 55435"/>
                <a:gd name="connsiteX12" fmla="*/ 18955 w 51816"/>
                <a:gd name="connsiteY12" fmla="*/ 55436 h 55435"/>
                <a:gd name="connsiteX13" fmla="*/ 0 w 51816"/>
                <a:gd name="connsiteY13" fmla="*/ 35338 h 55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816" h="55435">
                  <a:moveTo>
                    <a:pt x="0" y="35433"/>
                  </a:moveTo>
                  <a:lnTo>
                    <a:pt x="0" y="0"/>
                  </a:lnTo>
                  <a:lnTo>
                    <a:pt x="17050" y="0"/>
                  </a:lnTo>
                  <a:lnTo>
                    <a:pt x="17050" y="31813"/>
                  </a:lnTo>
                  <a:cubicBezTo>
                    <a:pt x="17050" y="37719"/>
                    <a:pt x="19717" y="40958"/>
                    <a:pt x="25146" y="40958"/>
                  </a:cubicBezTo>
                  <a:cubicBezTo>
                    <a:pt x="31052" y="40958"/>
                    <a:pt x="34671" y="36576"/>
                    <a:pt x="34671" y="30099"/>
                  </a:cubicBezTo>
                  <a:lnTo>
                    <a:pt x="34671" y="0"/>
                  </a:lnTo>
                  <a:lnTo>
                    <a:pt x="51816" y="0"/>
                  </a:lnTo>
                  <a:lnTo>
                    <a:pt x="51816" y="53912"/>
                  </a:lnTo>
                  <a:lnTo>
                    <a:pt x="35338" y="53912"/>
                  </a:lnTo>
                  <a:lnTo>
                    <a:pt x="35338" y="47244"/>
                  </a:lnTo>
                  <a:lnTo>
                    <a:pt x="35053" y="47244"/>
                  </a:lnTo>
                  <a:cubicBezTo>
                    <a:pt x="31147" y="52483"/>
                    <a:pt x="26384" y="55436"/>
                    <a:pt x="18955" y="55436"/>
                  </a:cubicBezTo>
                  <a:cubicBezTo>
                    <a:pt x="6478" y="55436"/>
                    <a:pt x="0" y="47339"/>
                    <a:pt x="0" y="35338"/>
                  </a:cubicBezTo>
                  <a:close/>
                </a:path>
              </a:pathLst>
            </a:custGeom>
            <a:grpFill/>
            <a:ln w="9525" cap="flat">
              <a:noFill/>
              <a:prstDash val="solid"/>
              <a:miter/>
            </a:ln>
          </p:spPr>
          <p:txBody>
            <a:bodyPr rtlCol="0" anchor="ctr"/>
            <a:lstStyle/>
            <a:p>
              <a:endParaRPr lang="en-AU"/>
            </a:p>
          </p:txBody>
        </p:sp>
        <p:sp>
          <p:nvSpPr>
            <p:cNvPr id="16" name="Freeform: Shape 15">
              <a:extLst>
                <a:ext uri="{FF2B5EF4-FFF2-40B4-BE49-F238E27FC236}">
                  <a16:creationId xmlns:a16="http://schemas.microsoft.com/office/drawing/2014/main" id="{080D8434-B739-A741-82AB-EC90F004B7AF}"/>
                </a:ext>
              </a:extLst>
            </p:cNvPr>
            <p:cNvSpPr/>
            <p:nvPr/>
          </p:nvSpPr>
          <p:spPr>
            <a:xfrm>
              <a:off x="19950045" y="2963916"/>
              <a:ext cx="56197" cy="77057"/>
            </a:xfrm>
            <a:custGeom>
              <a:avLst/>
              <a:gdLst>
                <a:gd name="connsiteX0" fmla="*/ 95 w 56197"/>
                <a:gd name="connsiteY0" fmla="*/ 48387 h 77057"/>
                <a:gd name="connsiteX1" fmla="*/ 23717 w 56197"/>
                <a:gd name="connsiteY1" fmla="*/ 19812 h 77057"/>
                <a:gd name="connsiteX2" fmla="*/ 38767 w 56197"/>
                <a:gd name="connsiteY2" fmla="*/ 27527 h 77057"/>
                <a:gd name="connsiteX3" fmla="*/ 39053 w 56197"/>
                <a:gd name="connsiteY3" fmla="*/ 27527 h 77057"/>
                <a:gd name="connsiteX4" fmla="*/ 39053 w 56197"/>
                <a:gd name="connsiteY4" fmla="*/ 0 h 77057"/>
                <a:gd name="connsiteX5" fmla="*/ 56198 w 56197"/>
                <a:gd name="connsiteY5" fmla="*/ 0 h 77057"/>
                <a:gd name="connsiteX6" fmla="*/ 56198 w 56197"/>
                <a:gd name="connsiteY6" fmla="*/ 75343 h 77057"/>
                <a:gd name="connsiteX7" fmla="*/ 39720 w 56197"/>
                <a:gd name="connsiteY7" fmla="*/ 75343 h 77057"/>
                <a:gd name="connsiteX8" fmla="*/ 39720 w 56197"/>
                <a:gd name="connsiteY8" fmla="*/ 68104 h 77057"/>
                <a:gd name="connsiteX9" fmla="*/ 39529 w 56197"/>
                <a:gd name="connsiteY9" fmla="*/ 68104 h 77057"/>
                <a:gd name="connsiteX10" fmla="*/ 23622 w 56197"/>
                <a:gd name="connsiteY10" fmla="*/ 77057 h 77057"/>
                <a:gd name="connsiteX11" fmla="*/ 0 w 56197"/>
                <a:gd name="connsiteY11" fmla="*/ 48387 h 77057"/>
                <a:gd name="connsiteX12" fmla="*/ 39529 w 56197"/>
                <a:gd name="connsiteY12" fmla="*/ 48387 h 77057"/>
                <a:gd name="connsiteX13" fmla="*/ 28385 w 56197"/>
                <a:gd name="connsiteY13" fmla="*/ 32766 h 77057"/>
                <a:gd name="connsiteX14" fmla="*/ 17526 w 56197"/>
                <a:gd name="connsiteY14" fmla="*/ 48196 h 77057"/>
                <a:gd name="connsiteX15" fmla="*/ 28194 w 56197"/>
                <a:gd name="connsiteY15" fmla="*/ 63437 h 77057"/>
                <a:gd name="connsiteX16" fmla="*/ 39529 w 56197"/>
                <a:gd name="connsiteY16" fmla="*/ 48387 h 7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197" h="77057">
                  <a:moveTo>
                    <a:pt x="95" y="48387"/>
                  </a:moveTo>
                  <a:cubicBezTo>
                    <a:pt x="95" y="31528"/>
                    <a:pt x="9811" y="19812"/>
                    <a:pt x="23717" y="19812"/>
                  </a:cubicBezTo>
                  <a:cubicBezTo>
                    <a:pt x="31338" y="19812"/>
                    <a:pt x="35623" y="22955"/>
                    <a:pt x="38767" y="27527"/>
                  </a:cubicBezTo>
                  <a:lnTo>
                    <a:pt x="39053" y="27527"/>
                  </a:lnTo>
                  <a:lnTo>
                    <a:pt x="39053" y="0"/>
                  </a:lnTo>
                  <a:lnTo>
                    <a:pt x="56198" y="0"/>
                  </a:lnTo>
                  <a:lnTo>
                    <a:pt x="56198" y="75343"/>
                  </a:lnTo>
                  <a:lnTo>
                    <a:pt x="39720" y="75343"/>
                  </a:lnTo>
                  <a:lnTo>
                    <a:pt x="39720" y="68104"/>
                  </a:lnTo>
                  <a:lnTo>
                    <a:pt x="39529" y="68104"/>
                  </a:lnTo>
                  <a:cubicBezTo>
                    <a:pt x="36290" y="73723"/>
                    <a:pt x="30671" y="77057"/>
                    <a:pt x="23622" y="77057"/>
                  </a:cubicBezTo>
                  <a:cubicBezTo>
                    <a:pt x="9811" y="77057"/>
                    <a:pt x="0" y="66389"/>
                    <a:pt x="0" y="48387"/>
                  </a:cubicBezTo>
                  <a:close/>
                  <a:moveTo>
                    <a:pt x="39529" y="48387"/>
                  </a:moveTo>
                  <a:cubicBezTo>
                    <a:pt x="39529" y="39338"/>
                    <a:pt x="35814" y="32766"/>
                    <a:pt x="28385" y="32766"/>
                  </a:cubicBezTo>
                  <a:cubicBezTo>
                    <a:pt x="21527" y="32766"/>
                    <a:pt x="17526" y="39053"/>
                    <a:pt x="17526" y="48196"/>
                  </a:cubicBezTo>
                  <a:cubicBezTo>
                    <a:pt x="17526" y="57340"/>
                    <a:pt x="21527" y="63437"/>
                    <a:pt x="28194" y="63437"/>
                  </a:cubicBezTo>
                  <a:cubicBezTo>
                    <a:pt x="35338" y="63437"/>
                    <a:pt x="39529" y="57245"/>
                    <a:pt x="39529" y="48387"/>
                  </a:cubicBezTo>
                  <a:close/>
                </a:path>
              </a:pathLst>
            </a:custGeom>
            <a:grpFill/>
            <a:ln w="9525" cap="flat">
              <a:noFill/>
              <a:prstDash val="solid"/>
              <a:miter/>
            </a:ln>
          </p:spPr>
          <p:txBody>
            <a:bodyPr rtlCol="0" anchor="ctr"/>
            <a:lstStyle/>
            <a:p>
              <a:endParaRPr lang="en-AU"/>
            </a:p>
          </p:txBody>
        </p:sp>
      </p:grpSp>
      <p:sp>
        <p:nvSpPr>
          <p:cNvPr id="31" name="Footer Placeholder 4">
            <a:extLst>
              <a:ext uri="{FF2B5EF4-FFF2-40B4-BE49-F238E27FC236}">
                <a16:creationId xmlns:a16="http://schemas.microsoft.com/office/drawing/2014/main" id="{6FF3DD6C-2AB4-F7FF-E52B-3059E5DD9A26}"/>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2" name="Rectangle 1">
            <a:extLst>
              <a:ext uri="{FF2B5EF4-FFF2-40B4-BE49-F238E27FC236}">
                <a16:creationId xmlns:a16="http://schemas.microsoft.com/office/drawing/2014/main" id="{0F0DC9D8-A50F-32FC-A15E-6A8D184F12B7}"/>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Graphic 2">
            <a:extLst>
              <a:ext uri="{FF2B5EF4-FFF2-40B4-BE49-F238E27FC236}">
                <a16:creationId xmlns:a16="http://schemas.microsoft.com/office/drawing/2014/main" id="{D2502793-9838-550D-15BB-47105302920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01099" y="6173769"/>
            <a:ext cx="828000" cy="290983"/>
          </a:xfrm>
          <a:prstGeom prst="rect">
            <a:avLst/>
          </a:prstGeom>
        </p:spPr>
      </p:pic>
    </p:spTree>
    <p:extLst>
      <p:ext uri="{BB962C8B-B14F-4D97-AF65-F5344CB8AC3E}">
        <p14:creationId xmlns:p14="http://schemas.microsoft.com/office/powerpoint/2010/main" val="45703035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userDrawn="1">
  <p:cSld name="2_Divider 3">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a:p>
        </p:txBody>
      </p:sp>
      <p:sp>
        <p:nvSpPr>
          <p:cNvPr id="2" name="Title 1">
            <a:extLst>
              <a:ext uri="{FF2B5EF4-FFF2-40B4-BE49-F238E27FC236}">
                <a16:creationId xmlns:a16="http://schemas.microsoft.com/office/drawing/2014/main" id="{F8326D0C-4F57-05DE-577E-12D6E4FC59EC}"/>
              </a:ext>
            </a:extLst>
          </p:cNvPr>
          <p:cNvSpPr>
            <a:spLocks noGrp="1"/>
          </p:cNvSpPr>
          <p:nvPr>
            <p:ph type="title" hasCustomPrompt="1"/>
          </p:nvPr>
        </p:nvSpPr>
        <p:spPr>
          <a:xfrm>
            <a:off x="632271" y="913067"/>
            <a:ext cx="4792662" cy="2108517"/>
          </a:xfrm>
          <a:prstGeom prst="rect">
            <a:avLst/>
          </a:prstGeom>
        </p:spPr>
        <p:txBody>
          <a:bodyPr lIns="0" tIns="0" rIns="0" bIns="0"/>
          <a:lstStyle>
            <a:lvl1pPr>
              <a:defRPr sz="4800">
                <a:solidFill>
                  <a:schemeClr val="bg1"/>
                </a:solidFill>
              </a:defRPr>
            </a:lvl1pPr>
          </a:lstStyle>
          <a:p>
            <a:r>
              <a:rPr lang="en-US"/>
              <a:t>Divider Title Goes Here</a:t>
            </a:r>
            <a:endParaRPr lang="en-AU"/>
          </a:p>
        </p:txBody>
      </p:sp>
      <p:sp>
        <p:nvSpPr>
          <p:cNvPr id="7" name="Footer Placeholder 4">
            <a:extLst>
              <a:ext uri="{FF2B5EF4-FFF2-40B4-BE49-F238E27FC236}">
                <a16:creationId xmlns:a16="http://schemas.microsoft.com/office/drawing/2014/main" id="{13AA11D2-13DB-85DA-5E79-14B6F0D02E2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a:p>
        </p:txBody>
      </p:sp>
      <p:sp>
        <p:nvSpPr>
          <p:cNvPr id="3" name="logo_white">
            <a:extLst>
              <a:ext uri="{FF2B5EF4-FFF2-40B4-BE49-F238E27FC236}">
                <a16:creationId xmlns:a16="http://schemas.microsoft.com/office/drawing/2014/main" id="{8751684F-1209-BB1B-E8F1-4E9D8DF54BCD}"/>
              </a:ext>
            </a:extLst>
          </p:cNvPr>
          <p:cNvSpPr>
            <a:spLocks noGrp="1"/>
          </p:cNvSpPr>
          <p:nvPr>
            <p:ph type="body" sz="quarter" idx="18"/>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lIns="0" tIns="0" rIns="0" bIns="0"/>
          <a:lstStyle>
            <a:lvl1pPr marL="0" indent="0">
              <a:buNone/>
              <a:defRPr>
                <a:noFill/>
              </a:defRPr>
            </a:lvl1pPr>
          </a:lstStyle>
          <a:p>
            <a:pPr lvl="0"/>
            <a:endParaRPr lang="en-GB"/>
          </a:p>
        </p:txBody>
      </p:sp>
      <p:sp>
        <p:nvSpPr>
          <p:cNvPr id="10" name="Picture Placeholder 9">
            <a:extLst>
              <a:ext uri="{FF2B5EF4-FFF2-40B4-BE49-F238E27FC236}">
                <a16:creationId xmlns:a16="http://schemas.microsoft.com/office/drawing/2014/main" id="{E2203C0C-7EC6-10E6-EC43-016AB624BB4B}"/>
              </a:ext>
            </a:extLst>
          </p:cNvPr>
          <p:cNvSpPr>
            <a:spLocks noGrp="1"/>
          </p:cNvSpPr>
          <p:nvPr>
            <p:ph type="pic" sz="quarter" idx="19"/>
          </p:nvPr>
        </p:nvSpPr>
        <p:spPr>
          <a:xfrm>
            <a:off x="0" y="0"/>
            <a:ext cx="12191999" cy="6858000"/>
          </a:xfrm>
          <a:prstGeom prst="rect">
            <a:avLst/>
          </a:prstGeom>
          <a:solidFill>
            <a:schemeClr val="bg2"/>
          </a:solidFill>
        </p:spPr>
        <p:txBody>
          <a:bodyPr/>
          <a:lstStyle/>
          <a:p>
            <a:endParaRPr lang="en-GB"/>
          </a:p>
        </p:txBody>
      </p:sp>
    </p:spTree>
    <p:extLst>
      <p:ext uri="{BB962C8B-B14F-4D97-AF65-F5344CB8AC3E}">
        <p14:creationId xmlns:p14="http://schemas.microsoft.com/office/powerpoint/2010/main" val="325462966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5_1 Column-subheading-picture">
    <p:spTree>
      <p:nvGrpSpPr>
        <p:cNvPr id="1" name=""/>
        <p:cNvGrpSpPr/>
        <p:nvPr/>
      </p:nvGrpSpPr>
      <p:grpSpPr>
        <a:xfrm>
          <a:off x="0" y="0"/>
          <a:ext cx="0" cy="0"/>
          <a:chOff x="0" y="0"/>
          <a:chExt cx="0" cy="0"/>
        </a:xfrm>
      </p:grpSpPr>
      <p:sp>
        <p:nvSpPr>
          <p:cNvPr id="3" name="Picture Placeholder 4">
            <a:extLst>
              <a:ext uri="{FF2B5EF4-FFF2-40B4-BE49-F238E27FC236}">
                <a16:creationId xmlns:a16="http://schemas.microsoft.com/office/drawing/2014/main" id="{A048C2A7-7374-9748-43FF-E8F9195C34B9}"/>
              </a:ext>
            </a:extLst>
          </p:cNvPr>
          <p:cNvSpPr>
            <a:spLocks noGrp="1"/>
          </p:cNvSpPr>
          <p:nvPr>
            <p:ph type="pic" sz="quarter" idx="15"/>
          </p:nvPr>
        </p:nvSpPr>
        <p:spPr>
          <a:xfrm>
            <a:off x="0" y="0"/>
            <a:ext cx="12192000" cy="6858000"/>
          </a:xfrm>
          <a:prstGeom prst="rect">
            <a:avLst/>
          </a:prstGeom>
          <a:solidFill>
            <a:schemeClr val="tx1"/>
          </a:solidFill>
        </p:spPr>
        <p:txBody>
          <a:bodyPr/>
          <a:lstStyle>
            <a:lvl1pPr marL="0" indent="0">
              <a:buNone/>
              <a:defRPr/>
            </a:lvl1pPr>
          </a:lstStyle>
          <a:p>
            <a:endParaRPr lang="en-GB"/>
          </a:p>
        </p:txBody>
      </p:sp>
      <p:sp>
        <p:nvSpPr>
          <p:cNvPr id="4" name="logo_white">
            <a:extLst>
              <a:ext uri="{FF2B5EF4-FFF2-40B4-BE49-F238E27FC236}">
                <a16:creationId xmlns:a16="http://schemas.microsoft.com/office/drawing/2014/main" id="{C5FF249A-567E-E37A-2F31-189C705D10FD}"/>
              </a:ext>
            </a:extLst>
          </p:cNvPr>
          <p:cNvSpPr>
            <a:spLocks noGrp="1"/>
          </p:cNvSpPr>
          <p:nvPr>
            <p:ph type="pic" sz="quarter" idx="16"/>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marL="0" indent="0">
              <a:buNone/>
              <a:defRPr>
                <a:noFill/>
              </a:defRPr>
            </a:lvl1pPr>
          </a:lstStyle>
          <a:p>
            <a:endParaRPr lang="en-GB"/>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8" name="Content Placeholder 2">
            <a:extLst>
              <a:ext uri="{FF2B5EF4-FFF2-40B4-BE49-F238E27FC236}">
                <a16:creationId xmlns:a16="http://schemas.microsoft.com/office/drawing/2014/main" id="{70E579F2-6F66-075B-A744-8E0562F424A3}"/>
              </a:ext>
            </a:extLst>
          </p:cNvPr>
          <p:cNvSpPr>
            <a:spLocks noGrp="1"/>
          </p:cNvSpPr>
          <p:nvPr>
            <p:ph idx="13" hasCustomPrompt="1"/>
          </p:nvPr>
        </p:nvSpPr>
        <p:spPr>
          <a:xfrm>
            <a:off x="479425" y="1356831"/>
            <a:ext cx="11233150" cy="297717"/>
          </a:xfrm>
          <a:prstGeom prst="rect">
            <a:avLst/>
          </a:prstGeom>
        </p:spPr>
        <p:txBody>
          <a:bodyPr lIns="0" tIns="0" rIns="0" bIns="0"/>
          <a:lstStyle>
            <a:lvl1pPr marL="0" indent="0">
              <a:buNone/>
              <a:defRPr sz="1800">
                <a:solidFill>
                  <a:schemeClr val="accent2"/>
                </a:solidFill>
                <a:latin typeface="+mn-lt"/>
              </a:defRPr>
            </a:lvl1pPr>
          </a:lstStyle>
          <a:p>
            <a:pPr lvl="0"/>
            <a:r>
              <a:rPr lang="en-US"/>
              <a:t>Subheading Goes Here</a:t>
            </a:r>
            <a:endParaRPr lang="en-AU"/>
          </a:p>
        </p:txBody>
      </p:sp>
      <p:sp>
        <p:nvSpPr>
          <p:cNvPr id="7" name="Title 6">
            <a:extLst>
              <a:ext uri="{FF2B5EF4-FFF2-40B4-BE49-F238E27FC236}">
                <a16:creationId xmlns:a16="http://schemas.microsoft.com/office/drawing/2014/main" id="{392D8EC4-AB42-07E9-61BB-702464BAE1E9}"/>
              </a:ext>
            </a:extLst>
          </p:cNvPr>
          <p:cNvSpPr>
            <a:spLocks noGrp="1"/>
          </p:cNvSpPr>
          <p:nvPr>
            <p:ph type="title"/>
          </p:nvPr>
        </p:nvSpPr>
        <p:spPr>
          <a:xfrm>
            <a:off x="479425" y="476250"/>
            <a:ext cx="11233150" cy="746695"/>
          </a:xfrm>
          <a:prstGeom prst="rect">
            <a:avLst/>
          </a:prstGeom>
        </p:spPr>
        <p:txBody>
          <a:bodyPr lIns="0" tIns="0" rIns="0" bIns="0"/>
          <a:lstStyle/>
          <a:p>
            <a:r>
              <a:rPr lang="en-US"/>
              <a:t>Click to edit Master title style</a:t>
            </a:r>
            <a:endParaRPr lang="en-GB"/>
          </a:p>
        </p:txBody>
      </p:sp>
      <p:sp>
        <p:nvSpPr>
          <p:cNvPr id="10" name="Footer Placeholder 4">
            <a:extLst>
              <a:ext uri="{FF2B5EF4-FFF2-40B4-BE49-F238E27FC236}">
                <a16:creationId xmlns:a16="http://schemas.microsoft.com/office/drawing/2014/main" id="{37876B25-D08B-4AD7-D5E0-3BDD016436CD}"/>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5" name="Text Placeholder 3">
            <a:extLst>
              <a:ext uri="{FF2B5EF4-FFF2-40B4-BE49-F238E27FC236}">
                <a16:creationId xmlns:a16="http://schemas.microsoft.com/office/drawing/2014/main" id="{DB09B3A3-3D0B-6F1E-AF66-717AD93B9DB8}"/>
              </a:ext>
            </a:extLst>
          </p:cNvPr>
          <p:cNvSpPr>
            <a:spLocks noGrp="1"/>
          </p:cNvSpPr>
          <p:nvPr>
            <p:ph type="body" sz="quarter" idx="17"/>
          </p:nvPr>
        </p:nvSpPr>
        <p:spPr>
          <a:xfrm>
            <a:off x="479425" y="2097087"/>
            <a:ext cx="11232000" cy="3794400"/>
          </a:xfrm>
          <a:prstGeom prst="rect">
            <a:avLst/>
          </a:prstGeom>
        </p:spPr>
        <p:txBody>
          <a:bodyPr lIns="0" tIns="0" rIns="0" bIns="0"/>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051274159"/>
      </p:ext>
    </p:extLst>
  </p:cSld>
  <p:clrMapOvr>
    <a:masterClrMapping/>
  </p:clrMapOvr>
  <p:extLst>
    <p:ext uri="{DCECCB84-F9BA-43D5-87BE-67443E8EF086}">
      <p15:sldGuideLst xmlns:p15="http://schemas.microsoft.com/office/powerpoint/2012/main"/>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userDrawn="1">
  <p:cSld name="Divider 3">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7E1A8EA-2C3A-A51E-C804-3ABD34365DBF}"/>
              </a:ext>
            </a:extLst>
          </p:cNvPr>
          <p:cNvSpPr>
            <a:spLocks noGrp="1"/>
          </p:cNvSpPr>
          <p:nvPr>
            <p:ph type="pic" sz="quarter" idx="34" hasCustomPrompt="1"/>
          </p:nvPr>
        </p:nvSpPr>
        <p:spPr>
          <a:xfrm>
            <a:off x="0" y="1"/>
            <a:ext cx="12204000" cy="6858000"/>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a:t>Click on icon to insert image and send to back</a:t>
            </a:r>
          </a:p>
        </p:txBody>
      </p:sp>
      <p:sp>
        <p:nvSpPr>
          <p:cNvPr id="4" name="Slide Number Placeholder 3">
            <a:extLst>
              <a:ext uri="{FF2B5EF4-FFF2-40B4-BE49-F238E27FC236}">
                <a16:creationId xmlns:a16="http://schemas.microsoft.com/office/drawing/2014/main" id="{21F606B4-330D-8ECD-9E27-9F411DDB76D9}"/>
              </a:ext>
            </a:extLst>
          </p:cNvPr>
          <p:cNvSpPr>
            <a:spLocks noGrp="1"/>
          </p:cNvSpPr>
          <p:nvPr>
            <p:ph type="sldNum" sz="quarter" idx="11"/>
          </p:nvPr>
        </p:nvSpPr>
        <p:spPr>
          <a:xfrm>
            <a:off x="479425" y="6339948"/>
            <a:ext cx="173038" cy="169200"/>
          </a:xfrm>
          <a:prstGeom prst="rect">
            <a:avLst/>
          </a:prstGeom>
        </p:spPr>
        <p:txBody>
          <a:bodyPr/>
          <a:lstStyle>
            <a:lvl1pPr>
              <a:defRPr>
                <a:solidFill>
                  <a:schemeClr val="bg1"/>
                </a:solidFill>
              </a:defRPr>
            </a:lvl1pPr>
          </a:lstStyle>
          <a:p>
            <a:fld id="{E4C2AD82-1025-4508-97C1-6F7EE5C92734}" type="slidenum">
              <a:rPr lang="en-AU" smtClean="0"/>
              <a:pPr/>
              <a:t>‹#›</a:t>
            </a:fld>
            <a:endParaRPr lang="en-AU"/>
          </a:p>
        </p:txBody>
      </p:sp>
      <p:sp>
        <p:nvSpPr>
          <p:cNvPr id="2" name="Title 1">
            <a:extLst>
              <a:ext uri="{FF2B5EF4-FFF2-40B4-BE49-F238E27FC236}">
                <a16:creationId xmlns:a16="http://schemas.microsoft.com/office/drawing/2014/main" id="{F8326D0C-4F57-05DE-577E-12D6E4FC59EC}"/>
              </a:ext>
            </a:extLst>
          </p:cNvPr>
          <p:cNvSpPr>
            <a:spLocks noGrp="1"/>
          </p:cNvSpPr>
          <p:nvPr>
            <p:ph type="title" hasCustomPrompt="1"/>
          </p:nvPr>
        </p:nvSpPr>
        <p:spPr>
          <a:xfrm>
            <a:off x="632271" y="913067"/>
            <a:ext cx="4792662" cy="2108517"/>
          </a:xfrm>
          <a:prstGeom prst="rect">
            <a:avLst/>
          </a:prstGeom>
        </p:spPr>
        <p:txBody>
          <a:bodyPr lIns="0" tIns="0" rIns="0" bIns="0"/>
          <a:lstStyle>
            <a:lvl1pPr>
              <a:defRPr sz="4800">
                <a:solidFill>
                  <a:schemeClr val="bg1"/>
                </a:solidFill>
              </a:defRPr>
            </a:lvl1pPr>
          </a:lstStyle>
          <a:p>
            <a:r>
              <a:rPr lang="en-US"/>
              <a:t>Divider Title Goes Here</a:t>
            </a:r>
            <a:endParaRPr lang="en-AU"/>
          </a:p>
        </p:txBody>
      </p:sp>
      <p:sp>
        <p:nvSpPr>
          <p:cNvPr id="7" name="Footer Placeholder 4">
            <a:extLst>
              <a:ext uri="{FF2B5EF4-FFF2-40B4-BE49-F238E27FC236}">
                <a16:creationId xmlns:a16="http://schemas.microsoft.com/office/drawing/2014/main" id="{13AA11D2-13DB-85DA-5E79-14B6F0D02E21}"/>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a:p>
        </p:txBody>
      </p:sp>
      <p:sp>
        <p:nvSpPr>
          <p:cNvPr id="3" name="logo_white">
            <a:extLst>
              <a:ext uri="{FF2B5EF4-FFF2-40B4-BE49-F238E27FC236}">
                <a16:creationId xmlns:a16="http://schemas.microsoft.com/office/drawing/2014/main" id="{8751684F-1209-BB1B-E8F1-4E9D8DF54BCD}"/>
              </a:ext>
            </a:extLst>
          </p:cNvPr>
          <p:cNvSpPr>
            <a:spLocks noGrp="1"/>
          </p:cNvSpPr>
          <p:nvPr>
            <p:ph type="body" sz="quarter" idx="18"/>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lIns="0" tIns="0" rIns="0" bIns="0"/>
          <a:lstStyle>
            <a:lvl1pPr marL="0" indent="0">
              <a:buNone/>
              <a:defRPr>
                <a:noFill/>
              </a:defRPr>
            </a:lvl1pPr>
          </a:lstStyle>
          <a:p>
            <a:pPr lvl="0"/>
            <a:endParaRPr lang="en-GB"/>
          </a:p>
        </p:txBody>
      </p:sp>
    </p:spTree>
    <p:extLst>
      <p:ext uri="{BB962C8B-B14F-4D97-AF65-F5344CB8AC3E}">
        <p14:creationId xmlns:p14="http://schemas.microsoft.com/office/powerpoint/2010/main" val="109435002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5_1 Column-pictur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B0D303CC-B431-CE9A-59A7-B762B46BCF95}"/>
              </a:ext>
            </a:extLst>
          </p:cNvPr>
          <p:cNvSpPr>
            <a:spLocks noGrp="1"/>
          </p:cNvSpPr>
          <p:nvPr>
            <p:ph type="pic" sz="quarter" idx="15"/>
          </p:nvPr>
        </p:nvSpPr>
        <p:spPr>
          <a:xfrm>
            <a:off x="0" y="0"/>
            <a:ext cx="12192000" cy="6858000"/>
          </a:xfrm>
          <a:prstGeom prst="rect">
            <a:avLst/>
          </a:prstGeom>
          <a:solidFill>
            <a:schemeClr val="tx1"/>
          </a:solidFill>
        </p:spPr>
        <p:txBody>
          <a:bodyPr/>
          <a:lstStyle>
            <a:lvl1pPr marL="0" indent="0">
              <a:buNone/>
              <a:defRPr>
                <a:latin typeface="Arial" panose="020B0604020202020204" pitchFamily="34" charset="0"/>
              </a:defRPr>
            </a:lvl1pPr>
          </a:lstStyle>
          <a:p>
            <a:endParaRPr lang="en-GB"/>
          </a:p>
        </p:txBody>
      </p:sp>
      <p:sp>
        <p:nvSpPr>
          <p:cNvPr id="2" name="Slide Number Placeholder 1">
            <a:extLst>
              <a:ext uri="{FF2B5EF4-FFF2-40B4-BE49-F238E27FC236}">
                <a16:creationId xmlns:a16="http://schemas.microsoft.com/office/drawing/2014/main" id="{E7F2035A-75A7-E1ED-ED1D-EC866A28C492}"/>
              </a:ext>
            </a:extLst>
          </p:cNvPr>
          <p:cNvSpPr>
            <a:spLocks noGrp="1"/>
          </p:cNvSpPr>
          <p:nvPr>
            <p:ph type="sldNum" sz="quarter" idx="12"/>
          </p:nvPr>
        </p:nvSpPr>
        <p:spPr>
          <a:xfrm>
            <a:off x="479425" y="6339948"/>
            <a:ext cx="173038" cy="169200"/>
          </a:xfrm>
          <a:prstGeom prst="rect">
            <a:avLst/>
          </a:prstGeom>
        </p:spPr>
        <p:txBody>
          <a:bodyPr/>
          <a:lstStyle/>
          <a:p>
            <a:fld id="{E4C2AD82-1025-4508-97C1-6F7EE5C92734}" type="slidenum">
              <a:rPr lang="en-AU" smtClean="0"/>
              <a:pPr/>
              <a:t>‹#›</a:t>
            </a:fld>
            <a:endParaRPr lang="en-AU"/>
          </a:p>
        </p:txBody>
      </p:sp>
      <p:sp>
        <p:nvSpPr>
          <p:cNvPr id="6" name="Title 5">
            <a:extLst>
              <a:ext uri="{FF2B5EF4-FFF2-40B4-BE49-F238E27FC236}">
                <a16:creationId xmlns:a16="http://schemas.microsoft.com/office/drawing/2014/main" id="{B6BFDE06-550D-8511-74E2-ABBE9E6CFA7F}"/>
              </a:ext>
            </a:extLst>
          </p:cNvPr>
          <p:cNvSpPr>
            <a:spLocks noGrp="1"/>
          </p:cNvSpPr>
          <p:nvPr>
            <p:ph type="title"/>
          </p:nvPr>
        </p:nvSpPr>
        <p:spPr>
          <a:xfrm>
            <a:off x="479425" y="476250"/>
            <a:ext cx="11233150" cy="746695"/>
          </a:xfrm>
          <a:prstGeom prst="rect">
            <a:avLst/>
          </a:prstGeom>
        </p:spPr>
        <p:txBody>
          <a:bodyPr lIns="0" tIns="0" rIns="0" bIns="0"/>
          <a:lstStyle>
            <a:lvl1pPr>
              <a:defRPr>
                <a:latin typeface="Arial" panose="020B0604020202020204" pitchFamily="34" charset="0"/>
              </a:defRPr>
            </a:lvl1pPr>
          </a:lstStyle>
          <a:p>
            <a:r>
              <a:rPr lang="en-US"/>
              <a:t>Click to edit Master title style</a:t>
            </a:r>
            <a:endParaRPr lang="en-AU"/>
          </a:p>
        </p:txBody>
      </p:sp>
      <p:sp>
        <p:nvSpPr>
          <p:cNvPr id="3" name="Footer Placeholder 4">
            <a:extLst>
              <a:ext uri="{FF2B5EF4-FFF2-40B4-BE49-F238E27FC236}">
                <a16:creationId xmlns:a16="http://schemas.microsoft.com/office/drawing/2014/main" id="{290DBB55-66DE-2469-744D-4FD91747388A}"/>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lvl1pPr>
          </a:lstStyle>
          <a:p>
            <a:endParaRPr lang="en-AU"/>
          </a:p>
        </p:txBody>
      </p:sp>
      <p:sp>
        <p:nvSpPr>
          <p:cNvPr id="10" name="logo_white">
            <a:extLst>
              <a:ext uri="{FF2B5EF4-FFF2-40B4-BE49-F238E27FC236}">
                <a16:creationId xmlns:a16="http://schemas.microsoft.com/office/drawing/2014/main" id="{C22C072B-ACFF-8009-B082-88EE1ABE4C1E}"/>
              </a:ext>
            </a:extLst>
          </p:cNvPr>
          <p:cNvSpPr>
            <a:spLocks noGrp="1"/>
          </p:cNvSpPr>
          <p:nvPr>
            <p:ph type="pic" sz="quarter" idx="13"/>
          </p:nvPr>
        </p:nvSpPr>
        <p:spPr>
          <a:xfrm>
            <a:off x="10902037" y="6167330"/>
            <a:ext cx="828000" cy="2916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marL="0" indent="0">
              <a:buNone/>
              <a:defRPr>
                <a:noFill/>
                <a:latin typeface="Arial" panose="020B0604020202020204" pitchFamily="34" charset="0"/>
              </a:defRPr>
            </a:lvl1pPr>
          </a:lstStyle>
          <a:p>
            <a:endParaRPr lang="en-GB"/>
          </a:p>
        </p:txBody>
      </p:sp>
      <p:sp>
        <p:nvSpPr>
          <p:cNvPr id="4" name="Text Placeholder 3">
            <a:extLst>
              <a:ext uri="{FF2B5EF4-FFF2-40B4-BE49-F238E27FC236}">
                <a16:creationId xmlns:a16="http://schemas.microsoft.com/office/drawing/2014/main" id="{00FD7897-FC6C-7BDC-28BB-5065F0091576}"/>
              </a:ext>
            </a:extLst>
          </p:cNvPr>
          <p:cNvSpPr>
            <a:spLocks noGrp="1"/>
          </p:cNvSpPr>
          <p:nvPr>
            <p:ph type="body" sz="quarter" idx="16"/>
          </p:nvPr>
        </p:nvSpPr>
        <p:spPr>
          <a:xfrm>
            <a:off x="480575" y="1484784"/>
            <a:ext cx="11232000" cy="4408015"/>
          </a:xfrm>
          <a:prstGeom prst="rect">
            <a:avLst/>
          </a:prstGeom>
        </p:spPr>
        <p:txBody>
          <a:bodyPr lIns="0" tIns="0" rIns="0" bIns="0"/>
          <a:lstStyle>
            <a:lvl1pPr>
              <a:defRPr>
                <a:solidFill>
                  <a:schemeClr val="bg1"/>
                </a:solidFill>
                <a:latin typeface="Arial" panose="020B0604020202020204" pitchFamily="34" charset="0"/>
              </a:defRPr>
            </a:lvl1pPr>
            <a:lvl2pPr>
              <a:defRPr>
                <a:solidFill>
                  <a:schemeClr val="bg1"/>
                </a:solidFill>
                <a:latin typeface="Arial" panose="020B0604020202020204" pitchFamily="34" charset="0"/>
              </a:defRPr>
            </a:lvl2pPr>
            <a:lvl3pPr>
              <a:defRPr>
                <a:solidFill>
                  <a:schemeClr val="bg1"/>
                </a:solidFill>
                <a:latin typeface="Arial" panose="020B0604020202020204" pitchFamily="34" charset="0"/>
              </a:defRPr>
            </a:lvl3pPr>
            <a:lvl4pPr>
              <a:defRPr>
                <a:solidFill>
                  <a:schemeClr val="bg1"/>
                </a:solidFill>
                <a:latin typeface="Arial" panose="020B0604020202020204" pitchFamily="34" charset="0"/>
              </a:defRPr>
            </a:lvl4pPr>
            <a:lvl5pPr>
              <a:defRPr>
                <a:solidFill>
                  <a:schemeClr val="bg1"/>
                </a:solidFill>
                <a:latin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252314879"/>
      </p:ext>
    </p:extLst>
  </p:cSld>
  <p:clrMapOvr>
    <a:masterClrMapping/>
  </p:clrMapOvr>
  <p:extLst>
    <p:ext uri="{DCECCB84-F9BA-43D5-87BE-67443E8EF086}">
      <p15:sldGuideLst xmlns:p15="http://schemas.microsoft.com/office/powerpoint/2012/main"/>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p:cSld name="2_Circle Image + 2x2">
    <p:spTree>
      <p:nvGrpSpPr>
        <p:cNvPr id="1" name=""/>
        <p:cNvGrpSpPr/>
        <p:nvPr/>
      </p:nvGrpSpPr>
      <p:grpSpPr>
        <a:xfrm>
          <a:off x="0" y="0"/>
          <a:ext cx="0" cy="0"/>
          <a:chOff x="0" y="0"/>
          <a:chExt cx="0" cy="0"/>
        </a:xfrm>
      </p:grpSpPr>
      <p:sp>
        <p:nvSpPr>
          <p:cNvPr id="2" name="Picture Placeholder 6">
            <a:extLst>
              <a:ext uri="{FF2B5EF4-FFF2-40B4-BE49-F238E27FC236}">
                <a16:creationId xmlns:a16="http://schemas.microsoft.com/office/drawing/2014/main" id="{CAABB455-482E-8F79-ED60-78C015DAB238}"/>
              </a:ext>
            </a:extLst>
          </p:cNvPr>
          <p:cNvSpPr txBox="1">
            <a:spLocks noGrp="1"/>
          </p:cNvSpPr>
          <p:nvPr>
            <p:ph type="pic" idx="4294967295"/>
          </p:nvPr>
        </p:nvSpPr>
        <p:spPr>
          <a:xfrm>
            <a:off x="6718855" y="135806"/>
            <a:ext cx="5473150" cy="6722193"/>
          </a:xfrm>
          <a:solidFill>
            <a:srgbClr val="F2F2F2"/>
          </a:solidFill>
        </p:spPr>
        <p:txBody>
          <a:bodyPr anchor="ctr" anchorCtr="1"/>
          <a:lstStyle>
            <a:lvl1pPr algn="ctr">
              <a:defRPr lang="en-AU"/>
            </a:lvl1pPr>
          </a:lstStyle>
          <a:p>
            <a:pPr lvl="0"/>
            <a:r>
              <a:rPr lang="en-AU"/>
              <a:t>Click on icon to insert image and send to back</a:t>
            </a:r>
          </a:p>
        </p:txBody>
      </p:sp>
      <p:sp>
        <p:nvSpPr>
          <p:cNvPr id="3" name="Footer Placeholder 4">
            <a:extLst>
              <a:ext uri="{FF2B5EF4-FFF2-40B4-BE49-F238E27FC236}">
                <a16:creationId xmlns:a16="http://schemas.microsoft.com/office/drawing/2014/main" id="{EC4A41C3-BB80-0A6D-F050-60E96AF34693}"/>
              </a:ext>
            </a:extLst>
          </p:cNvPr>
          <p:cNvSpPr txBox="1">
            <a:spLocks noGrp="1"/>
          </p:cNvSpPr>
          <p:nvPr>
            <p:ph type="ftr" sz="quarter" idx="9"/>
          </p:nvPr>
        </p:nvSpPr>
        <p:spPr>
          <a:xfrm>
            <a:off x="660389" y="6341508"/>
            <a:ext cx="3787785" cy="156448"/>
          </a:xfrm>
          <a:prstGeom prst="rect">
            <a:avLst/>
          </a:prstGeom>
        </p:spPr>
        <p:txBody>
          <a:bodyPr/>
          <a:lstStyle>
            <a:lvl1pPr>
              <a:defRPr/>
            </a:lvl1pPr>
          </a:lstStyle>
          <a:p>
            <a:pPr lvl="0"/>
            <a:endParaRPr lang="en-AU"/>
          </a:p>
        </p:txBody>
      </p:sp>
      <p:sp>
        <p:nvSpPr>
          <p:cNvPr id="4" name="Slide Number Placeholder 1">
            <a:extLst>
              <a:ext uri="{FF2B5EF4-FFF2-40B4-BE49-F238E27FC236}">
                <a16:creationId xmlns:a16="http://schemas.microsoft.com/office/drawing/2014/main" id="{BE6177ED-20E6-3306-7435-380354BF517C}"/>
              </a:ext>
            </a:extLst>
          </p:cNvPr>
          <p:cNvSpPr txBox="1">
            <a:spLocks noGrp="1"/>
          </p:cNvSpPr>
          <p:nvPr>
            <p:ph type="sldNum" sz="quarter" idx="8"/>
          </p:nvPr>
        </p:nvSpPr>
        <p:spPr/>
        <p:txBody>
          <a:bodyPr/>
          <a:lstStyle>
            <a:lvl1pPr>
              <a:defRPr/>
            </a:lvl1pPr>
          </a:lstStyle>
          <a:p>
            <a:pPr lvl="0"/>
            <a:fld id="{273F8BFC-DCF7-407E-A57D-B73DB11CC3E4}" type="slidenum">
              <a:t>‹#›</a:t>
            </a:fld>
            <a:endParaRPr lang="en-AU"/>
          </a:p>
        </p:txBody>
      </p:sp>
      <p:sp>
        <p:nvSpPr>
          <p:cNvPr id="5" name="Text Placeholder 10">
            <a:extLst>
              <a:ext uri="{FF2B5EF4-FFF2-40B4-BE49-F238E27FC236}">
                <a16:creationId xmlns:a16="http://schemas.microsoft.com/office/drawing/2014/main" id="{8E674D63-CC78-CA0C-EAD6-45228E201A42}"/>
              </a:ext>
            </a:extLst>
          </p:cNvPr>
          <p:cNvSpPr txBox="1">
            <a:spLocks noGrp="1"/>
          </p:cNvSpPr>
          <p:nvPr>
            <p:ph type="body" idx="4294967295"/>
          </p:nvPr>
        </p:nvSpPr>
        <p:spPr>
          <a:xfrm>
            <a:off x="479429" y="2685327"/>
            <a:ext cx="2512634" cy="1157465"/>
          </a:xfrm>
        </p:spPr>
        <p:txBody>
          <a:bodyPr/>
          <a:lstStyle>
            <a:lvl1pPr>
              <a:spcAft>
                <a:spcPts val="0"/>
              </a:spcAft>
              <a:defRPr>
                <a:solidFill>
                  <a:srgbClr val="3E00FF"/>
                </a:solidFill>
              </a:defRPr>
            </a:lvl1pPr>
            <a:lvl2pPr marL="0" indent="0">
              <a:spcAft>
                <a:spcPts val="0"/>
              </a:spcAft>
              <a:buNone/>
              <a:defRPr/>
            </a:lvl2pPr>
          </a:lstStyle>
          <a:p>
            <a:pPr lvl="0"/>
            <a:r>
              <a:rPr lang="en-US"/>
              <a:t>Click to edit Master text styles</a:t>
            </a:r>
          </a:p>
          <a:p>
            <a:pPr lvl="1"/>
            <a:r>
              <a:rPr lang="en-US"/>
              <a:t>Second level</a:t>
            </a:r>
          </a:p>
        </p:txBody>
      </p:sp>
      <p:sp>
        <p:nvSpPr>
          <p:cNvPr id="6" name="Text Placeholder 10">
            <a:extLst>
              <a:ext uri="{FF2B5EF4-FFF2-40B4-BE49-F238E27FC236}">
                <a16:creationId xmlns:a16="http://schemas.microsoft.com/office/drawing/2014/main" id="{39CB33B0-B6E2-0C34-8272-5FF262E1582F}"/>
              </a:ext>
            </a:extLst>
          </p:cNvPr>
          <p:cNvSpPr txBox="1">
            <a:spLocks noGrp="1"/>
          </p:cNvSpPr>
          <p:nvPr>
            <p:ph type="body" idx="4294967295"/>
          </p:nvPr>
        </p:nvSpPr>
        <p:spPr>
          <a:xfrm>
            <a:off x="3359697" y="2685327"/>
            <a:ext cx="2512634" cy="1157465"/>
          </a:xfrm>
        </p:spPr>
        <p:txBody>
          <a:bodyPr/>
          <a:lstStyle>
            <a:lvl1pPr>
              <a:spcAft>
                <a:spcPts val="0"/>
              </a:spcAft>
              <a:defRPr>
                <a:solidFill>
                  <a:srgbClr val="3E00FF"/>
                </a:solidFill>
              </a:defRPr>
            </a:lvl1pPr>
            <a:lvl2pPr marL="0" indent="0">
              <a:spcAft>
                <a:spcPts val="0"/>
              </a:spcAft>
              <a:buNone/>
              <a:defRPr/>
            </a:lvl2pPr>
          </a:lstStyle>
          <a:p>
            <a:pPr lvl="0"/>
            <a:r>
              <a:rPr lang="en-US"/>
              <a:t>Click to edit Master text styles</a:t>
            </a:r>
          </a:p>
          <a:p>
            <a:pPr lvl="1"/>
            <a:r>
              <a:rPr lang="en-US"/>
              <a:t>Second level</a:t>
            </a:r>
          </a:p>
        </p:txBody>
      </p:sp>
      <p:sp>
        <p:nvSpPr>
          <p:cNvPr id="7" name="Text Placeholder 10">
            <a:extLst>
              <a:ext uri="{FF2B5EF4-FFF2-40B4-BE49-F238E27FC236}">
                <a16:creationId xmlns:a16="http://schemas.microsoft.com/office/drawing/2014/main" id="{33653DC7-59C7-C668-C07F-6B92AFEAAC70}"/>
              </a:ext>
            </a:extLst>
          </p:cNvPr>
          <p:cNvSpPr txBox="1">
            <a:spLocks noGrp="1"/>
          </p:cNvSpPr>
          <p:nvPr>
            <p:ph type="body" idx="4294967295"/>
          </p:nvPr>
        </p:nvSpPr>
        <p:spPr>
          <a:xfrm>
            <a:off x="479429" y="4725143"/>
            <a:ext cx="2512634" cy="1157465"/>
          </a:xfrm>
        </p:spPr>
        <p:txBody>
          <a:bodyPr/>
          <a:lstStyle>
            <a:lvl1pPr>
              <a:spcAft>
                <a:spcPts val="0"/>
              </a:spcAft>
              <a:defRPr>
                <a:solidFill>
                  <a:srgbClr val="3E00FF"/>
                </a:solidFill>
              </a:defRPr>
            </a:lvl1pPr>
            <a:lvl2pPr marL="0" indent="0">
              <a:spcAft>
                <a:spcPts val="0"/>
              </a:spcAft>
              <a:buNone/>
              <a:defRPr/>
            </a:lvl2pPr>
          </a:lstStyle>
          <a:p>
            <a:pPr lvl="0"/>
            <a:r>
              <a:rPr lang="en-US"/>
              <a:t>Click to edit Master text styles</a:t>
            </a:r>
          </a:p>
          <a:p>
            <a:pPr lvl="1"/>
            <a:r>
              <a:rPr lang="en-US"/>
              <a:t>Second level</a:t>
            </a:r>
          </a:p>
        </p:txBody>
      </p:sp>
      <p:sp>
        <p:nvSpPr>
          <p:cNvPr id="8" name="Text Placeholder 10">
            <a:extLst>
              <a:ext uri="{FF2B5EF4-FFF2-40B4-BE49-F238E27FC236}">
                <a16:creationId xmlns:a16="http://schemas.microsoft.com/office/drawing/2014/main" id="{2C86BFFC-4A1C-45AD-0D31-714EC41927AE}"/>
              </a:ext>
            </a:extLst>
          </p:cNvPr>
          <p:cNvSpPr txBox="1">
            <a:spLocks noGrp="1"/>
          </p:cNvSpPr>
          <p:nvPr>
            <p:ph type="body" idx="4294967295"/>
          </p:nvPr>
        </p:nvSpPr>
        <p:spPr>
          <a:xfrm>
            <a:off x="3359697" y="4725143"/>
            <a:ext cx="2512634" cy="1157465"/>
          </a:xfrm>
        </p:spPr>
        <p:txBody>
          <a:bodyPr/>
          <a:lstStyle>
            <a:lvl1pPr>
              <a:spcAft>
                <a:spcPts val="0"/>
              </a:spcAft>
              <a:defRPr>
                <a:solidFill>
                  <a:srgbClr val="3E00FF"/>
                </a:solidFill>
              </a:defRPr>
            </a:lvl1pPr>
            <a:lvl2pPr marL="0" indent="0">
              <a:spcAft>
                <a:spcPts val="0"/>
              </a:spcAft>
              <a:buNone/>
              <a:defRPr/>
            </a:lvl2pPr>
          </a:lstStyle>
          <a:p>
            <a:pPr lvl="0"/>
            <a:r>
              <a:rPr lang="en-US"/>
              <a:t>Click to edit Master text styles</a:t>
            </a:r>
          </a:p>
          <a:p>
            <a:pPr lvl="1"/>
            <a:r>
              <a:rPr lang="en-US"/>
              <a:t>Second level</a:t>
            </a:r>
          </a:p>
        </p:txBody>
      </p:sp>
      <p:sp>
        <p:nvSpPr>
          <p:cNvPr id="9" name="Title 2">
            <a:extLst>
              <a:ext uri="{FF2B5EF4-FFF2-40B4-BE49-F238E27FC236}">
                <a16:creationId xmlns:a16="http://schemas.microsoft.com/office/drawing/2014/main" id="{F9AFE74E-C731-FFFE-1EC2-C7299D4E2C15}"/>
              </a:ext>
            </a:extLst>
          </p:cNvPr>
          <p:cNvSpPr txBox="1">
            <a:spLocks noGrp="1"/>
          </p:cNvSpPr>
          <p:nvPr>
            <p:ph type="title"/>
          </p:nvPr>
        </p:nvSpPr>
        <p:spPr>
          <a:xfrm>
            <a:off x="479429" y="604198"/>
            <a:ext cx="5376800" cy="746699"/>
          </a:xfrm>
        </p:spPr>
        <p:txBody>
          <a:bodyPr/>
          <a:lstStyle>
            <a:lvl1pPr>
              <a:defRPr/>
            </a:lvl1pPr>
          </a:lstStyle>
          <a:p>
            <a:pPr lvl="0"/>
            <a:r>
              <a:rPr lang="en-US"/>
              <a:t>Click to edit Master title style</a:t>
            </a:r>
            <a:endParaRPr lang="en-AU"/>
          </a:p>
        </p:txBody>
      </p:sp>
      <p:sp>
        <p:nvSpPr>
          <p:cNvPr id="10" name="Text Placeholder 5">
            <a:extLst>
              <a:ext uri="{FF2B5EF4-FFF2-40B4-BE49-F238E27FC236}">
                <a16:creationId xmlns:a16="http://schemas.microsoft.com/office/drawing/2014/main" id="{048E6466-B02A-6046-0307-F2D652C1F2EB}"/>
              </a:ext>
            </a:extLst>
          </p:cNvPr>
          <p:cNvSpPr txBox="1">
            <a:spLocks noGrp="1"/>
          </p:cNvSpPr>
          <p:nvPr>
            <p:ph type="body" idx="4294967295"/>
          </p:nvPr>
        </p:nvSpPr>
        <p:spPr>
          <a:xfrm>
            <a:off x="10873322" y="6170928"/>
            <a:ext cx="825602" cy="287999"/>
          </a:xfr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a:t> </a:t>
            </a:r>
            <a:endParaRPr lang="en-AU"/>
          </a:p>
        </p:txBody>
      </p:sp>
      <p:sp>
        <p:nvSpPr>
          <p:cNvPr id="11" name="Picture Placeholder 5">
            <a:extLst>
              <a:ext uri="{FF2B5EF4-FFF2-40B4-BE49-F238E27FC236}">
                <a16:creationId xmlns:a16="http://schemas.microsoft.com/office/drawing/2014/main" id="{CC47939D-1098-7116-FE2A-C60C82CEAE97}"/>
              </a:ext>
            </a:extLst>
          </p:cNvPr>
          <p:cNvSpPr txBox="1">
            <a:spLocks noGrp="1"/>
          </p:cNvSpPr>
          <p:nvPr>
            <p:ph type="pic" idx="4294967295"/>
          </p:nvPr>
        </p:nvSpPr>
        <p:spPr>
          <a:xfrm>
            <a:off x="479429" y="2097084"/>
            <a:ext cx="503998" cy="503998"/>
          </a:xfrm>
        </p:spPr>
        <p:txBody>
          <a:bodyPr/>
          <a:lstStyle>
            <a:lvl1pPr>
              <a:defRPr sz="800"/>
            </a:lvl1pPr>
          </a:lstStyle>
          <a:p>
            <a:pPr lvl="0"/>
            <a:r>
              <a:rPr lang="en-US"/>
              <a:t>Click icon to add picture</a:t>
            </a:r>
            <a:endParaRPr lang="en-GB"/>
          </a:p>
        </p:txBody>
      </p:sp>
      <p:sp>
        <p:nvSpPr>
          <p:cNvPr id="12" name="Picture Placeholder 5">
            <a:extLst>
              <a:ext uri="{FF2B5EF4-FFF2-40B4-BE49-F238E27FC236}">
                <a16:creationId xmlns:a16="http://schemas.microsoft.com/office/drawing/2014/main" id="{A4A1A367-2485-9DB0-9C5A-C0B93985AA20}"/>
              </a:ext>
            </a:extLst>
          </p:cNvPr>
          <p:cNvSpPr txBox="1">
            <a:spLocks noGrp="1"/>
          </p:cNvSpPr>
          <p:nvPr>
            <p:ph type="pic" idx="4294967295"/>
          </p:nvPr>
        </p:nvSpPr>
        <p:spPr>
          <a:xfrm>
            <a:off x="3359697" y="2097084"/>
            <a:ext cx="503998" cy="503998"/>
          </a:xfrm>
        </p:spPr>
        <p:txBody>
          <a:bodyPr/>
          <a:lstStyle>
            <a:lvl1pPr>
              <a:defRPr sz="800"/>
            </a:lvl1pPr>
          </a:lstStyle>
          <a:p>
            <a:pPr lvl="0"/>
            <a:r>
              <a:rPr lang="en-US"/>
              <a:t>Click icon to add picture</a:t>
            </a:r>
            <a:endParaRPr lang="en-GB"/>
          </a:p>
        </p:txBody>
      </p:sp>
      <p:sp>
        <p:nvSpPr>
          <p:cNvPr id="13" name="Picture Placeholder 5">
            <a:extLst>
              <a:ext uri="{FF2B5EF4-FFF2-40B4-BE49-F238E27FC236}">
                <a16:creationId xmlns:a16="http://schemas.microsoft.com/office/drawing/2014/main" id="{8BD193BD-7CC1-26EC-F4BE-D404DA8E13A2}"/>
              </a:ext>
            </a:extLst>
          </p:cNvPr>
          <p:cNvSpPr txBox="1">
            <a:spLocks noGrp="1"/>
          </p:cNvSpPr>
          <p:nvPr>
            <p:ph type="pic" idx="4294967295"/>
          </p:nvPr>
        </p:nvSpPr>
        <p:spPr>
          <a:xfrm>
            <a:off x="479429" y="4141034"/>
            <a:ext cx="503998" cy="503998"/>
          </a:xfrm>
        </p:spPr>
        <p:txBody>
          <a:bodyPr/>
          <a:lstStyle>
            <a:lvl1pPr>
              <a:defRPr sz="800"/>
            </a:lvl1pPr>
          </a:lstStyle>
          <a:p>
            <a:pPr lvl="0"/>
            <a:r>
              <a:rPr lang="en-US"/>
              <a:t>Click icon to add picture</a:t>
            </a:r>
            <a:endParaRPr lang="en-GB"/>
          </a:p>
        </p:txBody>
      </p:sp>
      <p:sp>
        <p:nvSpPr>
          <p:cNvPr id="14" name="Picture Placeholder 5">
            <a:extLst>
              <a:ext uri="{FF2B5EF4-FFF2-40B4-BE49-F238E27FC236}">
                <a16:creationId xmlns:a16="http://schemas.microsoft.com/office/drawing/2014/main" id="{61B885CD-DEB6-B98E-CCB6-ADD15BC27426}"/>
              </a:ext>
            </a:extLst>
          </p:cNvPr>
          <p:cNvSpPr txBox="1">
            <a:spLocks noGrp="1"/>
          </p:cNvSpPr>
          <p:nvPr>
            <p:ph type="pic" idx="4294967295"/>
          </p:nvPr>
        </p:nvSpPr>
        <p:spPr>
          <a:xfrm>
            <a:off x="3359697" y="4141034"/>
            <a:ext cx="503998" cy="503998"/>
          </a:xfrm>
        </p:spPr>
        <p:txBody>
          <a:bodyPr/>
          <a:lstStyle>
            <a:lvl1pPr>
              <a:defRPr sz="800"/>
            </a:lvl1pPr>
          </a:lstStyle>
          <a:p>
            <a:pPr lvl="0"/>
            <a:r>
              <a:rPr lang="en-US"/>
              <a:t>Click icon to add picture</a:t>
            </a:r>
            <a:endParaRPr lang="en-GB"/>
          </a:p>
        </p:txBody>
      </p:sp>
    </p:spTree>
    <p:extLst>
      <p:ext uri="{BB962C8B-B14F-4D97-AF65-F5344CB8AC3E}">
        <p14:creationId xmlns:p14="http://schemas.microsoft.com/office/powerpoint/2010/main" val="183429837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userDrawn="1">
  <p:cSld name="2_Title">
    <p:spTree>
      <p:nvGrpSpPr>
        <p:cNvPr id="1" name=""/>
        <p:cNvGrpSpPr/>
        <p:nvPr/>
      </p:nvGrpSpPr>
      <p:grpSpPr>
        <a:xfrm>
          <a:off x="0" y="0"/>
          <a:ext cx="0" cy="0"/>
          <a:chOff x="0" y="0"/>
          <a:chExt cx="0" cy="0"/>
        </a:xfrm>
      </p:grpSpPr>
      <p:pic>
        <p:nvPicPr>
          <p:cNvPr id="7" name="Picture 6" descr="A boat in the water&#10;&#10;Description automatically generated">
            <a:extLst>
              <a:ext uri="{FF2B5EF4-FFF2-40B4-BE49-F238E27FC236}">
                <a16:creationId xmlns:a16="http://schemas.microsoft.com/office/drawing/2014/main" id="{0910B66B-D71E-2937-5AC6-26BAC814C95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
            <a:ext cx="12191999" cy="6857999"/>
          </a:xfrm>
          <a:prstGeom prst="rect">
            <a:avLst/>
          </a:prstGeom>
        </p:spPr>
      </p:pic>
      <p:sp>
        <p:nvSpPr>
          <p:cNvPr id="8" name="Rectangle 7">
            <a:extLst>
              <a:ext uri="{FF2B5EF4-FFF2-40B4-BE49-F238E27FC236}">
                <a16:creationId xmlns:a16="http://schemas.microsoft.com/office/drawing/2014/main" id="{B3981CFE-2927-214C-8663-5038C9B5BE10}"/>
              </a:ext>
            </a:extLst>
          </p:cNvPr>
          <p:cNvSpPr/>
          <p:nvPr userDrawn="1"/>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Graphic 8">
            <a:extLst>
              <a:ext uri="{FF2B5EF4-FFF2-40B4-BE49-F238E27FC236}">
                <a16:creationId xmlns:a16="http://schemas.microsoft.com/office/drawing/2014/main" id="{F2877589-3145-5432-BA29-385DEB40DBBD}"/>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0901099" y="6173769"/>
            <a:ext cx="828000" cy="290983"/>
          </a:xfrm>
          <a:prstGeom prst="rect">
            <a:avLst/>
          </a:prstGeom>
        </p:spPr>
      </p:pic>
      <p:sp>
        <p:nvSpPr>
          <p:cNvPr id="10" name="Title 1">
            <a:extLst>
              <a:ext uri="{FF2B5EF4-FFF2-40B4-BE49-F238E27FC236}">
                <a16:creationId xmlns:a16="http://schemas.microsoft.com/office/drawing/2014/main" id="{FD094B5E-0B15-9AA4-9D83-4CB2225C9A78}"/>
              </a:ext>
            </a:extLst>
          </p:cNvPr>
          <p:cNvSpPr>
            <a:spLocks noGrp="1"/>
          </p:cNvSpPr>
          <p:nvPr>
            <p:ph type="ctrTitle" hasCustomPrompt="1"/>
          </p:nvPr>
        </p:nvSpPr>
        <p:spPr>
          <a:xfrm>
            <a:off x="492387" y="1020825"/>
            <a:ext cx="11236712" cy="512699"/>
          </a:xfrm>
          <a:prstGeom prst="rect">
            <a:avLst/>
          </a:prstGeom>
        </p:spPr>
        <p:txBody>
          <a:bodyPr lIns="0" tIns="0" rIns="0" bIns="0" anchor="t" anchorCtr="0"/>
          <a:lstStyle>
            <a:lvl1pPr algn="l">
              <a:defRPr sz="3600">
                <a:solidFill>
                  <a:schemeClr val="bg1"/>
                </a:solidFill>
              </a:defRPr>
            </a:lvl1pPr>
          </a:lstStyle>
          <a:p>
            <a:r>
              <a:rPr lang="en-AU" dirty="0"/>
              <a:t>Title goes here</a:t>
            </a:r>
          </a:p>
        </p:txBody>
      </p:sp>
      <p:sp>
        <p:nvSpPr>
          <p:cNvPr id="12" name="Subtitle 2">
            <a:extLst>
              <a:ext uri="{FF2B5EF4-FFF2-40B4-BE49-F238E27FC236}">
                <a16:creationId xmlns:a16="http://schemas.microsoft.com/office/drawing/2014/main" id="{B168644F-3DF1-932E-59E2-275F24453945}"/>
              </a:ext>
            </a:extLst>
          </p:cNvPr>
          <p:cNvSpPr>
            <a:spLocks noGrp="1"/>
          </p:cNvSpPr>
          <p:nvPr>
            <p:ph type="subTitle" idx="1" hasCustomPrompt="1"/>
          </p:nvPr>
        </p:nvSpPr>
        <p:spPr>
          <a:xfrm>
            <a:off x="492387" y="2644237"/>
            <a:ext cx="3600000" cy="252000"/>
          </a:xfrm>
          <a:prstGeom prst="rect">
            <a:avLst/>
          </a:prstGeom>
        </p:spPr>
        <p:txBody>
          <a:bodyPr lIns="0" tIns="0" rIns="0" bIns="0"/>
          <a:lstStyle>
            <a:lvl1pPr marL="0" indent="0" algn="l">
              <a:buNone/>
              <a:defRPr sz="20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Text goes here</a:t>
            </a:r>
            <a:endParaRPr lang="en-AU" dirty="0"/>
          </a:p>
        </p:txBody>
      </p:sp>
    </p:spTree>
    <p:extLst>
      <p:ext uri="{BB962C8B-B14F-4D97-AF65-F5344CB8AC3E}">
        <p14:creationId xmlns:p14="http://schemas.microsoft.com/office/powerpoint/2010/main" val="75262135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Cover 3_option 1">
    <p:bg>
      <p:bgPr>
        <a:solidFill>
          <a:schemeClr val="bg1"/>
        </a:solidFill>
        <a:effectLst/>
      </p:bgPr>
    </p:bg>
    <p:spTree>
      <p:nvGrpSpPr>
        <p:cNvPr id="1" name=""/>
        <p:cNvGrpSpPr/>
        <p:nvPr/>
      </p:nvGrpSpPr>
      <p:grpSpPr>
        <a:xfrm>
          <a:off x="0" y="0"/>
          <a:ext cx="0" cy="0"/>
          <a:chOff x="0" y="0"/>
          <a:chExt cx="0" cy="0"/>
        </a:xfrm>
      </p:grpSpPr>
      <p:sp>
        <p:nvSpPr>
          <p:cNvPr id="22" name="Text Placeholder 20">
            <a:extLst>
              <a:ext uri="{FF2B5EF4-FFF2-40B4-BE49-F238E27FC236}">
                <a16:creationId xmlns:a16="http://schemas.microsoft.com/office/drawing/2014/main" id="{4B42CF76-F68F-828A-D6D6-C74F7C2ACDD2}"/>
              </a:ext>
            </a:extLst>
          </p:cNvPr>
          <p:cNvSpPr>
            <a:spLocks noGrp="1"/>
          </p:cNvSpPr>
          <p:nvPr>
            <p:ph type="body" sz="quarter" idx="35" hasCustomPrompt="1"/>
          </p:nvPr>
        </p:nvSpPr>
        <p:spPr>
          <a:xfrm>
            <a:off x="544194" y="1804843"/>
            <a:ext cx="11044800" cy="3852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3" name="Title 1">
            <a:extLst>
              <a:ext uri="{FF2B5EF4-FFF2-40B4-BE49-F238E27FC236}">
                <a16:creationId xmlns:a16="http://schemas.microsoft.com/office/drawing/2014/main" id="{EDB2E5A9-6008-5D15-CCB3-43F22C75BDC1}"/>
              </a:ext>
            </a:extLst>
          </p:cNvPr>
          <p:cNvSpPr>
            <a:spLocks noGrp="1"/>
          </p:cNvSpPr>
          <p:nvPr>
            <p:ph type="ctrTitle" hasCustomPrompt="1"/>
          </p:nvPr>
        </p:nvSpPr>
        <p:spPr>
          <a:xfrm>
            <a:off x="744122" y="853544"/>
            <a:ext cx="10842844" cy="589626"/>
          </a:xfrm>
          <a:prstGeom prst="rect">
            <a:avLst/>
          </a:prstGeom>
        </p:spPr>
        <p:txBody>
          <a:bodyPr anchor="t" anchorCtr="0"/>
          <a:lstStyle>
            <a:lvl1pPr algn="l">
              <a:defRPr sz="3000">
                <a:solidFill>
                  <a:schemeClr val="tx1"/>
                </a:solidFill>
              </a:defRPr>
            </a:lvl1pPr>
          </a:lstStyle>
          <a:p>
            <a:r>
              <a:rPr lang="en-US" dirty="0"/>
              <a:t>Empowering companies to transform</a:t>
            </a:r>
            <a:endParaRPr lang="en-AU" dirty="0"/>
          </a:p>
        </p:txBody>
      </p:sp>
      <p:sp>
        <p:nvSpPr>
          <p:cNvPr id="7" name="Subtitle 2">
            <a:extLst>
              <a:ext uri="{FF2B5EF4-FFF2-40B4-BE49-F238E27FC236}">
                <a16:creationId xmlns:a16="http://schemas.microsoft.com/office/drawing/2014/main" id="{58ED0D17-46B1-DFA1-0D7D-38C622D9A821}"/>
              </a:ext>
            </a:extLst>
          </p:cNvPr>
          <p:cNvSpPr>
            <a:spLocks noGrp="1"/>
          </p:cNvSpPr>
          <p:nvPr>
            <p:ph type="subTitle" idx="1" hasCustomPrompt="1"/>
          </p:nvPr>
        </p:nvSpPr>
        <p:spPr>
          <a:xfrm>
            <a:off x="744122" y="6147435"/>
            <a:ext cx="8620506" cy="371892"/>
          </a:xfrm>
          <a:prstGeom prst="rect">
            <a:avLst/>
          </a:prstGeom>
        </p:spPr>
        <p:txBody>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Date</a:t>
            </a:r>
            <a:endParaRPr lang="en-AU" dirty="0"/>
          </a:p>
        </p:txBody>
      </p:sp>
      <p:sp>
        <p:nvSpPr>
          <p:cNvPr id="5" name="Picture Placeholder 4">
            <a:extLst>
              <a:ext uri="{FF2B5EF4-FFF2-40B4-BE49-F238E27FC236}">
                <a16:creationId xmlns:a16="http://schemas.microsoft.com/office/drawing/2014/main" id="{6D74F4C3-42CC-4821-6AFC-4F4F3FA470C5}"/>
              </a:ext>
            </a:extLst>
          </p:cNvPr>
          <p:cNvSpPr>
            <a:spLocks noGrp="1"/>
          </p:cNvSpPr>
          <p:nvPr>
            <p:ph type="pic" sz="quarter" idx="34" hasCustomPrompt="1"/>
          </p:nvPr>
        </p:nvSpPr>
        <p:spPr>
          <a:xfrm>
            <a:off x="0" y="136799"/>
            <a:ext cx="12204000" cy="6721201"/>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Tree>
    <p:extLst>
      <p:ext uri="{BB962C8B-B14F-4D97-AF65-F5344CB8AC3E}">
        <p14:creationId xmlns:p14="http://schemas.microsoft.com/office/powerpoint/2010/main" val="105290902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Cover 1_option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479425" y="3643376"/>
            <a:ext cx="10842844" cy="645610"/>
          </a:xfrm>
          <a:prstGeom prst="rect">
            <a:avLst/>
          </a:prstGeom>
        </p:spPr>
        <p:txBody>
          <a:bodyPr anchor="t" anchorCtr="0"/>
          <a:lstStyle>
            <a:lvl1pPr algn="l">
              <a:defRPr sz="3400">
                <a:solidFill>
                  <a:schemeClr val="tx1"/>
                </a:solidFill>
              </a:defRPr>
            </a:lvl1pPr>
          </a:lstStyle>
          <a:p>
            <a:r>
              <a:rPr lang="en-US" dirty="0"/>
              <a:t>Your text here</a:t>
            </a:r>
            <a:endParaRPr lang="en-AU" dirty="0"/>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479425" y="5971667"/>
            <a:ext cx="3600000" cy="252000"/>
          </a:xfrm>
          <a:prstGeom prst="rect">
            <a:avLst/>
          </a:prstGeom>
        </p:spPr>
        <p:txBody>
          <a:bodyPr/>
          <a:lstStyle>
            <a:lvl1pPr marL="0" indent="0" algn="l">
              <a:buNone/>
              <a:defRPr sz="1500" b="1">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Date</a:t>
            </a:r>
            <a:endParaRPr lang="en-AU" dirty="0"/>
          </a:p>
        </p:txBody>
      </p:sp>
      <p:sp>
        <p:nvSpPr>
          <p:cNvPr id="9" name="Text Placeholder 8">
            <a:extLst>
              <a:ext uri="{FF2B5EF4-FFF2-40B4-BE49-F238E27FC236}">
                <a16:creationId xmlns:a16="http://schemas.microsoft.com/office/drawing/2014/main" id="{B0697358-839B-D5D6-EB0F-627FBD488A49}"/>
              </a:ext>
            </a:extLst>
          </p:cNvPr>
          <p:cNvSpPr>
            <a:spLocks noGrp="1"/>
          </p:cNvSpPr>
          <p:nvPr>
            <p:ph type="body" sz="quarter" idx="10" hasCustomPrompt="1"/>
          </p:nvPr>
        </p:nvSpPr>
        <p:spPr>
          <a:xfrm>
            <a:off x="479425" y="3438016"/>
            <a:ext cx="11268000" cy="10800"/>
          </a:xfrm>
          <a:prstGeom prst="rect">
            <a:avLst/>
          </a:prstGeom>
          <a:solidFill>
            <a:schemeClr val="tx1"/>
          </a:solidFill>
        </p:spPr>
        <p:txBody>
          <a:bodyPr/>
          <a:lstStyle>
            <a:lvl1pPr>
              <a:defRPr/>
            </a:lvl1pPr>
          </a:lstStyle>
          <a:p>
            <a:pPr lvl="0"/>
            <a:r>
              <a:rPr lang="en-US" dirty="0"/>
              <a:t> </a:t>
            </a:r>
            <a:endParaRPr lang="en-AU" dirty="0"/>
          </a:p>
        </p:txBody>
      </p:sp>
      <p:sp>
        <p:nvSpPr>
          <p:cNvPr id="10" name="Text Placeholder 8">
            <a:extLst>
              <a:ext uri="{FF2B5EF4-FFF2-40B4-BE49-F238E27FC236}">
                <a16:creationId xmlns:a16="http://schemas.microsoft.com/office/drawing/2014/main" id="{C1A15EDA-4756-C16A-4B18-DED8C97F5836}"/>
              </a:ext>
            </a:extLst>
          </p:cNvPr>
          <p:cNvSpPr>
            <a:spLocks noGrp="1"/>
          </p:cNvSpPr>
          <p:nvPr>
            <p:ph type="body" sz="quarter" idx="11" hasCustomPrompt="1"/>
          </p:nvPr>
        </p:nvSpPr>
        <p:spPr>
          <a:xfrm>
            <a:off x="479425" y="5522848"/>
            <a:ext cx="11268000" cy="10800"/>
          </a:xfrm>
          <a:prstGeom prst="rect">
            <a:avLst/>
          </a:prstGeom>
          <a:solidFill>
            <a:schemeClr val="tx1"/>
          </a:solidFill>
        </p:spPr>
        <p:txBody>
          <a:bodyPr/>
          <a:lstStyle>
            <a:lvl1pPr>
              <a:defRPr/>
            </a:lvl1pPr>
          </a:lstStyle>
          <a:p>
            <a:pPr lvl="0"/>
            <a:r>
              <a:rPr lang="en-US" dirty="0"/>
              <a:t> </a:t>
            </a:r>
            <a:endParaRPr lang="en-AU" dirty="0"/>
          </a:p>
        </p:txBody>
      </p:sp>
      <p:sp>
        <p:nvSpPr>
          <p:cNvPr id="21" name="Text Placeholder 20">
            <a:extLst>
              <a:ext uri="{FF2B5EF4-FFF2-40B4-BE49-F238E27FC236}">
                <a16:creationId xmlns:a16="http://schemas.microsoft.com/office/drawing/2014/main" id="{448993CC-D7E4-12D5-5827-680DDF8329FD}"/>
              </a:ext>
            </a:extLst>
          </p:cNvPr>
          <p:cNvSpPr>
            <a:spLocks noGrp="1"/>
          </p:cNvSpPr>
          <p:nvPr>
            <p:ph type="body" sz="quarter" idx="12" hasCustomPrompt="1"/>
          </p:nvPr>
        </p:nvSpPr>
        <p:spPr>
          <a:xfrm>
            <a:off x="479424" y="5748020"/>
            <a:ext cx="3600000" cy="252000"/>
          </a:xfrm>
          <a:prstGeom prst="rect">
            <a:avLst/>
          </a:prstGeom>
        </p:spPr>
        <p:txBody>
          <a:bodyPr/>
          <a:lstStyle>
            <a:lvl1pPr>
              <a:defRPr sz="1500" b="1">
                <a:solidFill>
                  <a:schemeClr val="tx1"/>
                </a:solidFill>
              </a:defRPr>
            </a:lvl1pPr>
          </a:lstStyle>
          <a:p>
            <a:pPr lvl="0"/>
            <a:r>
              <a:rPr lang="en-US" dirty="0"/>
              <a:t>Partners presentation</a:t>
            </a:r>
          </a:p>
        </p:txBody>
      </p:sp>
      <p:sp>
        <p:nvSpPr>
          <p:cNvPr id="24" name="Rectangle 23">
            <a:extLst>
              <a:ext uri="{FF2B5EF4-FFF2-40B4-BE49-F238E27FC236}">
                <a16:creationId xmlns:a16="http://schemas.microsoft.com/office/drawing/2014/main" id="{C1D2AFF4-02AD-163F-8B3E-DC7ACE2DD6E4}"/>
              </a:ext>
            </a:extLst>
          </p:cNvPr>
          <p:cNvSpPr/>
          <p:nvPr userDrawn="1"/>
        </p:nvSpPr>
        <p:spPr>
          <a:xfrm>
            <a:off x="0" y="0"/>
            <a:ext cx="12192000" cy="136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Freeform: Shape 3">
            <a:extLst>
              <a:ext uri="{FF2B5EF4-FFF2-40B4-BE49-F238E27FC236}">
                <a16:creationId xmlns:a16="http://schemas.microsoft.com/office/drawing/2014/main" id="{2FBA5078-BDC1-D304-2CFE-D667FFB25378}"/>
              </a:ext>
            </a:extLst>
          </p:cNvPr>
          <p:cNvSpPr/>
          <p:nvPr userDrawn="1"/>
        </p:nvSpPr>
        <p:spPr>
          <a:xfrm>
            <a:off x="464621" y="1748678"/>
            <a:ext cx="232692" cy="265159"/>
          </a:xfrm>
          <a:custGeom>
            <a:avLst/>
            <a:gdLst>
              <a:gd name="connsiteX0" fmla="*/ 264860 w 448745"/>
              <a:gd name="connsiteY0" fmla="*/ 193066 h 511357"/>
              <a:gd name="connsiteX1" fmla="*/ 146011 w 448745"/>
              <a:gd name="connsiteY1" fmla="*/ 139635 h 511357"/>
              <a:gd name="connsiteX2" fmla="*/ 217678 w 448745"/>
              <a:gd name="connsiteY2" fmla="*/ 90667 h 511357"/>
              <a:gd name="connsiteX3" fmla="*/ 299291 w 448745"/>
              <a:gd name="connsiteY3" fmla="*/ 142313 h 511357"/>
              <a:gd name="connsiteX4" fmla="*/ 431657 w 448745"/>
              <a:gd name="connsiteY4" fmla="*/ 142313 h 511357"/>
              <a:gd name="connsiteX5" fmla="*/ 217678 w 448745"/>
              <a:gd name="connsiteY5" fmla="*/ 0 h 511357"/>
              <a:gd name="connsiteX6" fmla="*/ 14537 w 448745"/>
              <a:gd name="connsiteY6" fmla="*/ 150474 h 511357"/>
              <a:gd name="connsiteX7" fmla="*/ 187710 w 448745"/>
              <a:gd name="connsiteY7" fmla="*/ 300949 h 511357"/>
              <a:gd name="connsiteX8" fmla="*/ 311915 w 448745"/>
              <a:gd name="connsiteY8" fmla="*/ 362669 h 511357"/>
              <a:gd name="connsiteX9" fmla="*/ 232088 w 448745"/>
              <a:gd name="connsiteY9" fmla="*/ 418013 h 511357"/>
              <a:gd name="connsiteX10" fmla="*/ 134152 w 448745"/>
              <a:gd name="connsiteY10" fmla="*/ 347239 h 511357"/>
              <a:gd name="connsiteX11" fmla="*/ 0 w 448745"/>
              <a:gd name="connsiteY11" fmla="*/ 347239 h 511357"/>
              <a:gd name="connsiteX12" fmla="*/ 231195 w 448745"/>
              <a:gd name="connsiteY12" fmla="*/ 511358 h 511357"/>
              <a:gd name="connsiteX13" fmla="*/ 448745 w 448745"/>
              <a:gd name="connsiteY13" fmla="*/ 352722 h 511357"/>
              <a:gd name="connsiteX14" fmla="*/ 264733 w 448745"/>
              <a:gd name="connsiteY14" fmla="*/ 193066 h 511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8745" h="511357">
                <a:moveTo>
                  <a:pt x="264860" y="193066"/>
                </a:moveTo>
                <a:cubicBezTo>
                  <a:pt x="198677" y="181334"/>
                  <a:pt x="146011" y="175851"/>
                  <a:pt x="146011" y="139635"/>
                </a:cubicBezTo>
                <a:cubicBezTo>
                  <a:pt x="146011" y="108775"/>
                  <a:pt x="174193" y="90667"/>
                  <a:pt x="217678" y="90667"/>
                </a:cubicBezTo>
                <a:cubicBezTo>
                  <a:pt x="261162" y="90667"/>
                  <a:pt x="290237" y="107882"/>
                  <a:pt x="299291" y="142313"/>
                </a:cubicBezTo>
                <a:lnTo>
                  <a:pt x="431657" y="142313"/>
                </a:lnTo>
                <a:cubicBezTo>
                  <a:pt x="418905" y="58022"/>
                  <a:pt x="351829" y="0"/>
                  <a:pt x="217678" y="0"/>
                </a:cubicBezTo>
                <a:cubicBezTo>
                  <a:pt x="104312" y="0"/>
                  <a:pt x="14537" y="51646"/>
                  <a:pt x="14537" y="150474"/>
                </a:cubicBezTo>
                <a:cubicBezTo>
                  <a:pt x="14537" y="262947"/>
                  <a:pt x="101634" y="284626"/>
                  <a:pt x="187710" y="300949"/>
                </a:cubicBezTo>
                <a:cubicBezTo>
                  <a:pt x="254786" y="313701"/>
                  <a:pt x="311915" y="319057"/>
                  <a:pt x="311915" y="362669"/>
                </a:cubicBezTo>
                <a:cubicBezTo>
                  <a:pt x="311915" y="397099"/>
                  <a:pt x="282841" y="418013"/>
                  <a:pt x="232088" y="418013"/>
                </a:cubicBezTo>
                <a:cubicBezTo>
                  <a:pt x="176744" y="418013"/>
                  <a:pt x="142313" y="392636"/>
                  <a:pt x="134152" y="347239"/>
                </a:cubicBezTo>
                <a:lnTo>
                  <a:pt x="0" y="347239"/>
                </a:lnTo>
                <a:cubicBezTo>
                  <a:pt x="7269" y="444282"/>
                  <a:pt x="91560" y="511358"/>
                  <a:pt x="231195" y="511358"/>
                </a:cubicBezTo>
                <a:cubicBezTo>
                  <a:pt x="356293" y="511358"/>
                  <a:pt x="448745" y="456906"/>
                  <a:pt x="448745" y="352722"/>
                </a:cubicBezTo>
                <a:cubicBezTo>
                  <a:pt x="448745" y="231195"/>
                  <a:pt x="350809" y="208496"/>
                  <a:pt x="264733" y="193066"/>
                </a:cubicBezTo>
              </a:path>
            </a:pathLst>
          </a:custGeom>
          <a:solidFill>
            <a:srgbClr val="FFFFFF"/>
          </a:solidFill>
          <a:ln w="12748" cap="flat">
            <a:noFill/>
            <a:prstDash val="solid"/>
            <a:miter/>
          </a:ln>
        </p:spPr>
        <p:txBody>
          <a:bodyPr rtlCol="0" anchor="ctr"/>
          <a:lstStyle/>
          <a:p>
            <a:endParaRPr lang="en-AU"/>
          </a:p>
        </p:txBody>
      </p:sp>
      <p:sp>
        <p:nvSpPr>
          <p:cNvPr id="25" name="Freeform: Shape 24">
            <a:extLst>
              <a:ext uri="{FF2B5EF4-FFF2-40B4-BE49-F238E27FC236}">
                <a16:creationId xmlns:a16="http://schemas.microsoft.com/office/drawing/2014/main" id="{A9589731-4618-9330-A4FD-9B58092E929D}"/>
              </a:ext>
            </a:extLst>
          </p:cNvPr>
          <p:cNvSpPr/>
          <p:nvPr userDrawn="1"/>
        </p:nvSpPr>
        <p:spPr>
          <a:xfrm>
            <a:off x="703529" y="1748612"/>
            <a:ext cx="264233" cy="265159"/>
          </a:xfrm>
          <a:custGeom>
            <a:avLst/>
            <a:gdLst>
              <a:gd name="connsiteX0" fmla="*/ 254786 w 509572"/>
              <a:gd name="connsiteY0" fmla="*/ 408066 h 511357"/>
              <a:gd name="connsiteX1" fmla="*/ 144226 w 509572"/>
              <a:gd name="connsiteY1" fmla="*/ 255679 h 511357"/>
              <a:gd name="connsiteX2" fmla="*/ 254786 w 509572"/>
              <a:gd name="connsiteY2" fmla="*/ 101506 h 511357"/>
              <a:gd name="connsiteX3" fmla="*/ 365347 w 509572"/>
              <a:gd name="connsiteY3" fmla="*/ 255679 h 511357"/>
              <a:gd name="connsiteX4" fmla="*/ 254786 w 509572"/>
              <a:gd name="connsiteY4" fmla="*/ 408066 h 511357"/>
              <a:gd name="connsiteX5" fmla="*/ 255679 w 509572"/>
              <a:gd name="connsiteY5" fmla="*/ 0 h 511357"/>
              <a:gd name="connsiteX6" fmla="*/ 0 w 509572"/>
              <a:gd name="connsiteY6" fmla="*/ 255679 h 511357"/>
              <a:gd name="connsiteX7" fmla="*/ 255679 w 509572"/>
              <a:gd name="connsiteY7" fmla="*/ 511357 h 511357"/>
              <a:gd name="connsiteX8" fmla="*/ 509572 w 509572"/>
              <a:gd name="connsiteY8" fmla="*/ 255679 h 511357"/>
              <a:gd name="connsiteX9" fmla="*/ 255679 w 509572"/>
              <a:gd name="connsiteY9" fmla="*/ 0 h 511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572" h="511357">
                <a:moveTo>
                  <a:pt x="254786" y="408066"/>
                </a:moveTo>
                <a:cubicBezTo>
                  <a:pt x="182227" y="408066"/>
                  <a:pt x="144226" y="346346"/>
                  <a:pt x="144226" y="255679"/>
                </a:cubicBezTo>
                <a:cubicBezTo>
                  <a:pt x="144226" y="165011"/>
                  <a:pt x="182227" y="101506"/>
                  <a:pt x="254786" y="101506"/>
                </a:cubicBezTo>
                <a:cubicBezTo>
                  <a:pt x="327345" y="101506"/>
                  <a:pt x="365347" y="163992"/>
                  <a:pt x="365347" y="255679"/>
                </a:cubicBezTo>
                <a:cubicBezTo>
                  <a:pt x="365347" y="347366"/>
                  <a:pt x="325433" y="408066"/>
                  <a:pt x="254786" y="408066"/>
                </a:cubicBezTo>
                <a:moveTo>
                  <a:pt x="255679" y="0"/>
                </a:moveTo>
                <a:cubicBezTo>
                  <a:pt x="101506" y="0"/>
                  <a:pt x="0" y="110560"/>
                  <a:pt x="0" y="255679"/>
                </a:cubicBezTo>
                <a:cubicBezTo>
                  <a:pt x="0" y="400797"/>
                  <a:pt x="101506" y="511357"/>
                  <a:pt x="255679" y="511357"/>
                </a:cubicBezTo>
                <a:cubicBezTo>
                  <a:pt x="409851" y="511357"/>
                  <a:pt x="509572" y="399905"/>
                  <a:pt x="509572" y="255679"/>
                </a:cubicBezTo>
                <a:cubicBezTo>
                  <a:pt x="509572" y="111453"/>
                  <a:pt x="408959" y="0"/>
                  <a:pt x="255679" y="0"/>
                </a:cubicBezTo>
              </a:path>
            </a:pathLst>
          </a:custGeom>
          <a:solidFill>
            <a:srgbClr val="FFFFFF"/>
          </a:solidFill>
          <a:ln w="12748" cap="flat">
            <a:noFill/>
            <a:prstDash val="solid"/>
            <a:miter/>
          </a:ln>
        </p:spPr>
        <p:txBody>
          <a:bodyPr rtlCol="0" anchor="ctr"/>
          <a:lstStyle/>
          <a:p>
            <a:endParaRPr lang="en-AU"/>
          </a:p>
        </p:txBody>
      </p:sp>
      <p:sp>
        <p:nvSpPr>
          <p:cNvPr id="26" name="Freeform: Shape 25">
            <a:extLst>
              <a:ext uri="{FF2B5EF4-FFF2-40B4-BE49-F238E27FC236}">
                <a16:creationId xmlns:a16="http://schemas.microsoft.com/office/drawing/2014/main" id="{B461DF83-6EDC-4F47-E446-D012840FCCA8}"/>
              </a:ext>
            </a:extLst>
          </p:cNvPr>
          <p:cNvSpPr/>
          <p:nvPr userDrawn="1"/>
        </p:nvSpPr>
        <p:spPr>
          <a:xfrm>
            <a:off x="958769" y="1655945"/>
            <a:ext cx="684520" cy="352667"/>
          </a:xfrm>
          <a:custGeom>
            <a:avLst/>
            <a:gdLst>
              <a:gd name="connsiteX0" fmla="*/ 1179693 w 1320093"/>
              <a:gd name="connsiteY0" fmla="*/ 192352 h 680117"/>
              <a:gd name="connsiteX1" fmla="*/ 1128047 w 1320093"/>
              <a:gd name="connsiteY1" fmla="*/ 380062 h 680117"/>
              <a:gd name="connsiteX2" fmla="*/ 1098973 w 1320093"/>
              <a:gd name="connsiteY2" fmla="*/ 530536 h 680117"/>
              <a:gd name="connsiteX3" fmla="*/ 1097188 w 1320093"/>
              <a:gd name="connsiteY3" fmla="*/ 530536 h 680117"/>
              <a:gd name="connsiteX4" fmla="*/ 1065435 w 1320093"/>
              <a:gd name="connsiteY4" fmla="*/ 378149 h 680117"/>
              <a:gd name="connsiteX5" fmla="*/ 1014682 w 1320093"/>
              <a:gd name="connsiteY5" fmla="*/ 192224 h 680117"/>
              <a:gd name="connsiteX6" fmla="*/ 894047 w 1320093"/>
              <a:gd name="connsiteY6" fmla="*/ 192224 h 680117"/>
              <a:gd name="connsiteX7" fmla="*/ 845079 w 1320093"/>
              <a:gd name="connsiteY7" fmla="*/ 378149 h 680117"/>
              <a:gd name="connsiteX8" fmla="*/ 814219 w 1320093"/>
              <a:gd name="connsiteY8" fmla="*/ 529644 h 680117"/>
              <a:gd name="connsiteX9" fmla="*/ 812434 w 1320093"/>
              <a:gd name="connsiteY9" fmla="*/ 529644 h 680117"/>
              <a:gd name="connsiteX10" fmla="*/ 784379 w 1320093"/>
              <a:gd name="connsiteY10" fmla="*/ 380062 h 680117"/>
              <a:gd name="connsiteX11" fmla="*/ 733626 w 1320093"/>
              <a:gd name="connsiteY11" fmla="*/ 192352 h 680117"/>
              <a:gd name="connsiteX12" fmla="*/ 517861 w 1320093"/>
              <a:gd name="connsiteY12" fmla="*/ 192352 h 680117"/>
              <a:gd name="connsiteX13" fmla="*/ 517861 w 1320093"/>
              <a:gd name="connsiteY13" fmla="*/ 38179 h 680117"/>
              <a:gd name="connsiteX14" fmla="*/ 378226 w 1320093"/>
              <a:gd name="connsiteY14" fmla="*/ 38179 h 680117"/>
              <a:gd name="connsiteX15" fmla="*/ 378226 w 1320093"/>
              <a:gd name="connsiteY15" fmla="*/ 192352 h 680117"/>
              <a:gd name="connsiteX16" fmla="*/ 214872 w 1320093"/>
              <a:gd name="connsiteY16" fmla="*/ 192352 h 680117"/>
              <a:gd name="connsiteX17" fmla="*/ 214872 w 1320093"/>
              <a:gd name="connsiteY17" fmla="*/ 161492 h 680117"/>
              <a:gd name="connsiteX18" fmla="*/ 315486 w 1320093"/>
              <a:gd name="connsiteY18" fmla="*/ 105255 h 680117"/>
              <a:gd name="connsiteX19" fmla="*/ 315486 w 1320093"/>
              <a:gd name="connsiteY19" fmla="*/ 3621 h 680117"/>
              <a:gd name="connsiteX20" fmla="*/ 256572 w 1320093"/>
              <a:gd name="connsiteY20" fmla="*/ 51 h 680117"/>
              <a:gd name="connsiteX21" fmla="*/ 113366 w 1320093"/>
              <a:gd name="connsiteY21" fmla="*/ 38179 h 680117"/>
              <a:gd name="connsiteX22" fmla="*/ 72559 w 1320093"/>
              <a:gd name="connsiteY22" fmla="*/ 151545 h 680117"/>
              <a:gd name="connsiteX23" fmla="*/ 72559 w 1320093"/>
              <a:gd name="connsiteY23" fmla="*/ 192352 h 680117"/>
              <a:gd name="connsiteX24" fmla="*/ 0 w 1320093"/>
              <a:gd name="connsiteY24" fmla="*/ 192352 h 680117"/>
              <a:gd name="connsiteX25" fmla="*/ 0 w 1320093"/>
              <a:gd name="connsiteY25" fmla="*/ 291945 h 680117"/>
              <a:gd name="connsiteX26" fmla="*/ 72559 w 1320093"/>
              <a:gd name="connsiteY26" fmla="*/ 291945 h 680117"/>
              <a:gd name="connsiteX27" fmla="*/ 72559 w 1320093"/>
              <a:gd name="connsiteY27" fmla="*/ 674635 h 680117"/>
              <a:gd name="connsiteX28" fmla="*/ 214872 w 1320093"/>
              <a:gd name="connsiteY28" fmla="*/ 674635 h 680117"/>
              <a:gd name="connsiteX29" fmla="*/ 214872 w 1320093"/>
              <a:gd name="connsiteY29" fmla="*/ 291945 h 680117"/>
              <a:gd name="connsiteX30" fmla="*/ 378226 w 1320093"/>
              <a:gd name="connsiteY30" fmla="*/ 291945 h 680117"/>
              <a:gd name="connsiteX31" fmla="*/ 378226 w 1320093"/>
              <a:gd name="connsiteY31" fmla="*/ 553235 h 680117"/>
              <a:gd name="connsiteX32" fmla="*/ 528701 w 1320093"/>
              <a:gd name="connsiteY32" fmla="*/ 680118 h 680117"/>
              <a:gd name="connsiteX33" fmla="*/ 611206 w 1320093"/>
              <a:gd name="connsiteY33" fmla="*/ 672849 h 680117"/>
              <a:gd name="connsiteX34" fmla="*/ 611206 w 1320093"/>
              <a:gd name="connsiteY34" fmla="*/ 566752 h 680117"/>
              <a:gd name="connsiteX35" fmla="*/ 603938 w 1320093"/>
              <a:gd name="connsiteY35" fmla="*/ 566752 h 680117"/>
              <a:gd name="connsiteX36" fmla="*/ 571292 w 1320093"/>
              <a:gd name="connsiteY36" fmla="*/ 568538 h 680117"/>
              <a:gd name="connsiteX37" fmla="*/ 517861 w 1320093"/>
              <a:gd name="connsiteY37" fmla="*/ 522247 h 680117"/>
              <a:gd name="connsiteX38" fmla="*/ 517861 w 1320093"/>
              <a:gd name="connsiteY38" fmla="*/ 291818 h 680117"/>
              <a:gd name="connsiteX39" fmla="*/ 619240 w 1320093"/>
              <a:gd name="connsiteY39" fmla="*/ 291818 h 680117"/>
              <a:gd name="connsiteX40" fmla="*/ 737197 w 1320093"/>
              <a:gd name="connsiteY40" fmla="*/ 674507 h 680117"/>
              <a:gd name="connsiteX41" fmla="*/ 869563 w 1320093"/>
              <a:gd name="connsiteY41" fmla="*/ 674507 h 680117"/>
              <a:gd name="connsiteX42" fmla="*/ 922102 w 1320093"/>
              <a:gd name="connsiteY42" fmla="*/ 477743 h 680117"/>
              <a:gd name="connsiteX43" fmla="*/ 953854 w 1320093"/>
              <a:gd name="connsiteY43" fmla="*/ 329947 h 680117"/>
              <a:gd name="connsiteX44" fmla="*/ 955640 w 1320093"/>
              <a:gd name="connsiteY44" fmla="*/ 329947 h 680117"/>
              <a:gd name="connsiteX45" fmla="*/ 985607 w 1320093"/>
              <a:gd name="connsiteY45" fmla="*/ 477743 h 680117"/>
              <a:gd name="connsiteX46" fmla="*/ 1036360 w 1320093"/>
              <a:gd name="connsiteY46" fmla="*/ 674507 h 680117"/>
              <a:gd name="connsiteX47" fmla="*/ 1170512 w 1320093"/>
              <a:gd name="connsiteY47" fmla="*/ 674507 h 680117"/>
              <a:gd name="connsiteX48" fmla="*/ 1320093 w 1320093"/>
              <a:gd name="connsiteY48" fmla="*/ 192097 h 680117"/>
              <a:gd name="connsiteX49" fmla="*/ 1179566 w 1320093"/>
              <a:gd name="connsiteY49" fmla="*/ 192097 h 680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320093" h="680117">
                <a:moveTo>
                  <a:pt x="1179693" y="192352"/>
                </a:moveTo>
                <a:lnTo>
                  <a:pt x="1128047" y="380062"/>
                </a:lnTo>
                <a:cubicBezTo>
                  <a:pt x="1111725" y="438084"/>
                  <a:pt x="1098973" y="530536"/>
                  <a:pt x="1098973" y="530536"/>
                </a:cubicBezTo>
                <a:lnTo>
                  <a:pt x="1097188" y="530536"/>
                </a:lnTo>
                <a:cubicBezTo>
                  <a:pt x="1097188" y="530536"/>
                  <a:pt x="1081757" y="436299"/>
                  <a:pt x="1065435" y="378149"/>
                </a:cubicBezTo>
                <a:lnTo>
                  <a:pt x="1014682" y="192224"/>
                </a:lnTo>
                <a:lnTo>
                  <a:pt x="894047" y="192224"/>
                </a:lnTo>
                <a:lnTo>
                  <a:pt x="845079" y="378149"/>
                </a:lnTo>
                <a:cubicBezTo>
                  <a:pt x="829649" y="436171"/>
                  <a:pt x="814219" y="529644"/>
                  <a:pt x="814219" y="529644"/>
                </a:cubicBezTo>
                <a:lnTo>
                  <a:pt x="812434" y="529644"/>
                </a:lnTo>
                <a:cubicBezTo>
                  <a:pt x="812434" y="529644"/>
                  <a:pt x="799682" y="437191"/>
                  <a:pt x="784379" y="380062"/>
                </a:cubicBezTo>
                <a:lnTo>
                  <a:pt x="733626" y="192352"/>
                </a:lnTo>
                <a:lnTo>
                  <a:pt x="517861" y="192352"/>
                </a:lnTo>
                <a:lnTo>
                  <a:pt x="517861" y="38179"/>
                </a:lnTo>
                <a:lnTo>
                  <a:pt x="378226" y="38179"/>
                </a:lnTo>
                <a:lnTo>
                  <a:pt x="378226" y="192352"/>
                </a:lnTo>
                <a:lnTo>
                  <a:pt x="214872" y="192352"/>
                </a:lnTo>
                <a:lnTo>
                  <a:pt x="214872" y="161492"/>
                </a:lnTo>
                <a:cubicBezTo>
                  <a:pt x="214872" y="107168"/>
                  <a:pt x="243947" y="102577"/>
                  <a:pt x="315486" y="105255"/>
                </a:cubicBezTo>
                <a:lnTo>
                  <a:pt x="315486" y="3621"/>
                </a:lnTo>
                <a:cubicBezTo>
                  <a:pt x="295593" y="943"/>
                  <a:pt x="275572" y="51"/>
                  <a:pt x="256572" y="51"/>
                </a:cubicBezTo>
                <a:cubicBezTo>
                  <a:pt x="194979" y="-842"/>
                  <a:pt x="145119" y="9997"/>
                  <a:pt x="113366" y="38179"/>
                </a:cubicBezTo>
                <a:cubicBezTo>
                  <a:pt x="85311" y="63556"/>
                  <a:pt x="72559" y="99899"/>
                  <a:pt x="72559" y="151545"/>
                </a:cubicBezTo>
                <a:lnTo>
                  <a:pt x="72559" y="192352"/>
                </a:lnTo>
                <a:lnTo>
                  <a:pt x="0" y="192352"/>
                </a:lnTo>
                <a:lnTo>
                  <a:pt x="0" y="291945"/>
                </a:lnTo>
                <a:lnTo>
                  <a:pt x="72559" y="291945"/>
                </a:lnTo>
                <a:lnTo>
                  <a:pt x="72559" y="674635"/>
                </a:lnTo>
                <a:lnTo>
                  <a:pt x="214872" y="674635"/>
                </a:lnTo>
                <a:lnTo>
                  <a:pt x="214872" y="291945"/>
                </a:lnTo>
                <a:lnTo>
                  <a:pt x="378226" y="291945"/>
                </a:lnTo>
                <a:lnTo>
                  <a:pt x="378226" y="553235"/>
                </a:lnTo>
                <a:cubicBezTo>
                  <a:pt x="378226" y="651171"/>
                  <a:pt x="438926" y="680118"/>
                  <a:pt x="528701" y="680118"/>
                </a:cubicBezTo>
                <a:cubicBezTo>
                  <a:pt x="566829" y="680118"/>
                  <a:pt x="595776" y="675527"/>
                  <a:pt x="611206" y="672849"/>
                </a:cubicBezTo>
                <a:lnTo>
                  <a:pt x="611206" y="566752"/>
                </a:lnTo>
                <a:lnTo>
                  <a:pt x="603938" y="566752"/>
                </a:lnTo>
                <a:cubicBezTo>
                  <a:pt x="594884" y="567645"/>
                  <a:pt x="580346" y="568538"/>
                  <a:pt x="571292" y="568538"/>
                </a:cubicBezTo>
                <a:cubicBezTo>
                  <a:pt x="537754" y="568538"/>
                  <a:pt x="517861" y="558591"/>
                  <a:pt x="517861" y="522247"/>
                </a:cubicBezTo>
                <a:lnTo>
                  <a:pt x="517861" y="291818"/>
                </a:lnTo>
                <a:lnTo>
                  <a:pt x="619240" y="291818"/>
                </a:lnTo>
                <a:lnTo>
                  <a:pt x="737197" y="674507"/>
                </a:lnTo>
                <a:lnTo>
                  <a:pt x="869563" y="674507"/>
                </a:lnTo>
                <a:lnTo>
                  <a:pt x="922102" y="477743"/>
                </a:lnTo>
                <a:cubicBezTo>
                  <a:pt x="936639" y="422399"/>
                  <a:pt x="953854" y="329947"/>
                  <a:pt x="953854" y="329947"/>
                </a:cubicBezTo>
                <a:lnTo>
                  <a:pt x="955640" y="329947"/>
                </a:lnTo>
                <a:cubicBezTo>
                  <a:pt x="955640" y="329947"/>
                  <a:pt x="971069" y="423292"/>
                  <a:pt x="985607" y="477743"/>
                </a:cubicBezTo>
                <a:lnTo>
                  <a:pt x="1036360" y="674507"/>
                </a:lnTo>
                <a:lnTo>
                  <a:pt x="1170512" y="674507"/>
                </a:lnTo>
                <a:lnTo>
                  <a:pt x="1320093" y="192097"/>
                </a:lnTo>
                <a:lnTo>
                  <a:pt x="1179566" y="192097"/>
                </a:lnTo>
                <a:close/>
              </a:path>
            </a:pathLst>
          </a:custGeom>
          <a:solidFill>
            <a:srgbClr val="FFFFFF"/>
          </a:solidFill>
          <a:ln w="12748" cap="flat">
            <a:noFill/>
            <a:prstDash val="solid"/>
            <a:miter/>
          </a:ln>
        </p:spPr>
        <p:txBody>
          <a:bodyPr rtlCol="0" anchor="ctr"/>
          <a:lstStyle/>
          <a:p>
            <a:endParaRPr lang="en-AU"/>
          </a:p>
        </p:txBody>
      </p:sp>
      <p:sp>
        <p:nvSpPr>
          <p:cNvPr id="27" name="Freeform: Shape 26">
            <a:extLst>
              <a:ext uri="{FF2B5EF4-FFF2-40B4-BE49-F238E27FC236}">
                <a16:creationId xmlns:a16="http://schemas.microsoft.com/office/drawing/2014/main" id="{207A5704-FDFE-E8B3-D4AE-B5A14735E49D}"/>
              </a:ext>
            </a:extLst>
          </p:cNvPr>
          <p:cNvSpPr/>
          <p:nvPr userDrawn="1"/>
        </p:nvSpPr>
        <p:spPr>
          <a:xfrm>
            <a:off x="1626824" y="1748546"/>
            <a:ext cx="245321" cy="263770"/>
          </a:xfrm>
          <a:custGeom>
            <a:avLst/>
            <a:gdLst>
              <a:gd name="connsiteX0" fmla="*/ 314593 w 473101"/>
              <a:gd name="connsiteY0" fmla="*/ 322882 h 508679"/>
              <a:gd name="connsiteX1" fmla="*/ 209389 w 473101"/>
              <a:gd name="connsiteY1" fmla="*/ 415335 h 508679"/>
              <a:gd name="connsiteX2" fmla="*/ 138615 w 473101"/>
              <a:gd name="connsiteY2" fmla="*/ 358205 h 508679"/>
              <a:gd name="connsiteX3" fmla="*/ 231067 w 473101"/>
              <a:gd name="connsiteY3" fmla="*/ 287432 h 508679"/>
              <a:gd name="connsiteX4" fmla="*/ 314466 w 473101"/>
              <a:gd name="connsiteY4" fmla="*/ 260270 h 508679"/>
              <a:gd name="connsiteX5" fmla="*/ 314466 w 473101"/>
              <a:gd name="connsiteY5" fmla="*/ 322882 h 508679"/>
              <a:gd name="connsiteX6" fmla="*/ 473102 w 473101"/>
              <a:gd name="connsiteY6" fmla="*/ 496055 h 508679"/>
              <a:gd name="connsiteX7" fmla="*/ 449765 w 473101"/>
              <a:gd name="connsiteY7" fmla="*/ 420818 h 508679"/>
              <a:gd name="connsiteX8" fmla="*/ 449765 w 473101"/>
              <a:gd name="connsiteY8" fmla="*/ 173300 h 508679"/>
              <a:gd name="connsiteX9" fmla="*/ 376313 w 473101"/>
              <a:gd name="connsiteY9" fmla="*/ 29075 h 508679"/>
              <a:gd name="connsiteX10" fmla="*/ 237571 w 473101"/>
              <a:gd name="connsiteY10" fmla="*/ 0 h 508679"/>
              <a:gd name="connsiteX11" fmla="*/ 23591 w 473101"/>
              <a:gd name="connsiteY11" fmla="*/ 159528 h 508679"/>
              <a:gd name="connsiteX12" fmla="*/ 155065 w 473101"/>
              <a:gd name="connsiteY12" fmla="*/ 159528 h 508679"/>
              <a:gd name="connsiteX13" fmla="*/ 239356 w 473101"/>
              <a:gd name="connsiteY13" fmla="*/ 96023 h 508679"/>
              <a:gd name="connsiteX14" fmla="*/ 311023 w 473101"/>
              <a:gd name="connsiteY14" fmla="*/ 154045 h 508679"/>
              <a:gd name="connsiteX15" fmla="*/ 189496 w 473101"/>
              <a:gd name="connsiteY15" fmla="*/ 215765 h 508679"/>
              <a:gd name="connsiteX16" fmla="*/ 0 w 473101"/>
              <a:gd name="connsiteY16" fmla="*/ 362669 h 508679"/>
              <a:gd name="connsiteX17" fmla="*/ 165012 w 473101"/>
              <a:gd name="connsiteY17" fmla="*/ 508680 h 508679"/>
              <a:gd name="connsiteX18" fmla="*/ 312808 w 473101"/>
              <a:gd name="connsiteY18" fmla="*/ 437013 h 508679"/>
              <a:gd name="connsiteX19" fmla="*/ 329131 w 473101"/>
              <a:gd name="connsiteY19" fmla="*/ 495928 h 508679"/>
              <a:gd name="connsiteX20" fmla="*/ 473102 w 473101"/>
              <a:gd name="connsiteY20" fmla="*/ 495928 h 508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73101" h="508679">
                <a:moveTo>
                  <a:pt x="314593" y="322882"/>
                </a:moveTo>
                <a:cubicBezTo>
                  <a:pt x="314593" y="375421"/>
                  <a:pt x="272894" y="415335"/>
                  <a:pt x="209389" y="415335"/>
                </a:cubicBezTo>
                <a:cubicBezTo>
                  <a:pt x="170368" y="415335"/>
                  <a:pt x="138615" y="399905"/>
                  <a:pt x="138615" y="358205"/>
                </a:cubicBezTo>
                <a:cubicBezTo>
                  <a:pt x="138615" y="316506"/>
                  <a:pt x="168582" y="301076"/>
                  <a:pt x="231067" y="287432"/>
                </a:cubicBezTo>
                <a:cubicBezTo>
                  <a:pt x="262820" y="280163"/>
                  <a:pt x="293680" y="272894"/>
                  <a:pt x="314466" y="260270"/>
                </a:cubicBezTo>
                <a:lnTo>
                  <a:pt x="314466" y="322882"/>
                </a:lnTo>
                <a:close/>
                <a:moveTo>
                  <a:pt x="473102" y="496055"/>
                </a:moveTo>
                <a:cubicBezTo>
                  <a:pt x="459074" y="483558"/>
                  <a:pt x="449765" y="458947"/>
                  <a:pt x="449765" y="420818"/>
                </a:cubicBezTo>
                <a:lnTo>
                  <a:pt x="449765" y="173300"/>
                </a:lnTo>
                <a:cubicBezTo>
                  <a:pt x="449765" y="108010"/>
                  <a:pt x="426174" y="58149"/>
                  <a:pt x="376313" y="29075"/>
                </a:cubicBezTo>
                <a:cubicBezTo>
                  <a:pt x="342775" y="9181"/>
                  <a:pt x="299291" y="0"/>
                  <a:pt x="237571" y="0"/>
                </a:cubicBezTo>
                <a:cubicBezTo>
                  <a:pt x="94365" y="0"/>
                  <a:pt x="27162" y="77023"/>
                  <a:pt x="23591" y="159528"/>
                </a:cubicBezTo>
                <a:lnTo>
                  <a:pt x="155065" y="159528"/>
                </a:lnTo>
                <a:cubicBezTo>
                  <a:pt x="158636" y="121400"/>
                  <a:pt x="185033" y="96023"/>
                  <a:pt x="239356" y="96023"/>
                </a:cubicBezTo>
                <a:cubicBezTo>
                  <a:pt x="288324" y="96023"/>
                  <a:pt x="311023" y="119614"/>
                  <a:pt x="311023" y="154045"/>
                </a:cubicBezTo>
                <a:cubicBezTo>
                  <a:pt x="311023" y="190388"/>
                  <a:pt x="275700" y="203906"/>
                  <a:pt x="189496" y="215765"/>
                </a:cubicBezTo>
                <a:cubicBezTo>
                  <a:pt x="84291" y="228389"/>
                  <a:pt x="0" y="255679"/>
                  <a:pt x="0" y="362669"/>
                </a:cubicBezTo>
                <a:cubicBezTo>
                  <a:pt x="0" y="457799"/>
                  <a:pt x="69881" y="508680"/>
                  <a:pt x="165012" y="508680"/>
                </a:cubicBezTo>
                <a:cubicBezTo>
                  <a:pt x="239356" y="508680"/>
                  <a:pt x="281056" y="481518"/>
                  <a:pt x="312808" y="437013"/>
                </a:cubicBezTo>
                <a:cubicBezTo>
                  <a:pt x="315486" y="464175"/>
                  <a:pt x="321862" y="485088"/>
                  <a:pt x="329131" y="495928"/>
                </a:cubicBezTo>
                <a:lnTo>
                  <a:pt x="473102" y="495928"/>
                </a:lnTo>
                <a:close/>
              </a:path>
            </a:pathLst>
          </a:custGeom>
          <a:solidFill>
            <a:srgbClr val="FFFFFF"/>
          </a:solidFill>
          <a:ln w="12748" cap="flat">
            <a:noFill/>
            <a:prstDash val="solid"/>
            <a:miter/>
          </a:ln>
        </p:spPr>
        <p:txBody>
          <a:bodyPr rtlCol="0" anchor="ctr"/>
          <a:lstStyle/>
          <a:p>
            <a:endParaRPr lang="en-AU"/>
          </a:p>
        </p:txBody>
      </p:sp>
      <p:sp>
        <p:nvSpPr>
          <p:cNvPr id="28" name="Freeform: Shape 27">
            <a:extLst>
              <a:ext uri="{FF2B5EF4-FFF2-40B4-BE49-F238E27FC236}">
                <a16:creationId xmlns:a16="http://schemas.microsoft.com/office/drawing/2014/main" id="{F8423C64-F4C0-C0EA-0DA6-0DFAEB293AF8}"/>
              </a:ext>
            </a:extLst>
          </p:cNvPr>
          <p:cNvSpPr/>
          <p:nvPr userDrawn="1"/>
        </p:nvSpPr>
        <p:spPr>
          <a:xfrm>
            <a:off x="1890660" y="1751456"/>
            <a:ext cx="157508" cy="254380"/>
          </a:xfrm>
          <a:custGeom>
            <a:avLst/>
            <a:gdLst>
              <a:gd name="connsiteX0" fmla="*/ 303754 w 303753"/>
              <a:gd name="connsiteY0" fmla="*/ 127776 h 490571"/>
              <a:gd name="connsiteX1" fmla="*/ 303754 w 303753"/>
              <a:gd name="connsiteY1" fmla="*/ 3571 h 490571"/>
              <a:gd name="connsiteX2" fmla="*/ 273787 w 303753"/>
              <a:gd name="connsiteY2" fmla="*/ 0 h 490571"/>
              <a:gd name="connsiteX3" fmla="*/ 139635 w 303753"/>
              <a:gd name="connsiteY3" fmla="*/ 94238 h 490571"/>
              <a:gd name="connsiteX4" fmla="*/ 136957 w 303753"/>
              <a:gd name="connsiteY4" fmla="*/ 94238 h 490571"/>
              <a:gd name="connsiteX5" fmla="*/ 136957 w 303753"/>
              <a:gd name="connsiteY5" fmla="*/ 8161 h 490571"/>
              <a:gd name="connsiteX6" fmla="*/ 0 w 303753"/>
              <a:gd name="connsiteY6" fmla="*/ 8161 h 490571"/>
              <a:gd name="connsiteX7" fmla="*/ 0 w 303753"/>
              <a:gd name="connsiteY7" fmla="*/ 490572 h 490571"/>
              <a:gd name="connsiteX8" fmla="*/ 142313 w 303753"/>
              <a:gd name="connsiteY8" fmla="*/ 490572 h 490571"/>
              <a:gd name="connsiteX9" fmla="*/ 142313 w 303753"/>
              <a:gd name="connsiteY9" fmla="*/ 266646 h 490571"/>
              <a:gd name="connsiteX10" fmla="*/ 270216 w 303753"/>
              <a:gd name="connsiteY10" fmla="*/ 125225 h 490571"/>
              <a:gd name="connsiteX11" fmla="*/ 300183 w 303753"/>
              <a:gd name="connsiteY11" fmla="*/ 127903 h 490571"/>
              <a:gd name="connsiteX12" fmla="*/ 303754 w 303753"/>
              <a:gd name="connsiteY12" fmla="*/ 127903 h 49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3753" h="490571">
                <a:moveTo>
                  <a:pt x="303754" y="127776"/>
                </a:moveTo>
                <a:lnTo>
                  <a:pt x="303754" y="3571"/>
                </a:lnTo>
                <a:cubicBezTo>
                  <a:pt x="297378" y="893"/>
                  <a:pt x="287431" y="0"/>
                  <a:pt x="273787" y="0"/>
                </a:cubicBezTo>
                <a:cubicBezTo>
                  <a:pt x="213980" y="0"/>
                  <a:pt x="170368" y="27162"/>
                  <a:pt x="139635" y="94238"/>
                </a:cubicBezTo>
                <a:lnTo>
                  <a:pt x="136957" y="94238"/>
                </a:lnTo>
                <a:lnTo>
                  <a:pt x="136957" y="8161"/>
                </a:lnTo>
                <a:lnTo>
                  <a:pt x="0" y="8161"/>
                </a:lnTo>
                <a:lnTo>
                  <a:pt x="0" y="490572"/>
                </a:lnTo>
                <a:lnTo>
                  <a:pt x="142313" y="490572"/>
                </a:lnTo>
                <a:lnTo>
                  <a:pt x="142313" y="266646"/>
                </a:lnTo>
                <a:cubicBezTo>
                  <a:pt x="142313" y="172280"/>
                  <a:pt x="193066" y="124333"/>
                  <a:pt x="270216" y="125225"/>
                </a:cubicBezTo>
                <a:cubicBezTo>
                  <a:pt x="280163" y="125225"/>
                  <a:pt x="290109" y="126118"/>
                  <a:pt x="300183" y="127903"/>
                </a:cubicBezTo>
                <a:lnTo>
                  <a:pt x="303754" y="127903"/>
                </a:lnTo>
                <a:close/>
              </a:path>
            </a:pathLst>
          </a:custGeom>
          <a:solidFill>
            <a:srgbClr val="FFFFFF"/>
          </a:solidFill>
          <a:ln w="12748" cap="flat">
            <a:noFill/>
            <a:prstDash val="solid"/>
            <a:miter/>
          </a:ln>
        </p:spPr>
        <p:txBody>
          <a:bodyPr rtlCol="0" anchor="ctr"/>
          <a:lstStyle/>
          <a:p>
            <a:endParaRPr lang="en-AU"/>
          </a:p>
        </p:txBody>
      </p:sp>
      <p:sp>
        <p:nvSpPr>
          <p:cNvPr id="29" name="Freeform: Shape 28">
            <a:extLst>
              <a:ext uri="{FF2B5EF4-FFF2-40B4-BE49-F238E27FC236}">
                <a16:creationId xmlns:a16="http://schemas.microsoft.com/office/drawing/2014/main" id="{5BF70A37-2BC7-A076-1A15-A948A5B7D145}"/>
              </a:ext>
            </a:extLst>
          </p:cNvPr>
          <p:cNvSpPr/>
          <p:nvPr userDrawn="1"/>
        </p:nvSpPr>
        <p:spPr>
          <a:xfrm>
            <a:off x="2045987" y="1748612"/>
            <a:ext cx="254855" cy="264696"/>
          </a:xfrm>
          <a:custGeom>
            <a:avLst/>
            <a:gdLst>
              <a:gd name="connsiteX0" fmla="*/ 247645 w 491487"/>
              <a:gd name="connsiteY0" fmla="*/ 100614 h 510464"/>
              <a:gd name="connsiteX1" fmla="*/ 346473 w 491487"/>
              <a:gd name="connsiteY1" fmla="*/ 208496 h 510464"/>
              <a:gd name="connsiteX2" fmla="*/ 140655 w 491487"/>
              <a:gd name="connsiteY2" fmla="*/ 208496 h 510464"/>
              <a:gd name="connsiteX3" fmla="*/ 247645 w 491487"/>
              <a:gd name="connsiteY3" fmla="*/ 100614 h 510464"/>
              <a:gd name="connsiteX4" fmla="*/ 256699 w 491487"/>
              <a:gd name="connsiteY4" fmla="*/ 407046 h 510464"/>
              <a:gd name="connsiteX5" fmla="*/ 139635 w 491487"/>
              <a:gd name="connsiteY5" fmla="*/ 291002 h 510464"/>
              <a:gd name="connsiteX6" fmla="*/ 491464 w 491487"/>
              <a:gd name="connsiteY6" fmla="*/ 291002 h 510464"/>
              <a:gd name="connsiteX7" fmla="*/ 413422 w 491487"/>
              <a:gd name="connsiteY7" fmla="*/ 61592 h 510464"/>
              <a:gd name="connsiteX8" fmla="*/ 247517 w 491487"/>
              <a:gd name="connsiteY8" fmla="*/ 0 h 510464"/>
              <a:gd name="connsiteX9" fmla="*/ 0 w 491487"/>
              <a:gd name="connsiteY9" fmla="*/ 255679 h 510464"/>
              <a:gd name="connsiteX10" fmla="*/ 254786 w 491487"/>
              <a:gd name="connsiteY10" fmla="*/ 510465 h 510464"/>
              <a:gd name="connsiteX11" fmla="*/ 482411 w 491487"/>
              <a:gd name="connsiteY11" fmla="*/ 359991 h 510464"/>
              <a:gd name="connsiteX12" fmla="*/ 344561 w 491487"/>
              <a:gd name="connsiteY12" fmla="*/ 359991 h 510464"/>
              <a:gd name="connsiteX13" fmla="*/ 256572 w 491487"/>
              <a:gd name="connsiteY13" fmla="*/ 407173 h 510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1487" h="510464">
                <a:moveTo>
                  <a:pt x="247645" y="100614"/>
                </a:moveTo>
                <a:cubicBezTo>
                  <a:pt x="303882" y="100614"/>
                  <a:pt x="341883" y="141420"/>
                  <a:pt x="346473" y="208496"/>
                </a:cubicBezTo>
                <a:lnTo>
                  <a:pt x="140655" y="208496"/>
                </a:lnTo>
                <a:cubicBezTo>
                  <a:pt x="149709" y="142313"/>
                  <a:pt x="182355" y="100614"/>
                  <a:pt x="247645" y="100614"/>
                </a:cubicBezTo>
                <a:moveTo>
                  <a:pt x="256699" y="407046"/>
                </a:moveTo>
                <a:cubicBezTo>
                  <a:pt x="187838" y="407046"/>
                  <a:pt x="148817" y="363561"/>
                  <a:pt x="139635" y="291002"/>
                </a:cubicBezTo>
                <a:lnTo>
                  <a:pt x="491464" y="291002"/>
                </a:lnTo>
                <a:cubicBezTo>
                  <a:pt x="492357" y="195744"/>
                  <a:pt x="467873" y="114258"/>
                  <a:pt x="413422" y="61592"/>
                </a:cubicBezTo>
                <a:cubicBezTo>
                  <a:pt x="370830" y="22571"/>
                  <a:pt x="316379" y="0"/>
                  <a:pt x="247517" y="0"/>
                </a:cubicBezTo>
                <a:cubicBezTo>
                  <a:pt x="100614" y="0"/>
                  <a:pt x="0" y="110688"/>
                  <a:pt x="0" y="255679"/>
                </a:cubicBezTo>
                <a:cubicBezTo>
                  <a:pt x="0" y="400670"/>
                  <a:pt x="97043" y="510465"/>
                  <a:pt x="254786" y="510465"/>
                </a:cubicBezTo>
                <a:cubicBezTo>
                  <a:pt x="378991" y="510465"/>
                  <a:pt x="457926" y="445174"/>
                  <a:pt x="482411" y="359991"/>
                </a:cubicBezTo>
                <a:lnTo>
                  <a:pt x="344561" y="359991"/>
                </a:lnTo>
                <a:cubicBezTo>
                  <a:pt x="329131" y="389958"/>
                  <a:pt x="301076" y="407173"/>
                  <a:pt x="256572" y="407173"/>
                </a:cubicBezTo>
              </a:path>
            </a:pathLst>
          </a:custGeom>
          <a:solidFill>
            <a:srgbClr val="FFFFFF"/>
          </a:solidFill>
          <a:ln w="12748" cap="flat">
            <a:noFill/>
            <a:prstDash val="solid"/>
            <a:miter/>
          </a:ln>
        </p:spPr>
        <p:txBody>
          <a:bodyPr rtlCol="0" anchor="ctr"/>
          <a:lstStyle/>
          <a:p>
            <a:endParaRPr lang="en-AU"/>
          </a:p>
        </p:txBody>
      </p:sp>
      <p:sp>
        <p:nvSpPr>
          <p:cNvPr id="30" name="Text Placeholder 5">
            <a:extLst>
              <a:ext uri="{FF2B5EF4-FFF2-40B4-BE49-F238E27FC236}">
                <a16:creationId xmlns:a16="http://schemas.microsoft.com/office/drawing/2014/main" id="{5B2C2534-5783-F955-83F5-48BEAD2B9456}"/>
              </a:ext>
            </a:extLst>
          </p:cNvPr>
          <p:cNvSpPr>
            <a:spLocks noGrp="1"/>
          </p:cNvSpPr>
          <p:nvPr>
            <p:ph type="body" sz="quarter" idx="35" hasCustomPrompt="1"/>
          </p:nvPr>
        </p:nvSpPr>
        <p:spPr>
          <a:xfrm>
            <a:off x="381635" y="885953"/>
            <a:ext cx="5727600" cy="199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Tree>
    <p:extLst>
      <p:ext uri="{BB962C8B-B14F-4D97-AF65-F5344CB8AC3E}">
        <p14:creationId xmlns:p14="http://schemas.microsoft.com/office/powerpoint/2010/main" val="130732077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Cover 2_option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24E4CD80-2086-EB01-2772-A34FAE96A566}"/>
              </a:ext>
            </a:extLst>
          </p:cNvPr>
          <p:cNvSpPr>
            <a:spLocks noGrp="1"/>
          </p:cNvSpPr>
          <p:nvPr>
            <p:ph type="pic" sz="quarter" idx="34" hasCustomPrompt="1"/>
          </p:nvPr>
        </p:nvSpPr>
        <p:spPr>
          <a:xfrm>
            <a:off x="0" y="136799"/>
            <a:ext cx="12204000" cy="6721201"/>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479425" y="3643376"/>
            <a:ext cx="10842844" cy="645610"/>
          </a:xfrm>
          <a:prstGeom prst="rect">
            <a:avLst/>
          </a:prstGeom>
        </p:spPr>
        <p:txBody>
          <a:bodyPr anchor="t" anchorCtr="0"/>
          <a:lstStyle>
            <a:lvl1pPr algn="l">
              <a:defRPr sz="3400">
                <a:solidFill>
                  <a:schemeClr val="tx1"/>
                </a:solidFill>
              </a:defRPr>
            </a:lvl1pPr>
          </a:lstStyle>
          <a:p>
            <a:r>
              <a:rPr lang="en-US" dirty="0"/>
              <a:t>Your text here</a:t>
            </a:r>
            <a:endParaRPr lang="en-AU" dirty="0"/>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479425" y="5971667"/>
            <a:ext cx="3600000" cy="252000"/>
          </a:xfrm>
          <a:prstGeom prst="rect">
            <a:avLst/>
          </a:prstGeom>
        </p:spPr>
        <p:txBody>
          <a:bodyPr/>
          <a:lstStyle>
            <a:lvl1pPr marL="0" indent="0" algn="l">
              <a:buNone/>
              <a:defRPr sz="1500" b="1">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Date</a:t>
            </a:r>
            <a:endParaRPr lang="en-AU" dirty="0"/>
          </a:p>
        </p:txBody>
      </p:sp>
      <p:sp>
        <p:nvSpPr>
          <p:cNvPr id="9" name="Text Placeholder 8">
            <a:extLst>
              <a:ext uri="{FF2B5EF4-FFF2-40B4-BE49-F238E27FC236}">
                <a16:creationId xmlns:a16="http://schemas.microsoft.com/office/drawing/2014/main" id="{B0697358-839B-D5D6-EB0F-627FBD488A49}"/>
              </a:ext>
            </a:extLst>
          </p:cNvPr>
          <p:cNvSpPr>
            <a:spLocks noGrp="1"/>
          </p:cNvSpPr>
          <p:nvPr>
            <p:ph type="body" sz="quarter" idx="10" hasCustomPrompt="1"/>
          </p:nvPr>
        </p:nvSpPr>
        <p:spPr>
          <a:xfrm>
            <a:off x="479425" y="3438016"/>
            <a:ext cx="11268000" cy="10800"/>
          </a:xfrm>
          <a:prstGeom prst="rect">
            <a:avLst/>
          </a:prstGeom>
          <a:solidFill>
            <a:schemeClr val="tx1"/>
          </a:solidFill>
        </p:spPr>
        <p:txBody>
          <a:bodyPr/>
          <a:lstStyle>
            <a:lvl1pPr>
              <a:defRPr/>
            </a:lvl1pPr>
          </a:lstStyle>
          <a:p>
            <a:pPr lvl="0"/>
            <a:r>
              <a:rPr lang="en-US" dirty="0"/>
              <a:t> </a:t>
            </a:r>
            <a:endParaRPr lang="en-AU" dirty="0"/>
          </a:p>
        </p:txBody>
      </p:sp>
      <p:sp>
        <p:nvSpPr>
          <p:cNvPr id="10" name="Text Placeholder 8">
            <a:extLst>
              <a:ext uri="{FF2B5EF4-FFF2-40B4-BE49-F238E27FC236}">
                <a16:creationId xmlns:a16="http://schemas.microsoft.com/office/drawing/2014/main" id="{C1A15EDA-4756-C16A-4B18-DED8C97F5836}"/>
              </a:ext>
            </a:extLst>
          </p:cNvPr>
          <p:cNvSpPr>
            <a:spLocks noGrp="1"/>
          </p:cNvSpPr>
          <p:nvPr>
            <p:ph type="body" sz="quarter" idx="11" hasCustomPrompt="1"/>
          </p:nvPr>
        </p:nvSpPr>
        <p:spPr>
          <a:xfrm>
            <a:off x="479425" y="5522848"/>
            <a:ext cx="11268000" cy="10800"/>
          </a:xfrm>
          <a:prstGeom prst="rect">
            <a:avLst/>
          </a:prstGeom>
          <a:solidFill>
            <a:schemeClr val="tx1"/>
          </a:solidFill>
        </p:spPr>
        <p:txBody>
          <a:bodyPr/>
          <a:lstStyle>
            <a:lvl1pPr>
              <a:defRPr/>
            </a:lvl1pPr>
          </a:lstStyle>
          <a:p>
            <a:pPr lvl="0"/>
            <a:r>
              <a:rPr lang="en-US" dirty="0"/>
              <a:t> </a:t>
            </a:r>
            <a:endParaRPr lang="en-AU" dirty="0"/>
          </a:p>
        </p:txBody>
      </p:sp>
      <p:sp>
        <p:nvSpPr>
          <p:cNvPr id="14" name="Freeform: Shape 13">
            <a:extLst>
              <a:ext uri="{FF2B5EF4-FFF2-40B4-BE49-F238E27FC236}">
                <a16:creationId xmlns:a16="http://schemas.microsoft.com/office/drawing/2014/main" id="{514E4B23-6332-3A02-73C0-39F17AA4B5FF}"/>
              </a:ext>
            </a:extLst>
          </p:cNvPr>
          <p:cNvSpPr/>
          <p:nvPr/>
        </p:nvSpPr>
        <p:spPr>
          <a:xfrm>
            <a:off x="464621" y="1748678"/>
            <a:ext cx="232692" cy="265159"/>
          </a:xfrm>
          <a:custGeom>
            <a:avLst/>
            <a:gdLst>
              <a:gd name="connsiteX0" fmla="*/ 264860 w 448745"/>
              <a:gd name="connsiteY0" fmla="*/ 193066 h 511357"/>
              <a:gd name="connsiteX1" fmla="*/ 146011 w 448745"/>
              <a:gd name="connsiteY1" fmla="*/ 139635 h 511357"/>
              <a:gd name="connsiteX2" fmla="*/ 217678 w 448745"/>
              <a:gd name="connsiteY2" fmla="*/ 90667 h 511357"/>
              <a:gd name="connsiteX3" fmla="*/ 299291 w 448745"/>
              <a:gd name="connsiteY3" fmla="*/ 142313 h 511357"/>
              <a:gd name="connsiteX4" fmla="*/ 431657 w 448745"/>
              <a:gd name="connsiteY4" fmla="*/ 142313 h 511357"/>
              <a:gd name="connsiteX5" fmla="*/ 217678 w 448745"/>
              <a:gd name="connsiteY5" fmla="*/ 0 h 511357"/>
              <a:gd name="connsiteX6" fmla="*/ 14537 w 448745"/>
              <a:gd name="connsiteY6" fmla="*/ 150474 h 511357"/>
              <a:gd name="connsiteX7" fmla="*/ 187710 w 448745"/>
              <a:gd name="connsiteY7" fmla="*/ 300949 h 511357"/>
              <a:gd name="connsiteX8" fmla="*/ 311915 w 448745"/>
              <a:gd name="connsiteY8" fmla="*/ 362669 h 511357"/>
              <a:gd name="connsiteX9" fmla="*/ 232088 w 448745"/>
              <a:gd name="connsiteY9" fmla="*/ 418013 h 511357"/>
              <a:gd name="connsiteX10" fmla="*/ 134152 w 448745"/>
              <a:gd name="connsiteY10" fmla="*/ 347239 h 511357"/>
              <a:gd name="connsiteX11" fmla="*/ 0 w 448745"/>
              <a:gd name="connsiteY11" fmla="*/ 347239 h 511357"/>
              <a:gd name="connsiteX12" fmla="*/ 231195 w 448745"/>
              <a:gd name="connsiteY12" fmla="*/ 511358 h 511357"/>
              <a:gd name="connsiteX13" fmla="*/ 448745 w 448745"/>
              <a:gd name="connsiteY13" fmla="*/ 352722 h 511357"/>
              <a:gd name="connsiteX14" fmla="*/ 264733 w 448745"/>
              <a:gd name="connsiteY14" fmla="*/ 193066 h 511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8745" h="511357">
                <a:moveTo>
                  <a:pt x="264860" y="193066"/>
                </a:moveTo>
                <a:cubicBezTo>
                  <a:pt x="198677" y="181334"/>
                  <a:pt x="146011" y="175851"/>
                  <a:pt x="146011" y="139635"/>
                </a:cubicBezTo>
                <a:cubicBezTo>
                  <a:pt x="146011" y="108775"/>
                  <a:pt x="174193" y="90667"/>
                  <a:pt x="217678" y="90667"/>
                </a:cubicBezTo>
                <a:cubicBezTo>
                  <a:pt x="261162" y="90667"/>
                  <a:pt x="290237" y="107882"/>
                  <a:pt x="299291" y="142313"/>
                </a:cubicBezTo>
                <a:lnTo>
                  <a:pt x="431657" y="142313"/>
                </a:lnTo>
                <a:cubicBezTo>
                  <a:pt x="418905" y="58022"/>
                  <a:pt x="351829" y="0"/>
                  <a:pt x="217678" y="0"/>
                </a:cubicBezTo>
                <a:cubicBezTo>
                  <a:pt x="104312" y="0"/>
                  <a:pt x="14537" y="51646"/>
                  <a:pt x="14537" y="150474"/>
                </a:cubicBezTo>
                <a:cubicBezTo>
                  <a:pt x="14537" y="262947"/>
                  <a:pt x="101634" y="284626"/>
                  <a:pt x="187710" y="300949"/>
                </a:cubicBezTo>
                <a:cubicBezTo>
                  <a:pt x="254786" y="313701"/>
                  <a:pt x="311915" y="319057"/>
                  <a:pt x="311915" y="362669"/>
                </a:cubicBezTo>
                <a:cubicBezTo>
                  <a:pt x="311915" y="397099"/>
                  <a:pt x="282841" y="418013"/>
                  <a:pt x="232088" y="418013"/>
                </a:cubicBezTo>
                <a:cubicBezTo>
                  <a:pt x="176744" y="418013"/>
                  <a:pt x="142313" y="392636"/>
                  <a:pt x="134152" y="347239"/>
                </a:cubicBezTo>
                <a:lnTo>
                  <a:pt x="0" y="347239"/>
                </a:lnTo>
                <a:cubicBezTo>
                  <a:pt x="7269" y="444282"/>
                  <a:pt x="91560" y="511358"/>
                  <a:pt x="231195" y="511358"/>
                </a:cubicBezTo>
                <a:cubicBezTo>
                  <a:pt x="356293" y="511358"/>
                  <a:pt x="448745" y="456906"/>
                  <a:pt x="448745" y="352722"/>
                </a:cubicBezTo>
                <a:cubicBezTo>
                  <a:pt x="448745" y="231195"/>
                  <a:pt x="350809" y="208496"/>
                  <a:pt x="264733" y="193066"/>
                </a:cubicBezTo>
              </a:path>
            </a:pathLst>
          </a:custGeom>
          <a:solidFill>
            <a:srgbClr val="FFFFFF"/>
          </a:solidFill>
          <a:ln w="12748" cap="flat">
            <a:noFill/>
            <a:prstDash val="solid"/>
            <a:miter/>
          </a:ln>
        </p:spPr>
        <p:txBody>
          <a:bodyPr rtlCol="0" anchor="ctr"/>
          <a:lstStyle/>
          <a:p>
            <a:endParaRPr lang="en-AU"/>
          </a:p>
        </p:txBody>
      </p:sp>
      <p:sp>
        <p:nvSpPr>
          <p:cNvPr id="15" name="Freeform: Shape 14">
            <a:extLst>
              <a:ext uri="{FF2B5EF4-FFF2-40B4-BE49-F238E27FC236}">
                <a16:creationId xmlns:a16="http://schemas.microsoft.com/office/drawing/2014/main" id="{60706CA0-469D-523F-DDEB-E53B7818274F}"/>
              </a:ext>
            </a:extLst>
          </p:cNvPr>
          <p:cNvSpPr/>
          <p:nvPr/>
        </p:nvSpPr>
        <p:spPr>
          <a:xfrm>
            <a:off x="703529" y="1748612"/>
            <a:ext cx="264233" cy="265159"/>
          </a:xfrm>
          <a:custGeom>
            <a:avLst/>
            <a:gdLst>
              <a:gd name="connsiteX0" fmla="*/ 254786 w 509572"/>
              <a:gd name="connsiteY0" fmla="*/ 408066 h 511357"/>
              <a:gd name="connsiteX1" fmla="*/ 144226 w 509572"/>
              <a:gd name="connsiteY1" fmla="*/ 255679 h 511357"/>
              <a:gd name="connsiteX2" fmla="*/ 254786 w 509572"/>
              <a:gd name="connsiteY2" fmla="*/ 101506 h 511357"/>
              <a:gd name="connsiteX3" fmla="*/ 365347 w 509572"/>
              <a:gd name="connsiteY3" fmla="*/ 255679 h 511357"/>
              <a:gd name="connsiteX4" fmla="*/ 254786 w 509572"/>
              <a:gd name="connsiteY4" fmla="*/ 408066 h 511357"/>
              <a:gd name="connsiteX5" fmla="*/ 255679 w 509572"/>
              <a:gd name="connsiteY5" fmla="*/ 0 h 511357"/>
              <a:gd name="connsiteX6" fmla="*/ 0 w 509572"/>
              <a:gd name="connsiteY6" fmla="*/ 255679 h 511357"/>
              <a:gd name="connsiteX7" fmla="*/ 255679 w 509572"/>
              <a:gd name="connsiteY7" fmla="*/ 511357 h 511357"/>
              <a:gd name="connsiteX8" fmla="*/ 509572 w 509572"/>
              <a:gd name="connsiteY8" fmla="*/ 255679 h 511357"/>
              <a:gd name="connsiteX9" fmla="*/ 255679 w 509572"/>
              <a:gd name="connsiteY9" fmla="*/ 0 h 511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572" h="511357">
                <a:moveTo>
                  <a:pt x="254786" y="408066"/>
                </a:moveTo>
                <a:cubicBezTo>
                  <a:pt x="182227" y="408066"/>
                  <a:pt x="144226" y="346346"/>
                  <a:pt x="144226" y="255679"/>
                </a:cubicBezTo>
                <a:cubicBezTo>
                  <a:pt x="144226" y="165011"/>
                  <a:pt x="182227" y="101506"/>
                  <a:pt x="254786" y="101506"/>
                </a:cubicBezTo>
                <a:cubicBezTo>
                  <a:pt x="327345" y="101506"/>
                  <a:pt x="365347" y="163992"/>
                  <a:pt x="365347" y="255679"/>
                </a:cubicBezTo>
                <a:cubicBezTo>
                  <a:pt x="365347" y="347366"/>
                  <a:pt x="325433" y="408066"/>
                  <a:pt x="254786" y="408066"/>
                </a:cubicBezTo>
                <a:moveTo>
                  <a:pt x="255679" y="0"/>
                </a:moveTo>
                <a:cubicBezTo>
                  <a:pt x="101506" y="0"/>
                  <a:pt x="0" y="110560"/>
                  <a:pt x="0" y="255679"/>
                </a:cubicBezTo>
                <a:cubicBezTo>
                  <a:pt x="0" y="400797"/>
                  <a:pt x="101506" y="511357"/>
                  <a:pt x="255679" y="511357"/>
                </a:cubicBezTo>
                <a:cubicBezTo>
                  <a:pt x="409851" y="511357"/>
                  <a:pt x="509572" y="399905"/>
                  <a:pt x="509572" y="255679"/>
                </a:cubicBezTo>
                <a:cubicBezTo>
                  <a:pt x="509572" y="111453"/>
                  <a:pt x="408959" y="0"/>
                  <a:pt x="255679" y="0"/>
                </a:cubicBezTo>
              </a:path>
            </a:pathLst>
          </a:custGeom>
          <a:solidFill>
            <a:srgbClr val="FFFFFF"/>
          </a:solidFill>
          <a:ln w="12748" cap="flat">
            <a:noFill/>
            <a:prstDash val="solid"/>
            <a:miter/>
          </a:ln>
        </p:spPr>
        <p:txBody>
          <a:bodyPr rtlCol="0" anchor="ctr"/>
          <a:lstStyle/>
          <a:p>
            <a:endParaRPr lang="en-AU"/>
          </a:p>
        </p:txBody>
      </p:sp>
      <p:sp>
        <p:nvSpPr>
          <p:cNvPr id="16" name="Freeform: Shape 15">
            <a:extLst>
              <a:ext uri="{FF2B5EF4-FFF2-40B4-BE49-F238E27FC236}">
                <a16:creationId xmlns:a16="http://schemas.microsoft.com/office/drawing/2014/main" id="{342CA9A7-38B2-EA69-968E-F54C227344FF}"/>
              </a:ext>
            </a:extLst>
          </p:cNvPr>
          <p:cNvSpPr/>
          <p:nvPr/>
        </p:nvSpPr>
        <p:spPr>
          <a:xfrm>
            <a:off x="958769" y="1655945"/>
            <a:ext cx="684520" cy="352667"/>
          </a:xfrm>
          <a:custGeom>
            <a:avLst/>
            <a:gdLst>
              <a:gd name="connsiteX0" fmla="*/ 1179693 w 1320093"/>
              <a:gd name="connsiteY0" fmla="*/ 192352 h 680117"/>
              <a:gd name="connsiteX1" fmla="*/ 1128047 w 1320093"/>
              <a:gd name="connsiteY1" fmla="*/ 380062 h 680117"/>
              <a:gd name="connsiteX2" fmla="*/ 1098973 w 1320093"/>
              <a:gd name="connsiteY2" fmla="*/ 530536 h 680117"/>
              <a:gd name="connsiteX3" fmla="*/ 1097188 w 1320093"/>
              <a:gd name="connsiteY3" fmla="*/ 530536 h 680117"/>
              <a:gd name="connsiteX4" fmla="*/ 1065435 w 1320093"/>
              <a:gd name="connsiteY4" fmla="*/ 378149 h 680117"/>
              <a:gd name="connsiteX5" fmla="*/ 1014682 w 1320093"/>
              <a:gd name="connsiteY5" fmla="*/ 192224 h 680117"/>
              <a:gd name="connsiteX6" fmla="*/ 894047 w 1320093"/>
              <a:gd name="connsiteY6" fmla="*/ 192224 h 680117"/>
              <a:gd name="connsiteX7" fmla="*/ 845079 w 1320093"/>
              <a:gd name="connsiteY7" fmla="*/ 378149 h 680117"/>
              <a:gd name="connsiteX8" fmla="*/ 814219 w 1320093"/>
              <a:gd name="connsiteY8" fmla="*/ 529644 h 680117"/>
              <a:gd name="connsiteX9" fmla="*/ 812434 w 1320093"/>
              <a:gd name="connsiteY9" fmla="*/ 529644 h 680117"/>
              <a:gd name="connsiteX10" fmla="*/ 784379 w 1320093"/>
              <a:gd name="connsiteY10" fmla="*/ 380062 h 680117"/>
              <a:gd name="connsiteX11" fmla="*/ 733626 w 1320093"/>
              <a:gd name="connsiteY11" fmla="*/ 192352 h 680117"/>
              <a:gd name="connsiteX12" fmla="*/ 517861 w 1320093"/>
              <a:gd name="connsiteY12" fmla="*/ 192352 h 680117"/>
              <a:gd name="connsiteX13" fmla="*/ 517861 w 1320093"/>
              <a:gd name="connsiteY13" fmla="*/ 38179 h 680117"/>
              <a:gd name="connsiteX14" fmla="*/ 378226 w 1320093"/>
              <a:gd name="connsiteY14" fmla="*/ 38179 h 680117"/>
              <a:gd name="connsiteX15" fmla="*/ 378226 w 1320093"/>
              <a:gd name="connsiteY15" fmla="*/ 192352 h 680117"/>
              <a:gd name="connsiteX16" fmla="*/ 214872 w 1320093"/>
              <a:gd name="connsiteY16" fmla="*/ 192352 h 680117"/>
              <a:gd name="connsiteX17" fmla="*/ 214872 w 1320093"/>
              <a:gd name="connsiteY17" fmla="*/ 161492 h 680117"/>
              <a:gd name="connsiteX18" fmla="*/ 315486 w 1320093"/>
              <a:gd name="connsiteY18" fmla="*/ 105255 h 680117"/>
              <a:gd name="connsiteX19" fmla="*/ 315486 w 1320093"/>
              <a:gd name="connsiteY19" fmla="*/ 3621 h 680117"/>
              <a:gd name="connsiteX20" fmla="*/ 256572 w 1320093"/>
              <a:gd name="connsiteY20" fmla="*/ 51 h 680117"/>
              <a:gd name="connsiteX21" fmla="*/ 113366 w 1320093"/>
              <a:gd name="connsiteY21" fmla="*/ 38179 h 680117"/>
              <a:gd name="connsiteX22" fmla="*/ 72559 w 1320093"/>
              <a:gd name="connsiteY22" fmla="*/ 151545 h 680117"/>
              <a:gd name="connsiteX23" fmla="*/ 72559 w 1320093"/>
              <a:gd name="connsiteY23" fmla="*/ 192352 h 680117"/>
              <a:gd name="connsiteX24" fmla="*/ 0 w 1320093"/>
              <a:gd name="connsiteY24" fmla="*/ 192352 h 680117"/>
              <a:gd name="connsiteX25" fmla="*/ 0 w 1320093"/>
              <a:gd name="connsiteY25" fmla="*/ 291945 h 680117"/>
              <a:gd name="connsiteX26" fmla="*/ 72559 w 1320093"/>
              <a:gd name="connsiteY26" fmla="*/ 291945 h 680117"/>
              <a:gd name="connsiteX27" fmla="*/ 72559 w 1320093"/>
              <a:gd name="connsiteY27" fmla="*/ 674635 h 680117"/>
              <a:gd name="connsiteX28" fmla="*/ 214872 w 1320093"/>
              <a:gd name="connsiteY28" fmla="*/ 674635 h 680117"/>
              <a:gd name="connsiteX29" fmla="*/ 214872 w 1320093"/>
              <a:gd name="connsiteY29" fmla="*/ 291945 h 680117"/>
              <a:gd name="connsiteX30" fmla="*/ 378226 w 1320093"/>
              <a:gd name="connsiteY30" fmla="*/ 291945 h 680117"/>
              <a:gd name="connsiteX31" fmla="*/ 378226 w 1320093"/>
              <a:gd name="connsiteY31" fmla="*/ 553235 h 680117"/>
              <a:gd name="connsiteX32" fmla="*/ 528701 w 1320093"/>
              <a:gd name="connsiteY32" fmla="*/ 680118 h 680117"/>
              <a:gd name="connsiteX33" fmla="*/ 611206 w 1320093"/>
              <a:gd name="connsiteY33" fmla="*/ 672849 h 680117"/>
              <a:gd name="connsiteX34" fmla="*/ 611206 w 1320093"/>
              <a:gd name="connsiteY34" fmla="*/ 566752 h 680117"/>
              <a:gd name="connsiteX35" fmla="*/ 603938 w 1320093"/>
              <a:gd name="connsiteY35" fmla="*/ 566752 h 680117"/>
              <a:gd name="connsiteX36" fmla="*/ 571292 w 1320093"/>
              <a:gd name="connsiteY36" fmla="*/ 568538 h 680117"/>
              <a:gd name="connsiteX37" fmla="*/ 517861 w 1320093"/>
              <a:gd name="connsiteY37" fmla="*/ 522247 h 680117"/>
              <a:gd name="connsiteX38" fmla="*/ 517861 w 1320093"/>
              <a:gd name="connsiteY38" fmla="*/ 291818 h 680117"/>
              <a:gd name="connsiteX39" fmla="*/ 619240 w 1320093"/>
              <a:gd name="connsiteY39" fmla="*/ 291818 h 680117"/>
              <a:gd name="connsiteX40" fmla="*/ 737197 w 1320093"/>
              <a:gd name="connsiteY40" fmla="*/ 674507 h 680117"/>
              <a:gd name="connsiteX41" fmla="*/ 869563 w 1320093"/>
              <a:gd name="connsiteY41" fmla="*/ 674507 h 680117"/>
              <a:gd name="connsiteX42" fmla="*/ 922102 w 1320093"/>
              <a:gd name="connsiteY42" fmla="*/ 477743 h 680117"/>
              <a:gd name="connsiteX43" fmla="*/ 953854 w 1320093"/>
              <a:gd name="connsiteY43" fmla="*/ 329947 h 680117"/>
              <a:gd name="connsiteX44" fmla="*/ 955640 w 1320093"/>
              <a:gd name="connsiteY44" fmla="*/ 329947 h 680117"/>
              <a:gd name="connsiteX45" fmla="*/ 985607 w 1320093"/>
              <a:gd name="connsiteY45" fmla="*/ 477743 h 680117"/>
              <a:gd name="connsiteX46" fmla="*/ 1036360 w 1320093"/>
              <a:gd name="connsiteY46" fmla="*/ 674507 h 680117"/>
              <a:gd name="connsiteX47" fmla="*/ 1170512 w 1320093"/>
              <a:gd name="connsiteY47" fmla="*/ 674507 h 680117"/>
              <a:gd name="connsiteX48" fmla="*/ 1320093 w 1320093"/>
              <a:gd name="connsiteY48" fmla="*/ 192097 h 680117"/>
              <a:gd name="connsiteX49" fmla="*/ 1179566 w 1320093"/>
              <a:gd name="connsiteY49" fmla="*/ 192097 h 680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320093" h="680117">
                <a:moveTo>
                  <a:pt x="1179693" y="192352"/>
                </a:moveTo>
                <a:lnTo>
                  <a:pt x="1128047" y="380062"/>
                </a:lnTo>
                <a:cubicBezTo>
                  <a:pt x="1111725" y="438084"/>
                  <a:pt x="1098973" y="530536"/>
                  <a:pt x="1098973" y="530536"/>
                </a:cubicBezTo>
                <a:lnTo>
                  <a:pt x="1097188" y="530536"/>
                </a:lnTo>
                <a:cubicBezTo>
                  <a:pt x="1097188" y="530536"/>
                  <a:pt x="1081757" y="436299"/>
                  <a:pt x="1065435" y="378149"/>
                </a:cubicBezTo>
                <a:lnTo>
                  <a:pt x="1014682" y="192224"/>
                </a:lnTo>
                <a:lnTo>
                  <a:pt x="894047" y="192224"/>
                </a:lnTo>
                <a:lnTo>
                  <a:pt x="845079" y="378149"/>
                </a:lnTo>
                <a:cubicBezTo>
                  <a:pt x="829649" y="436171"/>
                  <a:pt x="814219" y="529644"/>
                  <a:pt x="814219" y="529644"/>
                </a:cubicBezTo>
                <a:lnTo>
                  <a:pt x="812434" y="529644"/>
                </a:lnTo>
                <a:cubicBezTo>
                  <a:pt x="812434" y="529644"/>
                  <a:pt x="799682" y="437191"/>
                  <a:pt x="784379" y="380062"/>
                </a:cubicBezTo>
                <a:lnTo>
                  <a:pt x="733626" y="192352"/>
                </a:lnTo>
                <a:lnTo>
                  <a:pt x="517861" y="192352"/>
                </a:lnTo>
                <a:lnTo>
                  <a:pt x="517861" y="38179"/>
                </a:lnTo>
                <a:lnTo>
                  <a:pt x="378226" y="38179"/>
                </a:lnTo>
                <a:lnTo>
                  <a:pt x="378226" y="192352"/>
                </a:lnTo>
                <a:lnTo>
                  <a:pt x="214872" y="192352"/>
                </a:lnTo>
                <a:lnTo>
                  <a:pt x="214872" y="161492"/>
                </a:lnTo>
                <a:cubicBezTo>
                  <a:pt x="214872" y="107168"/>
                  <a:pt x="243947" y="102577"/>
                  <a:pt x="315486" y="105255"/>
                </a:cubicBezTo>
                <a:lnTo>
                  <a:pt x="315486" y="3621"/>
                </a:lnTo>
                <a:cubicBezTo>
                  <a:pt x="295593" y="943"/>
                  <a:pt x="275572" y="51"/>
                  <a:pt x="256572" y="51"/>
                </a:cubicBezTo>
                <a:cubicBezTo>
                  <a:pt x="194979" y="-842"/>
                  <a:pt x="145119" y="9997"/>
                  <a:pt x="113366" y="38179"/>
                </a:cubicBezTo>
                <a:cubicBezTo>
                  <a:pt x="85311" y="63556"/>
                  <a:pt x="72559" y="99899"/>
                  <a:pt x="72559" y="151545"/>
                </a:cubicBezTo>
                <a:lnTo>
                  <a:pt x="72559" y="192352"/>
                </a:lnTo>
                <a:lnTo>
                  <a:pt x="0" y="192352"/>
                </a:lnTo>
                <a:lnTo>
                  <a:pt x="0" y="291945"/>
                </a:lnTo>
                <a:lnTo>
                  <a:pt x="72559" y="291945"/>
                </a:lnTo>
                <a:lnTo>
                  <a:pt x="72559" y="674635"/>
                </a:lnTo>
                <a:lnTo>
                  <a:pt x="214872" y="674635"/>
                </a:lnTo>
                <a:lnTo>
                  <a:pt x="214872" y="291945"/>
                </a:lnTo>
                <a:lnTo>
                  <a:pt x="378226" y="291945"/>
                </a:lnTo>
                <a:lnTo>
                  <a:pt x="378226" y="553235"/>
                </a:lnTo>
                <a:cubicBezTo>
                  <a:pt x="378226" y="651171"/>
                  <a:pt x="438926" y="680118"/>
                  <a:pt x="528701" y="680118"/>
                </a:cubicBezTo>
                <a:cubicBezTo>
                  <a:pt x="566829" y="680118"/>
                  <a:pt x="595776" y="675527"/>
                  <a:pt x="611206" y="672849"/>
                </a:cubicBezTo>
                <a:lnTo>
                  <a:pt x="611206" y="566752"/>
                </a:lnTo>
                <a:lnTo>
                  <a:pt x="603938" y="566752"/>
                </a:lnTo>
                <a:cubicBezTo>
                  <a:pt x="594884" y="567645"/>
                  <a:pt x="580346" y="568538"/>
                  <a:pt x="571292" y="568538"/>
                </a:cubicBezTo>
                <a:cubicBezTo>
                  <a:pt x="537754" y="568538"/>
                  <a:pt x="517861" y="558591"/>
                  <a:pt x="517861" y="522247"/>
                </a:cubicBezTo>
                <a:lnTo>
                  <a:pt x="517861" y="291818"/>
                </a:lnTo>
                <a:lnTo>
                  <a:pt x="619240" y="291818"/>
                </a:lnTo>
                <a:lnTo>
                  <a:pt x="737197" y="674507"/>
                </a:lnTo>
                <a:lnTo>
                  <a:pt x="869563" y="674507"/>
                </a:lnTo>
                <a:lnTo>
                  <a:pt x="922102" y="477743"/>
                </a:lnTo>
                <a:cubicBezTo>
                  <a:pt x="936639" y="422399"/>
                  <a:pt x="953854" y="329947"/>
                  <a:pt x="953854" y="329947"/>
                </a:cubicBezTo>
                <a:lnTo>
                  <a:pt x="955640" y="329947"/>
                </a:lnTo>
                <a:cubicBezTo>
                  <a:pt x="955640" y="329947"/>
                  <a:pt x="971069" y="423292"/>
                  <a:pt x="985607" y="477743"/>
                </a:cubicBezTo>
                <a:lnTo>
                  <a:pt x="1036360" y="674507"/>
                </a:lnTo>
                <a:lnTo>
                  <a:pt x="1170512" y="674507"/>
                </a:lnTo>
                <a:lnTo>
                  <a:pt x="1320093" y="192097"/>
                </a:lnTo>
                <a:lnTo>
                  <a:pt x="1179566" y="192097"/>
                </a:lnTo>
                <a:close/>
              </a:path>
            </a:pathLst>
          </a:custGeom>
          <a:solidFill>
            <a:srgbClr val="FFFFFF"/>
          </a:solidFill>
          <a:ln w="12748" cap="flat">
            <a:noFill/>
            <a:prstDash val="solid"/>
            <a:miter/>
          </a:ln>
        </p:spPr>
        <p:txBody>
          <a:bodyPr rtlCol="0" anchor="ctr"/>
          <a:lstStyle/>
          <a:p>
            <a:endParaRPr lang="en-AU"/>
          </a:p>
        </p:txBody>
      </p:sp>
      <p:sp>
        <p:nvSpPr>
          <p:cNvPr id="17" name="Freeform: Shape 16">
            <a:extLst>
              <a:ext uri="{FF2B5EF4-FFF2-40B4-BE49-F238E27FC236}">
                <a16:creationId xmlns:a16="http://schemas.microsoft.com/office/drawing/2014/main" id="{2986FD0E-1F1F-9396-8067-238C1F1D425F}"/>
              </a:ext>
            </a:extLst>
          </p:cNvPr>
          <p:cNvSpPr/>
          <p:nvPr/>
        </p:nvSpPr>
        <p:spPr>
          <a:xfrm>
            <a:off x="1626824" y="1748546"/>
            <a:ext cx="245321" cy="263770"/>
          </a:xfrm>
          <a:custGeom>
            <a:avLst/>
            <a:gdLst>
              <a:gd name="connsiteX0" fmla="*/ 314593 w 473101"/>
              <a:gd name="connsiteY0" fmla="*/ 322882 h 508679"/>
              <a:gd name="connsiteX1" fmla="*/ 209389 w 473101"/>
              <a:gd name="connsiteY1" fmla="*/ 415335 h 508679"/>
              <a:gd name="connsiteX2" fmla="*/ 138615 w 473101"/>
              <a:gd name="connsiteY2" fmla="*/ 358205 h 508679"/>
              <a:gd name="connsiteX3" fmla="*/ 231067 w 473101"/>
              <a:gd name="connsiteY3" fmla="*/ 287432 h 508679"/>
              <a:gd name="connsiteX4" fmla="*/ 314466 w 473101"/>
              <a:gd name="connsiteY4" fmla="*/ 260270 h 508679"/>
              <a:gd name="connsiteX5" fmla="*/ 314466 w 473101"/>
              <a:gd name="connsiteY5" fmla="*/ 322882 h 508679"/>
              <a:gd name="connsiteX6" fmla="*/ 473102 w 473101"/>
              <a:gd name="connsiteY6" fmla="*/ 496055 h 508679"/>
              <a:gd name="connsiteX7" fmla="*/ 449765 w 473101"/>
              <a:gd name="connsiteY7" fmla="*/ 420818 h 508679"/>
              <a:gd name="connsiteX8" fmla="*/ 449765 w 473101"/>
              <a:gd name="connsiteY8" fmla="*/ 173300 h 508679"/>
              <a:gd name="connsiteX9" fmla="*/ 376313 w 473101"/>
              <a:gd name="connsiteY9" fmla="*/ 29075 h 508679"/>
              <a:gd name="connsiteX10" fmla="*/ 237571 w 473101"/>
              <a:gd name="connsiteY10" fmla="*/ 0 h 508679"/>
              <a:gd name="connsiteX11" fmla="*/ 23591 w 473101"/>
              <a:gd name="connsiteY11" fmla="*/ 159528 h 508679"/>
              <a:gd name="connsiteX12" fmla="*/ 155065 w 473101"/>
              <a:gd name="connsiteY12" fmla="*/ 159528 h 508679"/>
              <a:gd name="connsiteX13" fmla="*/ 239356 w 473101"/>
              <a:gd name="connsiteY13" fmla="*/ 96023 h 508679"/>
              <a:gd name="connsiteX14" fmla="*/ 311023 w 473101"/>
              <a:gd name="connsiteY14" fmla="*/ 154045 h 508679"/>
              <a:gd name="connsiteX15" fmla="*/ 189496 w 473101"/>
              <a:gd name="connsiteY15" fmla="*/ 215765 h 508679"/>
              <a:gd name="connsiteX16" fmla="*/ 0 w 473101"/>
              <a:gd name="connsiteY16" fmla="*/ 362669 h 508679"/>
              <a:gd name="connsiteX17" fmla="*/ 165012 w 473101"/>
              <a:gd name="connsiteY17" fmla="*/ 508680 h 508679"/>
              <a:gd name="connsiteX18" fmla="*/ 312808 w 473101"/>
              <a:gd name="connsiteY18" fmla="*/ 437013 h 508679"/>
              <a:gd name="connsiteX19" fmla="*/ 329131 w 473101"/>
              <a:gd name="connsiteY19" fmla="*/ 495928 h 508679"/>
              <a:gd name="connsiteX20" fmla="*/ 473102 w 473101"/>
              <a:gd name="connsiteY20" fmla="*/ 495928 h 508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73101" h="508679">
                <a:moveTo>
                  <a:pt x="314593" y="322882"/>
                </a:moveTo>
                <a:cubicBezTo>
                  <a:pt x="314593" y="375421"/>
                  <a:pt x="272894" y="415335"/>
                  <a:pt x="209389" y="415335"/>
                </a:cubicBezTo>
                <a:cubicBezTo>
                  <a:pt x="170368" y="415335"/>
                  <a:pt x="138615" y="399905"/>
                  <a:pt x="138615" y="358205"/>
                </a:cubicBezTo>
                <a:cubicBezTo>
                  <a:pt x="138615" y="316506"/>
                  <a:pt x="168582" y="301076"/>
                  <a:pt x="231067" y="287432"/>
                </a:cubicBezTo>
                <a:cubicBezTo>
                  <a:pt x="262820" y="280163"/>
                  <a:pt x="293680" y="272894"/>
                  <a:pt x="314466" y="260270"/>
                </a:cubicBezTo>
                <a:lnTo>
                  <a:pt x="314466" y="322882"/>
                </a:lnTo>
                <a:close/>
                <a:moveTo>
                  <a:pt x="473102" y="496055"/>
                </a:moveTo>
                <a:cubicBezTo>
                  <a:pt x="459074" y="483558"/>
                  <a:pt x="449765" y="458947"/>
                  <a:pt x="449765" y="420818"/>
                </a:cubicBezTo>
                <a:lnTo>
                  <a:pt x="449765" y="173300"/>
                </a:lnTo>
                <a:cubicBezTo>
                  <a:pt x="449765" y="108010"/>
                  <a:pt x="426174" y="58149"/>
                  <a:pt x="376313" y="29075"/>
                </a:cubicBezTo>
                <a:cubicBezTo>
                  <a:pt x="342775" y="9181"/>
                  <a:pt x="299291" y="0"/>
                  <a:pt x="237571" y="0"/>
                </a:cubicBezTo>
                <a:cubicBezTo>
                  <a:pt x="94365" y="0"/>
                  <a:pt x="27162" y="77023"/>
                  <a:pt x="23591" y="159528"/>
                </a:cubicBezTo>
                <a:lnTo>
                  <a:pt x="155065" y="159528"/>
                </a:lnTo>
                <a:cubicBezTo>
                  <a:pt x="158636" y="121400"/>
                  <a:pt x="185033" y="96023"/>
                  <a:pt x="239356" y="96023"/>
                </a:cubicBezTo>
                <a:cubicBezTo>
                  <a:pt x="288324" y="96023"/>
                  <a:pt x="311023" y="119614"/>
                  <a:pt x="311023" y="154045"/>
                </a:cubicBezTo>
                <a:cubicBezTo>
                  <a:pt x="311023" y="190388"/>
                  <a:pt x="275700" y="203906"/>
                  <a:pt x="189496" y="215765"/>
                </a:cubicBezTo>
                <a:cubicBezTo>
                  <a:pt x="84291" y="228389"/>
                  <a:pt x="0" y="255679"/>
                  <a:pt x="0" y="362669"/>
                </a:cubicBezTo>
                <a:cubicBezTo>
                  <a:pt x="0" y="457799"/>
                  <a:pt x="69881" y="508680"/>
                  <a:pt x="165012" y="508680"/>
                </a:cubicBezTo>
                <a:cubicBezTo>
                  <a:pt x="239356" y="508680"/>
                  <a:pt x="281056" y="481518"/>
                  <a:pt x="312808" y="437013"/>
                </a:cubicBezTo>
                <a:cubicBezTo>
                  <a:pt x="315486" y="464175"/>
                  <a:pt x="321862" y="485088"/>
                  <a:pt x="329131" y="495928"/>
                </a:cubicBezTo>
                <a:lnTo>
                  <a:pt x="473102" y="495928"/>
                </a:lnTo>
                <a:close/>
              </a:path>
            </a:pathLst>
          </a:custGeom>
          <a:solidFill>
            <a:srgbClr val="FFFFFF"/>
          </a:solidFill>
          <a:ln w="12748" cap="flat">
            <a:noFill/>
            <a:prstDash val="solid"/>
            <a:miter/>
          </a:ln>
        </p:spPr>
        <p:txBody>
          <a:bodyPr rtlCol="0" anchor="ctr"/>
          <a:lstStyle/>
          <a:p>
            <a:endParaRPr lang="en-AU"/>
          </a:p>
        </p:txBody>
      </p:sp>
      <p:sp>
        <p:nvSpPr>
          <p:cNvPr id="18" name="Freeform: Shape 17">
            <a:extLst>
              <a:ext uri="{FF2B5EF4-FFF2-40B4-BE49-F238E27FC236}">
                <a16:creationId xmlns:a16="http://schemas.microsoft.com/office/drawing/2014/main" id="{A6C729BC-1312-4D84-F245-730E2DEE76B2}"/>
              </a:ext>
            </a:extLst>
          </p:cNvPr>
          <p:cNvSpPr/>
          <p:nvPr/>
        </p:nvSpPr>
        <p:spPr>
          <a:xfrm>
            <a:off x="1890660" y="1751456"/>
            <a:ext cx="157508" cy="254380"/>
          </a:xfrm>
          <a:custGeom>
            <a:avLst/>
            <a:gdLst>
              <a:gd name="connsiteX0" fmla="*/ 303754 w 303753"/>
              <a:gd name="connsiteY0" fmla="*/ 127776 h 490571"/>
              <a:gd name="connsiteX1" fmla="*/ 303754 w 303753"/>
              <a:gd name="connsiteY1" fmla="*/ 3571 h 490571"/>
              <a:gd name="connsiteX2" fmla="*/ 273787 w 303753"/>
              <a:gd name="connsiteY2" fmla="*/ 0 h 490571"/>
              <a:gd name="connsiteX3" fmla="*/ 139635 w 303753"/>
              <a:gd name="connsiteY3" fmla="*/ 94238 h 490571"/>
              <a:gd name="connsiteX4" fmla="*/ 136957 w 303753"/>
              <a:gd name="connsiteY4" fmla="*/ 94238 h 490571"/>
              <a:gd name="connsiteX5" fmla="*/ 136957 w 303753"/>
              <a:gd name="connsiteY5" fmla="*/ 8161 h 490571"/>
              <a:gd name="connsiteX6" fmla="*/ 0 w 303753"/>
              <a:gd name="connsiteY6" fmla="*/ 8161 h 490571"/>
              <a:gd name="connsiteX7" fmla="*/ 0 w 303753"/>
              <a:gd name="connsiteY7" fmla="*/ 490572 h 490571"/>
              <a:gd name="connsiteX8" fmla="*/ 142313 w 303753"/>
              <a:gd name="connsiteY8" fmla="*/ 490572 h 490571"/>
              <a:gd name="connsiteX9" fmla="*/ 142313 w 303753"/>
              <a:gd name="connsiteY9" fmla="*/ 266646 h 490571"/>
              <a:gd name="connsiteX10" fmla="*/ 270216 w 303753"/>
              <a:gd name="connsiteY10" fmla="*/ 125225 h 490571"/>
              <a:gd name="connsiteX11" fmla="*/ 300183 w 303753"/>
              <a:gd name="connsiteY11" fmla="*/ 127903 h 490571"/>
              <a:gd name="connsiteX12" fmla="*/ 303754 w 303753"/>
              <a:gd name="connsiteY12" fmla="*/ 127903 h 49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3753" h="490571">
                <a:moveTo>
                  <a:pt x="303754" y="127776"/>
                </a:moveTo>
                <a:lnTo>
                  <a:pt x="303754" y="3571"/>
                </a:lnTo>
                <a:cubicBezTo>
                  <a:pt x="297378" y="893"/>
                  <a:pt x="287431" y="0"/>
                  <a:pt x="273787" y="0"/>
                </a:cubicBezTo>
                <a:cubicBezTo>
                  <a:pt x="213980" y="0"/>
                  <a:pt x="170368" y="27162"/>
                  <a:pt x="139635" y="94238"/>
                </a:cubicBezTo>
                <a:lnTo>
                  <a:pt x="136957" y="94238"/>
                </a:lnTo>
                <a:lnTo>
                  <a:pt x="136957" y="8161"/>
                </a:lnTo>
                <a:lnTo>
                  <a:pt x="0" y="8161"/>
                </a:lnTo>
                <a:lnTo>
                  <a:pt x="0" y="490572"/>
                </a:lnTo>
                <a:lnTo>
                  <a:pt x="142313" y="490572"/>
                </a:lnTo>
                <a:lnTo>
                  <a:pt x="142313" y="266646"/>
                </a:lnTo>
                <a:cubicBezTo>
                  <a:pt x="142313" y="172280"/>
                  <a:pt x="193066" y="124333"/>
                  <a:pt x="270216" y="125225"/>
                </a:cubicBezTo>
                <a:cubicBezTo>
                  <a:pt x="280163" y="125225"/>
                  <a:pt x="290109" y="126118"/>
                  <a:pt x="300183" y="127903"/>
                </a:cubicBezTo>
                <a:lnTo>
                  <a:pt x="303754" y="127903"/>
                </a:lnTo>
                <a:close/>
              </a:path>
            </a:pathLst>
          </a:custGeom>
          <a:solidFill>
            <a:srgbClr val="FFFFFF"/>
          </a:solidFill>
          <a:ln w="12748" cap="flat">
            <a:noFill/>
            <a:prstDash val="solid"/>
            <a:miter/>
          </a:ln>
        </p:spPr>
        <p:txBody>
          <a:bodyPr rtlCol="0" anchor="ctr"/>
          <a:lstStyle/>
          <a:p>
            <a:endParaRPr lang="en-AU"/>
          </a:p>
        </p:txBody>
      </p:sp>
      <p:sp>
        <p:nvSpPr>
          <p:cNvPr id="19" name="Freeform: Shape 18">
            <a:extLst>
              <a:ext uri="{FF2B5EF4-FFF2-40B4-BE49-F238E27FC236}">
                <a16:creationId xmlns:a16="http://schemas.microsoft.com/office/drawing/2014/main" id="{8B97EC9D-3EAF-339A-74C3-05C6C92B6BAF}"/>
              </a:ext>
            </a:extLst>
          </p:cNvPr>
          <p:cNvSpPr/>
          <p:nvPr/>
        </p:nvSpPr>
        <p:spPr>
          <a:xfrm>
            <a:off x="2045987" y="1748612"/>
            <a:ext cx="254855" cy="264696"/>
          </a:xfrm>
          <a:custGeom>
            <a:avLst/>
            <a:gdLst>
              <a:gd name="connsiteX0" fmla="*/ 247645 w 491487"/>
              <a:gd name="connsiteY0" fmla="*/ 100614 h 510464"/>
              <a:gd name="connsiteX1" fmla="*/ 346473 w 491487"/>
              <a:gd name="connsiteY1" fmla="*/ 208496 h 510464"/>
              <a:gd name="connsiteX2" fmla="*/ 140655 w 491487"/>
              <a:gd name="connsiteY2" fmla="*/ 208496 h 510464"/>
              <a:gd name="connsiteX3" fmla="*/ 247645 w 491487"/>
              <a:gd name="connsiteY3" fmla="*/ 100614 h 510464"/>
              <a:gd name="connsiteX4" fmla="*/ 256699 w 491487"/>
              <a:gd name="connsiteY4" fmla="*/ 407046 h 510464"/>
              <a:gd name="connsiteX5" fmla="*/ 139635 w 491487"/>
              <a:gd name="connsiteY5" fmla="*/ 291002 h 510464"/>
              <a:gd name="connsiteX6" fmla="*/ 491464 w 491487"/>
              <a:gd name="connsiteY6" fmla="*/ 291002 h 510464"/>
              <a:gd name="connsiteX7" fmla="*/ 413422 w 491487"/>
              <a:gd name="connsiteY7" fmla="*/ 61592 h 510464"/>
              <a:gd name="connsiteX8" fmla="*/ 247517 w 491487"/>
              <a:gd name="connsiteY8" fmla="*/ 0 h 510464"/>
              <a:gd name="connsiteX9" fmla="*/ 0 w 491487"/>
              <a:gd name="connsiteY9" fmla="*/ 255679 h 510464"/>
              <a:gd name="connsiteX10" fmla="*/ 254786 w 491487"/>
              <a:gd name="connsiteY10" fmla="*/ 510465 h 510464"/>
              <a:gd name="connsiteX11" fmla="*/ 482411 w 491487"/>
              <a:gd name="connsiteY11" fmla="*/ 359991 h 510464"/>
              <a:gd name="connsiteX12" fmla="*/ 344561 w 491487"/>
              <a:gd name="connsiteY12" fmla="*/ 359991 h 510464"/>
              <a:gd name="connsiteX13" fmla="*/ 256572 w 491487"/>
              <a:gd name="connsiteY13" fmla="*/ 407173 h 510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1487" h="510464">
                <a:moveTo>
                  <a:pt x="247645" y="100614"/>
                </a:moveTo>
                <a:cubicBezTo>
                  <a:pt x="303882" y="100614"/>
                  <a:pt x="341883" y="141420"/>
                  <a:pt x="346473" y="208496"/>
                </a:cubicBezTo>
                <a:lnTo>
                  <a:pt x="140655" y="208496"/>
                </a:lnTo>
                <a:cubicBezTo>
                  <a:pt x="149709" y="142313"/>
                  <a:pt x="182355" y="100614"/>
                  <a:pt x="247645" y="100614"/>
                </a:cubicBezTo>
                <a:moveTo>
                  <a:pt x="256699" y="407046"/>
                </a:moveTo>
                <a:cubicBezTo>
                  <a:pt x="187838" y="407046"/>
                  <a:pt x="148817" y="363561"/>
                  <a:pt x="139635" y="291002"/>
                </a:cubicBezTo>
                <a:lnTo>
                  <a:pt x="491464" y="291002"/>
                </a:lnTo>
                <a:cubicBezTo>
                  <a:pt x="492357" y="195744"/>
                  <a:pt x="467873" y="114258"/>
                  <a:pt x="413422" y="61592"/>
                </a:cubicBezTo>
                <a:cubicBezTo>
                  <a:pt x="370830" y="22571"/>
                  <a:pt x="316379" y="0"/>
                  <a:pt x="247517" y="0"/>
                </a:cubicBezTo>
                <a:cubicBezTo>
                  <a:pt x="100614" y="0"/>
                  <a:pt x="0" y="110688"/>
                  <a:pt x="0" y="255679"/>
                </a:cubicBezTo>
                <a:cubicBezTo>
                  <a:pt x="0" y="400670"/>
                  <a:pt x="97043" y="510465"/>
                  <a:pt x="254786" y="510465"/>
                </a:cubicBezTo>
                <a:cubicBezTo>
                  <a:pt x="378991" y="510465"/>
                  <a:pt x="457926" y="445174"/>
                  <a:pt x="482411" y="359991"/>
                </a:cubicBezTo>
                <a:lnTo>
                  <a:pt x="344561" y="359991"/>
                </a:lnTo>
                <a:cubicBezTo>
                  <a:pt x="329131" y="389958"/>
                  <a:pt x="301076" y="407173"/>
                  <a:pt x="256572" y="407173"/>
                </a:cubicBezTo>
              </a:path>
            </a:pathLst>
          </a:custGeom>
          <a:solidFill>
            <a:srgbClr val="FFFFFF"/>
          </a:solidFill>
          <a:ln w="12748" cap="flat">
            <a:noFill/>
            <a:prstDash val="solid"/>
            <a:miter/>
          </a:ln>
        </p:spPr>
        <p:txBody>
          <a:bodyPr rtlCol="0" anchor="ctr"/>
          <a:lstStyle/>
          <a:p>
            <a:endParaRPr lang="en-AU"/>
          </a:p>
        </p:txBody>
      </p:sp>
      <p:sp>
        <p:nvSpPr>
          <p:cNvPr id="21" name="Text Placeholder 20">
            <a:extLst>
              <a:ext uri="{FF2B5EF4-FFF2-40B4-BE49-F238E27FC236}">
                <a16:creationId xmlns:a16="http://schemas.microsoft.com/office/drawing/2014/main" id="{448993CC-D7E4-12D5-5827-680DDF8329FD}"/>
              </a:ext>
            </a:extLst>
          </p:cNvPr>
          <p:cNvSpPr>
            <a:spLocks noGrp="1"/>
          </p:cNvSpPr>
          <p:nvPr>
            <p:ph type="body" sz="quarter" idx="12" hasCustomPrompt="1"/>
          </p:nvPr>
        </p:nvSpPr>
        <p:spPr>
          <a:xfrm>
            <a:off x="479424" y="5748020"/>
            <a:ext cx="3600000" cy="252000"/>
          </a:xfrm>
          <a:prstGeom prst="rect">
            <a:avLst/>
          </a:prstGeom>
        </p:spPr>
        <p:txBody>
          <a:bodyPr/>
          <a:lstStyle>
            <a:lvl1pPr>
              <a:defRPr sz="1500" b="1">
                <a:solidFill>
                  <a:schemeClr val="tx1"/>
                </a:solidFill>
              </a:defRPr>
            </a:lvl1pPr>
          </a:lstStyle>
          <a:p>
            <a:pPr lvl="0"/>
            <a:r>
              <a:rPr lang="en-US" dirty="0"/>
              <a:t>Partners presentation</a:t>
            </a:r>
          </a:p>
        </p:txBody>
      </p:sp>
      <p:sp>
        <p:nvSpPr>
          <p:cNvPr id="7" name="Text Placeholder 5">
            <a:extLst>
              <a:ext uri="{FF2B5EF4-FFF2-40B4-BE49-F238E27FC236}">
                <a16:creationId xmlns:a16="http://schemas.microsoft.com/office/drawing/2014/main" id="{15A88D3F-FE5F-0108-D85A-B5C8823FFFE0}"/>
              </a:ext>
            </a:extLst>
          </p:cNvPr>
          <p:cNvSpPr>
            <a:spLocks noGrp="1"/>
          </p:cNvSpPr>
          <p:nvPr>
            <p:ph type="body" sz="quarter" idx="35" hasCustomPrompt="1"/>
          </p:nvPr>
        </p:nvSpPr>
        <p:spPr>
          <a:xfrm>
            <a:off x="381635" y="885953"/>
            <a:ext cx="5727600" cy="199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6" name="Rectangle 5">
            <a:extLst>
              <a:ext uri="{FF2B5EF4-FFF2-40B4-BE49-F238E27FC236}">
                <a16:creationId xmlns:a16="http://schemas.microsoft.com/office/drawing/2014/main" id="{B4E45692-BFE9-09C0-E6A0-829339DFF0E0}"/>
              </a:ext>
            </a:extLst>
          </p:cNvPr>
          <p:cNvSpPr/>
          <p:nvPr userDrawn="1"/>
        </p:nvSpPr>
        <p:spPr>
          <a:xfrm>
            <a:off x="0" y="0"/>
            <a:ext cx="12192000" cy="136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69700418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Cover 3_option 2">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EAC886F-EC3D-B0EF-F10E-45895CBFC708}"/>
              </a:ext>
            </a:extLst>
          </p:cNvPr>
          <p:cNvSpPr>
            <a:spLocks noGrp="1"/>
          </p:cNvSpPr>
          <p:nvPr>
            <p:ph type="pic" sz="quarter" idx="34" hasCustomPrompt="1"/>
          </p:nvPr>
        </p:nvSpPr>
        <p:spPr>
          <a:xfrm>
            <a:off x="0" y="136799"/>
            <a:ext cx="12204000" cy="6721201"/>
          </a:xfrm>
          <a:custGeom>
            <a:avLst/>
            <a:gdLst>
              <a:gd name="connsiteX0" fmla="*/ 0 w 12204000"/>
              <a:gd name="connsiteY0" fmla="*/ 0 h 6721201"/>
              <a:gd name="connsiteX1" fmla="*/ 12192000 w 12204000"/>
              <a:gd name="connsiteY1" fmla="*/ 0 h 6721201"/>
              <a:gd name="connsiteX2" fmla="*/ 12192000 w 12204000"/>
              <a:gd name="connsiteY2" fmla="*/ 51162 h 6721201"/>
              <a:gd name="connsiteX3" fmla="*/ 12194123 w 12204000"/>
              <a:gd name="connsiteY3" fmla="*/ 51162 h 6721201"/>
              <a:gd name="connsiteX4" fmla="*/ 12194123 w 12204000"/>
              <a:gd name="connsiteY4" fmla="*/ 4153272 h 6721201"/>
              <a:gd name="connsiteX5" fmla="*/ 12204000 w 12204000"/>
              <a:gd name="connsiteY5" fmla="*/ 4153272 h 6721201"/>
              <a:gd name="connsiteX6" fmla="*/ 12204000 w 12204000"/>
              <a:gd name="connsiteY6" fmla="*/ 6714732 h 6721201"/>
              <a:gd name="connsiteX7" fmla="*/ 12194123 w 12204000"/>
              <a:gd name="connsiteY7" fmla="*/ 6714732 h 6721201"/>
              <a:gd name="connsiteX8" fmla="*/ 12194123 w 12204000"/>
              <a:gd name="connsiteY8" fmla="*/ 6721201 h 6721201"/>
              <a:gd name="connsiteX9" fmla="*/ 0 w 12204000"/>
              <a:gd name="connsiteY9" fmla="*/ 6721201 h 6721201"/>
              <a:gd name="connsiteX10" fmla="*/ 0 w 12204000"/>
              <a:gd name="connsiteY10" fmla="*/ 471213 h 6721201"/>
              <a:gd name="connsiteX11" fmla="*/ 0 w 12204000"/>
              <a:gd name="connsiteY11" fmla="*/ 51162 h 6721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04000" h="6721201">
                <a:moveTo>
                  <a:pt x="0" y="0"/>
                </a:moveTo>
                <a:lnTo>
                  <a:pt x="12192000" y="0"/>
                </a:lnTo>
                <a:lnTo>
                  <a:pt x="12192000" y="51162"/>
                </a:lnTo>
                <a:lnTo>
                  <a:pt x="12194123" y="51162"/>
                </a:lnTo>
                <a:lnTo>
                  <a:pt x="12194123" y="4153272"/>
                </a:lnTo>
                <a:lnTo>
                  <a:pt x="12204000" y="4153272"/>
                </a:lnTo>
                <a:lnTo>
                  <a:pt x="12204000" y="6714732"/>
                </a:lnTo>
                <a:lnTo>
                  <a:pt x="12194123" y="6714732"/>
                </a:lnTo>
                <a:lnTo>
                  <a:pt x="12194123" y="6721201"/>
                </a:lnTo>
                <a:lnTo>
                  <a:pt x="0" y="6721201"/>
                </a:lnTo>
                <a:lnTo>
                  <a:pt x="0" y="471213"/>
                </a:lnTo>
                <a:lnTo>
                  <a:pt x="0" y="51162"/>
                </a:lnTo>
                <a:close/>
              </a:path>
            </a:pathLst>
          </a:custGeom>
          <a:solidFill>
            <a:schemeClr val="bg1">
              <a:lumMod val="95000"/>
            </a:schemeClr>
          </a:solidFill>
        </p:spPr>
        <p:txBody>
          <a:bodyPr wrap="square" lIns="0" rIns="0" anchor="b" anchorCtr="1">
            <a:noAutofit/>
          </a:bodyPr>
          <a:lstStyle>
            <a:lvl1pPr algn="ctr">
              <a:defRPr/>
            </a:lvl1pPr>
          </a:lstStyle>
          <a:p>
            <a:r>
              <a:rPr lang="en-AU" dirty="0"/>
              <a:t>Click on icon to insert image and send to back</a:t>
            </a:r>
          </a:p>
        </p:txBody>
      </p:sp>
      <p:sp>
        <p:nvSpPr>
          <p:cNvPr id="2" name="Title 1">
            <a:extLst>
              <a:ext uri="{FF2B5EF4-FFF2-40B4-BE49-F238E27FC236}">
                <a16:creationId xmlns:a16="http://schemas.microsoft.com/office/drawing/2014/main" id="{0091DDEC-0501-D7B8-5F3B-C0481BE68210}"/>
              </a:ext>
            </a:extLst>
          </p:cNvPr>
          <p:cNvSpPr>
            <a:spLocks noGrp="1"/>
          </p:cNvSpPr>
          <p:nvPr>
            <p:ph type="ctrTitle" hasCustomPrompt="1"/>
          </p:nvPr>
        </p:nvSpPr>
        <p:spPr>
          <a:xfrm>
            <a:off x="479425" y="3643376"/>
            <a:ext cx="10842844" cy="645610"/>
          </a:xfrm>
          <a:prstGeom prst="rect">
            <a:avLst/>
          </a:prstGeom>
        </p:spPr>
        <p:txBody>
          <a:bodyPr anchor="t" anchorCtr="0"/>
          <a:lstStyle>
            <a:lvl1pPr algn="l">
              <a:defRPr sz="3400">
                <a:solidFill>
                  <a:schemeClr val="bg1"/>
                </a:solidFill>
              </a:defRPr>
            </a:lvl1pPr>
          </a:lstStyle>
          <a:p>
            <a:r>
              <a:rPr lang="en-US" dirty="0"/>
              <a:t>Your text here</a:t>
            </a:r>
            <a:endParaRPr lang="en-AU" dirty="0"/>
          </a:p>
        </p:txBody>
      </p:sp>
      <p:sp>
        <p:nvSpPr>
          <p:cNvPr id="3" name="Subtitle 2">
            <a:extLst>
              <a:ext uri="{FF2B5EF4-FFF2-40B4-BE49-F238E27FC236}">
                <a16:creationId xmlns:a16="http://schemas.microsoft.com/office/drawing/2014/main" id="{6DB7F3CF-EEDB-C3E2-32A8-5EFB581E33CD}"/>
              </a:ext>
            </a:extLst>
          </p:cNvPr>
          <p:cNvSpPr>
            <a:spLocks noGrp="1"/>
          </p:cNvSpPr>
          <p:nvPr>
            <p:ph type="subTitle" idx="1" hasCustomPrompt="1"/>
          </p:nvPr>
        </p:nvSpPr>
        <p:spPr>
          <a:xfrm>
            <a:off x="479425" y="5971667"/>
            <a:ext cx="3600000" cy="252000"/>
          </a:xfrm>
          <a:prstGeom prst="rect">
            <a:avLst/>
          </a:prstGeom>
        </p:spPr>
        <p:txBody>
          <a:bodyPr/>
          <a:lstStyle>
            <a:lvl1pPr marL="0" indent="0" algn="l">
              <a:buNone/>
              <a:defRPr sz="15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Date</a:t>
            </a:r>
            <a:endParaRPr lang="en-AU" dirty="0"/>
          </a:p>
        </p:txBody>
      </p:sp>
      <p:sp>
        <p:nvSpPr>
          <p:cNvPr id="32" name="Rectangle 31">
            <a:extLst>
              <a:ext uri="{FF2B5EF4-FFF2-40B4-BE49-F238E27FC236}">
                <a16:creationId xmlns:a16="http://schemas.microsoft.com/office/drawing/2014/main" id="{884FAE92-E772-7A1F-2C56-1DE10449B4D7}"/>
              </a:ext>
            </a:extLst>
          </p:cNvPr>
          <p:cNvSpPr/>
          <p:nvPr/>
        </p:nvSpPr>
        <p:spPr>
          <a:xfrm>
            <a:off x="0" y="0"/>
            <a:ext cx="12192000" cy="192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Text Placeholder 8">
            <a:extLst>
              <a:ext uri="{FF2B5EF4-FFF2-40B4-BE49-F238E27FC236}">
                <a16:creationId xmlns:a16="http://schemas.microsoft.com/office/drawing/2014/main" id="{B0697358-839B-D5D6-EB0F-627FBD488A49}"/>
              </a:ext>
            </a:extLst>
          </p:cNvPr>
          <p:cNvSpPr>
            <a:spLocks noGrp="1"/>
          </p:cNvSpPr>
          <p:nvPr>
            <p:ph type="body" sz="quarter" idx="10" hasCustomPrompt="1"/>
          </p:nvPr>
        </p:nvSpPr>
        <p:spPr>
          <a:xfrm>
            <a:off x="479425" y="3438016"/>
            <a:ext cx="11268000" cy="10800"/>
          </a:xfrm>
          <a:prstGeom prst="rect">
            <a:avLst/>
          </a:prstGeom>
          <a:solidFill>
            <a:schemeClr val="bg1"/>
          </a:solidFill>
        </p:spPr>
        <p:txBody>
          <a:bodyPr/>
          <a:lstStyle>
            <a:lvl1pPr>
              <a:defRPr/>
            </a:lvl1pPr>
          </a:lstStyle>
          <a:p>
            <a:pPr lvl="0"/>
            <a:r>
              <a:rPr lang="en-US" dirty="0"/>
              <a:t> </a:t>
            </a:r>
            <a:endParaRPr lang="en-AU" dirty="0"/>
          </a:p>
        </p:txBody>
      </p:sp>
      <p:sp>
        <p:nvSpPr>
          <p:cNvPr id="10" name="Text Placeholder 8">
            <a:extLst>
              <a:ext uri="{FF2B5EF4-FFF2-40B4-BE49-F238E27FC236}">
                <a16:creationId xmlns:a16="http://schemas.microsoft.com/office/drawing/2014/main" id="{C1A15EDA-4756-C16A-4B18-DED8C97F5836}"/>
              </a:ext>
            </a:extLst>
          </p:cNvPr>
          <p:cNvSpPr>
            <a:spLocks noGrp="1"/>
          </p:cNvSpPr>
          <p:nvPr>
            <p:ph type="body" sz="quarter" idx="11" hasCustomPrompt="1"/>
          </p:nvPr>
        </p:nvSpPr>
        <p:spPr>
          <a:xfrm>
            <a:off x="479425" y="5522848"/>
            <a:ext cx="11268000" cy="10800"/>
          </a:xfrm>
          <a:prstGeom prst="rect">
            <a:avLst/>
          </a:prstGeom>
          <a:solidFill>
            <a:schemeClr val="bg1"/>
          </a:solidFill>
        </p:spPr>
        <p:txBody>
          <a:bodyPr/>
          <a:lstStyle>
            <a:lvl1pPr>
              <a:defRPr/>
            </a:lvl1pPr>
          </a:lstStyle>
          <a:p>
            <a:pPr lvl="0"/>
            <a:r>
              <a:rPr lang="en-US" dirty="0"/>
              <a:t> </a:t>
            </a:r>
            <a:endParaRPr lang="en-AU" dirty="0"/>
          </a:p>
        </p:txBody>
      </p:sp>
      <p:sp>
        <p:nvSpPr>
          <p:cNvPr id="14" name="Freeform: Shape 13">
            <a:extLst>
              <a:ext uri="{FF2B5EF4-FFF2-40B4-BE49-F238E27FC236}">
                <a16:creationId xmlns:a16="http://schemas.microsoft.com/office/drawing/2014/main" id="{514E4B23-6332-3A02-73C0-39F17AA4B5FF}"/>
              </a:ext>
            </a:extLst>
          </p:cNvPr>
          <p:cNvSpPr/>
          <p:nvPr/>
        </p:nvSpPr>
        <p:spPr>
          <a:xfrm>
            <a:off x="464621" y="1748678"/>
            <a:ext cx="232692" cy="265159"/>
          </a:xfrm>
          <a:custGeom>
            <a:avLst/>
            <a:gdLst>
              <a:gd name="connsiteX0" fmla="*/ 264860 w 448745"/>
              <a:gd name="connsiteY0" fmla="*/ 193066 h 511357"/>
              <a:gd name="connsiteX1" fmla="*/ 146011 w 448745"/>
              <a:gd name="connsiteY1" fmla="*/ 139635 h 511357"/>
              <a:gd name="connsiteX2" fmla="*/ 217678 w 448745"/>
              <a:gd name="connsiteY2" fmla="*/ 90667 h 511357"/>
              <a:gd name="connsiteX3" fmla="*/ 299291 w 448745"/>
              <a:gd name="connsiteY3" fmla="*/ 142313 h 511357"/>
              <a:gd name="connsiteX4" fmla="*/ 431657 w 448745"/>
              <a:gd name="connsiteY4" fmla="*/ 142313 h 511357"/>
              <a:gd name="connsiteX5" fmla="*/ 217678 w 448745"/>
              <a:gd name="connsiteY5" fmla="*/ 0 h 511357"/>
              <a:gd name="connsiteX6" fmla="*/ 14537 w 448745"/>
              <a:gd name="connsiteY6" fmla="*/ 150474 h 511357"/>
              <a:gd name="connsiteX7" fmla="*/ 187710 w 448745"/>
              <a:gd name="connsiteY7" fmla="*/ 300949 h 511357"/>
              <a:gd name="connsiteX8" fmla="*/ 311915 w 448745"/>
              <a:gd name="connsiteY8" fmla="*/ 362669 h 511357"/>
              <a:gd name="connsiteX9" fmla="*/ 232088 w 448745"/>
              <a:gd name="connsiteY9" fmla="*/ 418013 h 511357"/>
              <a:gd name="connsiteX10" fmla="*/ 134152 w 448745"/>
              <a:gd name="connsiteY10" fmla="*/ 347239 h 511357"/>
              <a:gd name="connsiteX11" fmla="*/ 0 w 448745"/>
              <a:gd name="connsiteY11" fmla="*/ 347239 h 511357"/>
              <a:gd name="connsiteX12" fmla="*/ 231195 w 448745"/>
              <a:gd name="connsiteY12" fmla="*/ 511358 h 511357"/>
              <a:gd name="connsiteX13" fmla="*/ 448745 w 448745"/>
              <a:gd name="connsiteY13" fmla="*/ 352722 h 511357"/>
              <a:gd name="connsiteX14" fmla="*/ 264733 w 448745"/>
              <a:gd name="connsiteY14" fmla="*/ 193066 h 511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8745" h="511357">
                <a:moveTo>
                  <a:pt x="264860" y="193066"/>
                </a:moveTo>
                <a:cubicBezTo>
                  <a:pt x="198677" y="181334"/>
                  <a:pt x="146011" y="175851"/>
                  <a:pt x="146011" y="139635"/>
                </a:cubicBezTo>
                <a:cubicBezTo>
                  <a:pt x="146011" y="108775"/>
                  <a:pt x="174193" y="90667"/>
                  <a:pt x="217678" y="90667"/>
                </a:cubicBezTo>
                <a:cubicBezTo>
                  <a:pt x="261162" y="90667"/>
                  <a:pt x="290237" y="107882"/>
                  <a:pt x="299291" y="142313"/>
                </a:cubicBezTo>
                <a:lnTo>
                  <a:pt x="431657" y="142313"/>
                </a:lnTo>
                <a:cubicBezTo>
                  <a:pt x="418905" y="58022"/>
                  <a:pt x="351829" y="0"/>
                  <a:pt x="217678" y="0"/>
                </a:cubicBezTo>
                <a:cubicBezTo>
                  <a:pt x="104312" y="0"/>
                  <a:pt x="14537" y="51646"/>
                  <a:pt x="14537" y="150474"/>
                </a:cubicBezTo>
                <a:cubicBezTo>
                  <a:pt x="14537" y="262947"/>
                  <a:pt x="101634" y="284626"/>
                  <a:pt x="187710" y="300949"/>
                </a:cubicBezTo>
                <a:cubicBezTo>
                  <a:pt x="254786" y="313701"/>
                  <a:pt x="311915" y="319057"/>
                  <a:pt x="311915" y="362669"/>
                </a:cubicBezTo>
                <a:cubicBezTo>
                  <a:pt x="311915" y="397099"/>
                  <a:pt x="282841" y="418013"/>
                  <a:pt x="232088" y="418013"/>
                </a:cubicBezTo>
                <a:cubicBezTo>
                  <a:pt x="176744" y="418013"/>
                  <a:pt x="142313" y="392636"/>
                  <a:pt x="134152" y="347239"/>
                </a:cubicBezTo>
                <a:lnTo>
                  <a:pt x="0" y="347239"/>
                </a:lnTo>
                <a:cubicBezTo>
                  <a:pt x="7269" y="444282"/>
                  <a:pt x="91560" y="511358"/>
                  <a:pt x="231195" y="511358"/>
                </a:cubicBezTo>
                <a:cubicBezTo>
                  <a:pt x="356293" y="511358"/>
                  <a:pt x="448745" y="456906"/>
                  <a:pt x="448745" y="352722"/>
                </a:cubicBezTo>
                <a:cubicBezTo>
                  <a:pt x="448745" y="231195"/>
                  <a:pt x="350809" y="208496"/>
                  <a:pt x="264733" y="193066"/>
                </a:cubicBezTo>
              </a:path>
            </a:pathLst>
          </a:custGeom>
          <a:solidFill>
            <a:srgbClr val="FFFFFF"/>
          </a:solidFill>
          <a:ln w="12748" cap="flat">
            <a:noFill/>
            <a:prstDash val="solid"/>
            <a:miter/>
          </a:ln>
        </p:spPr>
        <p:txBody>
          <a:bodyPr rtlCol="0" anchor="ctr"/>
          <a:lstStyle/>
          <a:p>
            <a:endParaRPr lang="en-AU"/>
          </a:p>
        </p:txBody>
      </p:sp>
      <p:sp>
        <p:nvSpPr>
          <p:cNvPr id="15" name="Freeform: Shape 14">
            <a:extLst>
              <a:ext uri="{FF2B5EF4-FFF2-40B4-BE49-F238E27FC236}">
                <a16:creationId xmlns:a16="http://schemas.microsoft.com/office/drawing/2014/main" id="{60706CA0-469D-523F-DDEB-E53B7818274F}"/>
              </a:ext>
            </a:extLst>
          </p:cNvPr>
          <p:cNvSpPr/>
          <p:nvPr/>
        </p:nvSpPr>
        <p:spPr>
          <a:xfrm>
            <a:off x="703529" y="1748612"/>
            <a:ext cx="264233" cy="265159"/>
          </a:xfrm>
          <a:custGeom>
            <a:avLst/>
            <a:gdLst>
              <a:gd name="connsiteX0" fmla="*/ 254786 w 509572"/>
              <a:gd name="connsiteY0" fmla="*/ 408066 h 511357"/>
              <a:gd name="connsiteX1" fmla="*/ 144226 w 509572"/>
              <a:gd name="connsiteY1" fmla="*/ 255679 h 511357"/>
              <a:gd name="connsiteX2" fmla="*/ 254786 w 509572"/>
              <a:gd name="connsiteY2" fmla="*/ 101506 h 511357"/>
              <a:gd name="connsiteX3" fmla="*/ 365347 w 509572"/>
              <a:gd name="connsiteY3" fmla="*/ 255679 h 511357"/>
              <a:gd name="connsiteX4" fmla="*/ 254786 w 509572"/>
              <a:gd name="connsiteY4" fmla="*/ 408066 h 511357"/>
              <a:gd name="connsiteX5" fmla="*/ 255679 w 509572"/>
              <a:gd name="connsiteY5" fmla="*/ 0 h 511357"/>
              <a:gd name="connsiteX6" fmla="*/ 0 w 509572"/>
              <a:gd name="connsiteY6" fmla="*/ 255679 h 511357"/>
              <a:gd name="connsiteX7" fmla="*/ 255679 w 509572"/>
              <a:gd name="connsiteY7" fmla="*/ 511357 h 511357"/>
              <a:gd name="connsiteX8" fmla="*/ 509572 w 509572"/>
              <a:gd name="connsiteY8" fmla="*/ 255679 h 511357"/>
              <a:gd name="connsiteX9" fmla="*/ 255679 w 509572"/>
              <a:gd name="connsiteY9" fmla="*/ 0 h 511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9572" h="511357">
                <a:moveTo>
                  <a:pt x="254786" y="408066"/>
                </a:moveTo>
                <a:cubicBezTo>
                  <a:pt x="182227" y="408066"/>
                  <a:pt x="144226" y="346346"/>
                  <a:pt x="144226" y="255679"/>
                </a:cubicBezTo>
                <a:cubicBezTo>
                  <a:pt x="144226" y="165011"/>
                  <a:pt x="182227" y="101506"/>
                  <a:pt x="254786" y="101506"/>
                </a:cubicBezTo>
                <a:cubicBezTo>
                  <a:pt x="327345" y="101506"/>
                  <a:pt x="365347" y="163992"/>
                  <a:pt x="365347" y="255679"/>
                </a:cubicBezTo>
                <a:cubicBezTo>
                  <a:pt x="365347" y="347366"/>
                  <a:pt x="325433" y="408066"/>
                  <a:pt x="254786" y="408066"/>
                </a:cubicBezTo>
                <a:moveTo>
                  <a:pt x="255679" y="0"/>
                </a:moveTo>
                <a:cubicBezTo>
                  <a:pt x="101506" y="0"/>
                  <a:pt x="0" y="110560"/>
                  <a:pt x="0" y="255679"/>
                </a:cubicBezTo>
                <a:cubicBezTo>
                  <a:pt x="0" y="400797"/>
                  <a:pt x="101506" y="511357"/>
                  <a:pt x="255679" y="511357"/>
                </a:cubicBezTo>
                <a:cubicBezTo>
                  <a:pt x="409851" y="511357"/>
                  <a:pt x="509572" y="399905"/>
                  <a:pt x="509572" y="255679"/>
                </a:cubicBezTo>
                <a:cubicBezTo>
                  <a:pt x="509572" y="111453"/>
                  <a:pt x="408959" y="0"/>
                  <a:pt x="255679" y="0"/>
                </a:cubicBezTo>
              </a:path>
            </a:pathLst>
          </a:custGeom>
          <a:solidFill>
            <a:srgbClr val="FFFFFF"/>
          </a:solidFill>
          <a:ln w="12748" cap="flat">
            <a:noFill/>
            <a:prstDash val="solid"/>
            <a:miter/>
          </a:ln>
        </p:spPr>
        <p:txBody>
          <a:bodyPr rtlCol="0" anchor="ctr"/>
          <a:lstStyle/>
          <a:p>
            <a:endParaRPr lang="en-AU"/>
          </a:p>
        </p:txBody>
      </p:sp>
      <p:sp>
        <p:nvSpPr>
          <p:cNvPr id="16" name="Freeform: Shape 15">
            <a:extLst>
              <a:ext uri="{FF2B5EF4-FFF2-40B4-BE49-F238E27FC236}">
                <a16:creationId xmlns:a16="http://schemas.microsoft.com/office/drawing/2014/main" id="{342CA9A7-38B2-EA69-968E-F54C227344FF}"/>
              </a:ext>
            </a:extLst>
          </p:cNvPr>
          <p:cNvSpPr/>
          <p:nvPr/>
        </p:nvSpPr>
        <p:spPr>
          <a:xfrm>
            <a:off x="958769" y="1655945"/>
            <a:ext cx="684520" cy="352667"/>
          </a:xfrm>
          <a:custGeom>
            <a:avLst/>
            <a:gdLst>
              <a:gd name="connsiteX0" fmla="*/ 1179693 w 1320093"/>
              <a:gd name="connsiteY0" fmla="*/ 192352 h 680117"/>
              <a:gd name="connsiteX1" fmla="*/ 1128047 w 1320093"/>
              <a:gd name="connsiteY1" fmla="*/ 380062 h 680117"/>
              <a:gd name="connsiteX2" fmla="*/ 1098973 w 1320093"/>
              <a:gd name="connsiteY2" fmla="*/ 530536 h 680117"/>
              <a:gd name="connsiteX3" fmla="*/ 1097188 w 1320093"/>
              <a:gd name="connsiteY3" fmla="*/ 530536 h 680117"/>
              <a:gd name="connsiteX4" fmla="*/ 1065435 w 1320093"/>
              <a:gd name="connsiteY4" fmla="*/ 378149 h 680117"/>
              <a:gd name="connsiteX5" fmla="*/ 1014682 w 1320093"/>
              <a:gd name="connsiteY5" fmla="*/ 192224 h 680117"/>
              <a:gd name="connsiteX6" fmla="*/ 894047 w 1320093"/>
              <a:gd name="connsiteY6" fmla="*/ 192224 h 680117"/>
              <a:gd name="connsiteX7" fmla="*/ 845079 w 1320093"/>
              <a:gd name="connsiteY7" fmla="*/ 378149 h 680117"/>
              <a:gd name="connsiteX8" fmla="*/ 814219 w 1320093"/>
              <a:gd name="connsiteY8" fmla="*/ 529644 h 680117"/>
              <a:gd name="connsiteX9" fmla="*/ 812434 w 1320093"/>
              <a:gd name="connsiteY9" fmla="*/ 529644 h 680117"/>
              <a:gd name="connsiteX10" fmla="*/ 784379 w 1320093"/>
              <a:gd name="connsiteY10" fmla="*/ 380062 h 680117"/>
              <a:gd name="connsiteX11" fmla="*/ 733626 w 1320093"/>
              <a:gd name="connsiteY11" fmla="*/ 192352 h 680117"/>
              <a:gd name="connsiteX12" fmla="*/ 517861 w 1320093"/>
              <a:gd name="connsiteY12" fmla="*/ 192352 h 680117"/>
              <a:gd name="connsiteX13" fmla="*/ 517861 w 1320093"/>
              <a:gd name="connsiteY13" fmla="*/ 38179 h 680117"/>
              <a:gd name="connsiteX14" fmla="*/ 378226 w 1320093"/>
              <a:gd name="connsiteY14" fmla="*/ 38179 h 680117"/>
              <a:gd name="connsiteX15" fmla="*/ 378226 w 1320093"/>
              <a:gd name="connsiteY15" fmla="*/ 192352 h 680117"/>
              <a:gd name="connsiteX16" fmla="*/ 214872 w 1320093"/>
              <a:gd name="connsiteY16" fmla="*/ 192352 h 680117"/>
              <a:gd name="connsiteX17" fmla="*/ 214872 w 1320093"/>
              <a:gd name="connsiteY17" fmla="*/ 161492 h 680117"/>
              <a:gd name="connsiteX18" fmla="*/ 315486 w 1320093"/>
              <a:gd name="connsiteY18" fmla="*/ 105255 h 680117"/>
              <a:gd name="connsiteX19" fmla="*/ 315486 w 1320093"/>
              <a:gd name="connsiteY19" fmla="*/ 3621 h 680117"/>
              <a:gd name="connsiteX20" fmla="*/ 256572 w 1320093"/>
              <a:gd name="connsiteY20" fmla="*/ 51 h 680117"/>
              <a:gd name="connsiteX21" fmla="*/ 113366 w 1320093"/>
              <a:gd name="connsiteY21" fmla="*/ 38179 h 680117"/>
              <a:gd name="connsiteX22" fmla="*/ 72559 w 1320093"/>
              <a:gd name="connsiteY22" fmla="*/ 151545 h 680117"/>
              <a:gd name="connsiteX23" fmla="*/ 72559 w 1320093"/>
              <a:gd name="connsiteY23" fmla="*/ 192352 h 680117"/>
              <a:gd name="connsiteX24" fmla="*/ 0 w 1320093"/>
              <a:gd name="connsiteY24" fmla="*/ 192352 h 680117"/>
              <a:gd name="connsiteX25" fmla="*/ 0 w 1320093"/>
              <a:gd name="connsiteY25" fmla="*/ 291945 h 680117"/>
              <a:gd name="connsiteX26" fmla="*/ 72559 w 1320093"/>
              <a:gd name="connsiteY26" fmla="*/ 291945 h 680117"/>
              <a:gd name="connsiteX27" fmla="*/ 72559 w 1320093"/>
              <a:gd name="connsiteY27" fmla="*/ 674635 h 680117"/>
              <a:gd name="connsiteX28" fmla="*/ 214872 w 1320093"/>
              <a:gd name="connsiteY28" fmla="*/ 674635 h 680117"/>
              <a:gd name="connsiteX29" fmla="*/ 214872 w 1320093"/>
              <a:gd name="connsiteY29" fmla="*/ 291945 h 680117"/>
              <a:gd name="connsiteX30" fmla="*/ 378226 w 1320093"/>
              <a:gd name="connsiteY30" fmla="*/ 291945 h 680117"/>
              <a:gd name="connsiteX31" fmla="*/ 378226 w 1320093"/>
              <a:gd name="connsiteY31" fmla="*/ 553235 h 680117"/>
              <a:gd name="connsiteX32" fmla="*/ 528701 w 1320093"/>
              <a:gd name="connsiteY32" fmla="*/ 680118 h 680117"/>
              <a:gd name="connsiteX33" fmla="*/ 611206 w 1320093"/>
              <a:gd name="connsiteY33" fmla="*/ 672849 h 680117"/>
              <a:gd name="connsiteX34" fmla="*/ 611206 w 1320093"/>
              <a:gd name="connsiteY34" fmla="*/ 566752 h 680117"/>
              <a:gd name="connsiteX35" fmla="*/ 603938 w 1320093"/>
              <a:gd name="connsiteY35" fmla="*/ 566752 h 680117"/>
              <a:gd name="connsiteX36" fmla="*/ 571292 w 1320093"/>
              <a:gd name="connsiteY36" fmla="*/ 568538 h 680117"/>
              <a:gd name="connsiteX37" fmla="*/ 517861 w 1320093"/>
              <a:gd name="connsiteY37" fmla="*/ 522247 h 680117"/>
              <a:gd name="connsiteX38" fmla="*/ 517861 w 1320093"/>
              <a:gd name="connsiteY38" fmla="*/ 291818 h 680117"/>
              <a:gd name="connsiteX39" fmla="*/ 619240 w 1320093"/>
              <a:gd name="connsiteY39" fmla="*/ 291818 h 680117"/>
              <a:gd name="connsiteX40" fmla="*/ 737197 w 1320093"/>
              <a:gd name="connsiteY40" fmla="*/ 674507 h 680117"/>
              <a:gd name="connsiteX41" fmla="*/ 869563 w 1320093"/>
              <a:gd name="connsiteY41" fmla="*/ 674507 h 680117"/>
              <a:gd name="connsiteX42" fmla="*/ 922102 w 1320093"/>
              <a:gd name="connsiteY42" fmla="*/ 477743 h 680117"/>
              <a:gd name="connsiteX43" fmla="*/ 953854 w 1320093"/>
              <a:gd name="connsiteY43" fmla="*/ 329947 h 680117"/>
              <a:gd name="connsiteX44" fmla="*/ 955640 w 1320093"/>
              <a:gd name="connsiteY44" fmla="*/ 329947 h 680117"/>
              <a:gd name="connsiteX45" fmla="*/ 985607 w 1320093"/>
              <a:gd name="connsiteY45" fmla="*/ 477743 h 680117"/>
              <a:gd name="connsiteX46" fmla="*/ 1036360 w 1320093"/>
              <a:gd name="connsiteY46" fmla="*/ 674507 h 680117"/>
              <a:gd name="connsiteX47" fmla="*/ 1170512 w 1320093"/>
              <a:gd name="connsiteY47" fmla="*/ 674507 h 680117"/>
              <a:gd name="connsiteX48" fmla="*/ 1320093 w 1320093"/>
              <a:gd name="connsiteY48" fmla="*/ 192097 h 680117"/>
              <a:gd name="connsiteX49" fmla="*/ 1179566 w 1320093"/>
              <a:gd name="connsiteY49" fmla="*/ 192097 h 680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320093" h="680117">
                <a:moveTo>
                  <a:pt x="1179693" y="192352"/>
                </a:moveTo>
                <a:lnTo>
                  <a:pt x="1128047" y="380062"/>
                </a:lnTo>
                <a:cubicBezTo>
                  <a:pt x="1111725" y="438084"/>
                  <a:pt x="1098973" y="530536"/>
                  <a:pt x="1098973" y="530536"/>
                </a:cubicBezTo>
                <a:lnTo>
                  <a:pt x="1097188" y="530536"/>
                </a:lnTo>
                <a:cubicBezTo>
                  <a:pt x="1097188" y="530536"/>
                  <a:pt x="1081757" y="436299"/>
                  <a:pt x="1065435" y="378149"/>
                </a:cubicBezTo>
                <a:lnTo>
                  <a:pt x="1014682" y="192224"/>
                </a:lnTo>
                <a:lnTo>
                  <a:pt x="894047" y="192224"/>
                </a:lnTo>
                <a:lnTo>
                  <a:pt x="845079" y="378149"/>
                </a:lnTo>
                <a:cubicBezTo>
                  <a:pt x="829649" y="436171"/>
                  <a:pt x="814219" y="529644"/>
                  <a:pt x="814219" y="529644"/>
                </a:cubicBezTo>
                <a:lnTo>
                  <a:pt x="812434" y="529644"/>
                </a:lnTo>
                <a:cubicBezTo>
                  <a:pt x="812434" y="529644"/>
                  <a:pt x="799682" y="437191"/>
                  <a:pt x="784379" y="380062"/>
                </a:cubicBezTo>
                <a:lnTo>
                  <a:pt x="733626" y="192352"/>
                </a:lnTo>
                <a:lnTo>
                  <a:pt x="517861" y="192352"/>
                </a:lnTo>
                <a:lnTo>
                  <a:pt x="517861" y="38179"/>
                </a:lnTo>
                <a:lnTo>
                  <a:pt x="378226" y="38179"/>
                </a:lnTo>
                <a:lnTo>
                  <a:pt x="378226" y="192352"/>
                </a:lnTo>
                <a:lnTo>
                  <a:pt x="214872" y="192352"/>
                </a:lnTo>
                <a:lnTo>
                  <a:pt x="214872" y="161492"/>
                </a:lnTo>
                <a:cubicBezTo>
                  <a:pt x="214872" y="107168"/>
                  <a:pt x="243947" y="102577"/>
                  <a:pt x="315486" y="105255"/>
                </a:cubicBezTo>
                <a:lnTo>
                  <a:pt x="315486" y="3621"/>
                </a:lnTo>
                <a:cubicBezTo>
                  <a:pt x="295593" y="943"/>
                  <a:pt x="275572" y="51"/>
                  <a:pt x="256572" y="51"/>
                </a:cubicBezTo>
                <a:cubicBezTo>
                  <a:pt x="194979" y="-842"/>
                  <a:pt x="145119" y="9997"/>
                  <a:pt x="113366" y="38179"/>
                </a:cubicBezTo>
                <a:cubicBezTo>
                  <a:pt x="85311" y="63556"/>
                  <a:pt x="72559" y="99899"/>
                  <a:pt x="72559" y="151545"/>
                </a:cubicBezTo>
                <a:lnTo>
                  <a:pt x="72559" y="192352"/>
                </a:lnTo>
                <a:lnTo>
                  <a:pt x="0" y="192352"/>
                </a:lnTo>
                <a:lnTo>
                  <a:pt x="0" y="291945"/>
                </a:lnTo>
                <a:lnTo>
                  <a:pt x="72559" y="291945"/>
                </a:lnTo>
                <a:lnTo>
                  <a:pt x="72559" y="674635"/>
                </a:lnTo>
                <a:lnTo>
                  <a:pt x="214872" y="674635"/>
                </a:lnTo>
                <a:lnTo>
                  <a:pt x="214872" y="291945"/>
                </a:lnTo>
                <a:lnTo>
                  <a:pt x="378226" y="291945"/>
                </a:lnTo>
                <a:lnTo>
                  <a:pt x="378226" y="553235"/>
                </a:lnTo>
                <a:cubicBezTo>
                  <a:pt x="378226" y="651171"/>
                  <a:pt x="438926" y="680118"/>
                  <a:pt x="528701" y="680118"/>
                </a:cubicBezTo>
                <a:cubicBezTo>
                  <a:pt x="566829" y="680118"/>
                  <a:pt x="595776" y="675527"/>
                  <a:pt x="611206" y="672849"/>
                </a:cubicBezTo>
                <a:lnTo>
                  <a:pt x="611206" y="566752"/>
                </a:lnTo>
                <a:lnTo>
                  <a:pt x="603938" y="566752"/>
                </a:lnTo>
                <a:cubicBezTo>
                  <a:pt x="594884" y="567645"/>
                  <a:pt x="580346" y="568538"/>
                  <a:pt x="571292" y="568538"/>
                </a:cubicBezTo>
                <a:cubicBezTo>
                  <a:pt x="537754" y="568538"/>
                  <a:pt x="517861" y="558591"/>
                  <a:pt x="517861" y="522247"/>
                </a:cubicBezTo>
                <a:lnTo>
                  <a:pt x="517861" y="291818"/>
                </a:lnTo>
                <a:lnTo>
                  <a:pt x="619240" y="291818"/>
                </a:lnTo>
                <a:lnTo>
                  <a:pt x="737197" y="674507"/>
                </a:lnTo>
                <a:lnTo>
                  <a:pt x="869563" y="674507"/>
                </a:lnTo>
                <a:lnTo>
                  <a:pt x="922102" y="477743"/>
                </a:lnTo>
                <a:cubicBezTo>
                  <a:pt x="936639" y="422399"/>
                  <a:pt x="953854" y="329947"/>
                  <a:pt x="953854" y="329947"/>
                </a:cubicBezTo>
                <a:lnTo>
                  <a:pt x="955640" y="329947"/>
                </a:lnTo>
                <a:cubicBezTo>
                  <a:pt x="955640" y="329947"/>
                  <a:pt x="971069" y="423292"/>
                  <a:pt x="985607" y="477743"/>
                </a:cubicBezTo>
                <a:lnTo>
                  <a:pt x="1036360" y="674507"/>
                </a:lnTo>
                <a:lnTo>
                  <a:pt x="1170512" y="674507"/>
                </a:lnTo>
                <a:lnTo>
                  <a:pt x="1320093" y="192097"/>
                </a:lnTo>
                <a:lnTo>
                  <a:pt x="1179566" y="192097"/>
                </a:lnTo>
                <a:close/>
              </a:path>
            </a:pathLst>
          </a:custGeom>
          <a:solidFill>
            <a:srgbClr val="FFFFFF"/>
          </a:solidFill>
          <a:ln w="12748" cap="flat">
            <a:noFill/>
            <a:prstDash val="solid"/>
            <a:miter/>
          </a:ln>
        </p:spPr>
        <p:txBody>
          <a:bodyPr rtlCol="0" anchor="ctr"/>
          <a:lstStyle/>
          <a:p>
            <a:endParaRPr lang="en-AU"/>
          </a:p>
        </p:txBody>
      </p:sp>
      <p:sp>
        <p:nvSpPr>
          <p:cNvPr id="17" name="Freeform: Shape 16">
            <a:extLst>
              <a:ext uri="{FF2B5EF4-FFF2-40B4-BE49-F238E27FC236}">
                <a16:creationId xmlns:a16="http://schemas.microsoft.com/office/drawing/2014/main" id="{2986FD0E-1F1F-9396-8067-238C1F1D425F}"/>
              </a:ext>
            </a:extLst>
          </p:cNvPr>
          <p:cNvSpPr/>
          <p:nvPr/>
        </p:nvSpPr>
        <p:spPr>
          <a:xfrm>
            <a:off x="1626824" y="1748546"/>
            <a:ext cx="245321" cy="263770"/>
          </a:xfrm>
          <a:custGeom>
            <a:avLst/>
            <a:gdLst>
              <a:gd name="connsiteX0" fmla="*/ 314593 w 473101"/>
              <a:gd name="connsiteY0" fmla="*/ 322882 h 508679"/>
              <a:gd name="connsiteX1" fmla="*/ 209389 w 473101"/>
              <a:gd name="connsiteY1" fmla="*/ 415335 h 508679"/>
              <a:gd name="connsiteX2" fmla="*/ 138615 w 473101"/>
              <a:gd name="connsiteY2" fmla="*/ 358205 h 508679"/>
              <a:gd name="connsiteX3" fmla="*/ 231067 w 473101"/>
              <a:gd name="connsiteY3" fmla="*/ 287432 h 508679"/>
              <a:gd name="connsiteX4" fmla="*/ 314466 w 473101"/>
              <a:gd name="connsiteY4" fmla="*/ 260270 h 508679"/>
              <a:gd name="connsiteX5" fmla="*/ 314466 w 473101"/>
              <a:gd name="connsiteY5" fmla="*/ 322882 h 508679"/>
              <a:gd name="connsiteX6" fmla="*/ 473102 w 473101"/>
              <a:gd name="connsiteY6" fmla="*/ 496055 h 508679"/>
              <a:gd name="connsiteX7" fmla="*/ 449765 w 473101"/>
              <a:gd name="connsiteY7" fmla="*/ 420818 h 508679"/>
              <a:gd name="connsiteX8" fmla="*/ 449765 w 473101"/>
              <a:gd name="connsiteY8" fmla="*/ 173300 h 508679"/>
              <a:gd name="connsiteX9" fmla="*/ 376313 w 473101"/>
              <a:gd name="connsiteY9" fmla="*/ 29075 h 508679"/>
              <a:gd name="connsiteX10" fmla="*/ 237571 w 473101"/>
              <a:gd name="connsiteY10" fmla="*/ 0 h 508679"/>
              <a:gd name="connsiteX11" fmla="*/ 23591 w 473101"/>
              <a:gd name="connsiteY11" fmla="*/ 159528 h 508679"/>
              <a:gd name="connsiteX12" fmla="*/ 155065 w 473101"/>
              <a:gd name="connsiteY12" fmla="*/ 159528 h 508679"/>
              <a:gd name="connsiteX13" fmla="*/ 239356 w 473101"/>
              <a:gd name="connsiteY13" fmla="*/ 96023 h 508679"/>
              <a:gd name="connsiteX14" fmla="*/ 311023 w 473101"/>
              <a:gd name="connsiteY14" fmla="*/ 154045 h 508679"/>
              <a:gd name="connsiteX15" fmla="*/ 189496 w 473101"/>
              <a:gd name="connsiteY15" fmla="*/ 215765 h 508679"/>
              <a:gd name="connsiteX16" fmla="*/ 0 w 473101"/>
              <a:gd name="connsiteY16" fmla="*/ 362669 h 508679"/>
              <a:gd name="connsiteX17" fmla="*/ 165012 w 473101"/>
              <a:gd name="connsiteY17" fmla="*/ 508680 h 508679"/>
              <a:gd name="connsiteX18" fmla="*/ 312808 w 473101"/>
              <a:gd name="connsiteY18" fmla="*/ 437013 h 508679"/>
              <a:gd name="connsiteX19" fmla="*/ 329131 w 473101"/>
              <a:gd name="connsiteY19" fmla="*/ 495928 h 508679"/>
              <a:gd name="connsiteX20" fmla="*/ 473102 w 473101"/>
              <a:gd name="connsiteY20" fmla="*/ 495928 h 508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73101" h="508679">
                <a:moveTo>
                  <a:pt x="314593" y="322882"/>
                </a:moveTo>
                <a:cubicBezTo>
                  <a:pt x="314593" y="375421"/>
                  <a:pt x="272894" y="415335"/>
                  <a:pt x="209389" y="415335"/>
                </a:cubicBezTo>
                <a:cubicBezTo>
                  <a:pt x="170368" y="415335"/>
                  <a:pt x="138615" y="399905"/>
                  <a:pt x="138615" y="358205"/>
                </a:cubicBezTo>
                <a:cubicBezTo>
                  <a:pt x="138615" y="316506"/>
                  <a:pt x="168582" y="301076"/>
                  <a:pt x="231067" y="287432"/>
                </a:cubicBezTo>
                <a:cubicBezTo>
                  <a:pt x="262820" y="280163"/>
                  <a:pt x="293680" y="272894"/>
                  <a:pt x="314466" y="260270"/>
                </a:cubicBezTo>
                <a:lnTo>
                  <a:pt x="314466" y="322882"/>
                </a:lnTo>
                <a:close/>
                <a:moveTo>
                  <a:pt x="473102" y="496055"/>
                </a:moveTo>
                <a:cubicBezTo>
                  <a:pt x="459074" y="483558"/>
                  <a:pt x="449765" y="458947"/>
                  <a:pt x="449765" y="420818"/>
                </a:cubicBezTo>
                <a:lnTo>
                  <a:pt x="449765" y="173300"/>
                </a:lnTo>
                <a:cubicBezTo>
                  <a:pt x="449765" y="108010"/>
                  <a:pt x="426174" y="58149"/>
                  <a:pt x="376313" y="29075"/>
                </a:cubicBezTo>
                <a:cubicBezTo>
                  <a:pt x="342775" y="9181"/>
                  <a:pt x="299291" y="0"/>
                  <a:pt x="237571" y="0"/>
                </a:cubicBezTo>
                <a:cubicBezTo>
                  <a:pt x="94365" y="0"/>
                  <a:pt x="27162" y="77023"/>
                  <a:pt x="23591" y="159528"/>
                </a:cubicBezTo>
                <a:lnTo>
                  <a:pt x="155065" y="159528"/>
                </a:lnTo>
                <a:cubicBezTo>
                  <a:pt x="158636" y="121400"/>
                  <a:pt x="185033" y="96023"/>
                  <a:pt x="239356" y="96023"/>
                </a:cubicBezTo>
                <a:cubicBezTo>
                  <a:pt x="288324" y="96023"/>
                  <a:pt x="311023" y="119614"/>
                  <a:pt x="311023" y="154045"/>
                </a:cubicBezTo>
                <a:cubicBezTo>
                  <a:pt x="311023" y="190388"/>
                  <a:pt x="275700" y="203906"/>
                  <a:pt x="189496" y="215765"/>
                </a:cubicBezTo>
                <a:cubicBezTo>
                  <a:pt x="84291" y="228389"/>
                  <a:pt x="0" y="255679"/>
                  <a:pt x="0" y="362669"/>
                </a:cubicBezTo>
                <a:cubicBezTo>
                  <a:pt x="0" y="457799"/>
                  <a:pt x="69881" y="508680"/>
                  <a:pt x="165012" y="508680"/>
                </a:cubicBezTo>
                <a:cubicBezTo>
                  <a:pt x="239356" y="508680"/>
                  <a:pt x="281056" y="481518"/>
                  <a:pt x="312808" y="437013"/>
                </a:cubicBezTo>
                <a:cubicBezTo>
                  <a:pt x="315486" y="464175"/>
                  <a:pt x="321862" y="485088"/>
                  <a:pt x="329131" y="495928"/>
                </a:cubicBezTo>
                <a:lnTo>
                  <a:pt x="473102" y="495928"/>
                </a:lnTo>
                <a:close/>
              </a:path>
            </a:pathLst>
          </a:custGeom>
          <a:solidFill>
            <a:srgbClr val="FFFFFF"/>
          </a:solidFill>
          <a:ln w="12748" cap="flat">
            <a:noFill/>
            <a:prstDash val="solid"/>
            <a:miter/>
          </a:ln>
        </p:spPr>
        <p:txBody>
          <a:bodyPr rtlCol="0" anchor="ctr"/>
          <a:lstStyle/>
          <a:p>
            <a:endParaRPr lang="en-AU"/>
          </a:p>
        </p:txBody>
      </p:sp>
      <p:sp>
        <p:nvSpPr>
          <p:cNvPr id="18" name="Freeform: Shape 17">
            <a:extLst>
              <a:ext uri="{FF2B5EF4-FFF2-40B4-BE49-F238E27FC236}">
                <a16:creationId xmlns:a16="http://schemas.microsoft.com/office/drawing/2014/main" id="{A6C729BC-1312-4D84-F245-730E2DEE76B2}"/>
              </a:ext>
            </a:extLst>
          </p:cNvPr>
          <p:cNvSpPr/>
          <p:nvPr/>
        </p:nvSpPr>
        <p:spPr>
          <a:xfrm>
            <a:off x="1890660" y="1751456"/>
            <a:ext cx="157508" cy="254380"/>
          </a:xfrm>
          <a:custGeom>
            <a:avLst/>
            <a:gdLst>
              <a:gd name="connsiteX0" fmla="*/ 303754 w 303753"/>
              <a:gd name="connsiteY0" fmla="*/ 127776 h 490571"/>
              <a:gd name="connsiteX1" fmla="*/ 303754 w 303753"/>
              <a:gd name="connsiteY1" fmla="*/ 3571 h 490571"/>
              <a:gd name="connsiteX2" fmla="*/ 273787 w 303753"/>
              <a:gd name="connsiteY2" fmla="*/ 0 h 490571"/>
              <a:gd name="connsiteX3" fmla="*/ 139635 w 303753"/>
              <a:gd name="connsiteY3" fmla="*/ 94238 h 490571"/>
              <a:gd name="connsiteX4" fmla="*/ 136957 w 303753"/>
              <a:gd name="connsiteY4" fmla="*/ 94238 h 490571"/>
              <a:gd name="connsiteX5" fmla="*/ 136957 w 303753"/>
              <a:gd name="connsiteY5" fmla="*/ 8161 h 490571"/>
              <a:gd name="connsiteX6" fmla="*/ 0 w 303753"/>
              <a:gd name="connsiteY6" fmla="*/ 8161 h 490571"/>
              <a:gd name="connsiteX7" fmla="*/ 0 w 303753"/>
              <a:gd name="connsiteY7" fmla="*/ 490572 h 490571"/>
              <a:gd name="connsiteX8" fmla="*/ 142313 w 303753"/>
              <a:gd name="connsiteY8" fmla="*/ 490572 h 490571"/>
              <a:gd name="connsiteX9" fmla="*/ 142313 w 303753"/>
              <a:gd name="connsiteY9" fmla="*/ 266646 h 490571"/>
              <a:gd name="connsiteX10" fmla="*/ 270216 w 303753"/>
              <a:gd name="connsiteY10" fmla="*/ 125225 h 490571"/>
              <a:gd name="connsiteX11" fmla="*/ 300183 w 303753"/>
              <a:gd name="connsiteY11" fmla="*/ 127903 h 490571"/>
              <a:gd name="connsiteX12" fmla="*/ 303754 w 303753"/>
              <a:gd name="connsiteY12" fmla="*/ 127903 h 490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3753" h="490571">
                <a:moveTo>
                  <a:pt x="303754" y="127776"/>
                </a:moveTo>
                <a:lnTo>
                  <a:pt x="303754" y="3571"/>
                </a:lnTo>
                <a:cubicBezTo>
                  <a:pt x="297378" y="893"/>
                  <a:pt x="287431" y="0"/>
                  <a:pt x="273787" y="0"/>
                </a:cubicBezTo>
                <a:cubicBezTo>
                  <a:pt x="213980" y="0"/>
                  <a:pt x="170368" y="27162"/>
                  <a:pt x="139635" y="94238"/>
                </a:cubicBezTo>
                <a:lnTo>
                  <a:pt x="136957" y="94238"/>
                </a:lnTo>
                <a:lnTo>
                  <a:pt x="136957" y="8161"/>
                </a:lnTo>
                <a:lnTo>
                  <a:pt x="0" y="8161"/>
                </a:lnTo>
                <a:lnTo>
                  <a:pt x="0" y="490572"/>
                </a:lnTo>
                <a:lnTo>
                  <a:pt x="142313" y="490572"/>
                </a:lnTo>
                <a:lnTo>
                  <a:pt x="142313" y="266646"/>
                </a:lnTo>
                <a:cubicBezTo>
                  <a:pt x="142313" y="172280"/>
                  <a:pt x="193066" y="124333"/>
                  <a:pt x="270216" y="125225"/>
                </a:cubicBezTo>
                <a:cubicBezTo>
                  <a:pt x="280163" y="125225"/>
                  <a:pt x="290109" y="126118"/>
                  <a:pt x="300183" y="127903"/>
                </a:cubicBezTo>
                <a:lnTo>
                  <a:pt x="303754" y="127903"/>
                </a:lnTo>
                <a:close/>
              </a:path>
            </a:pathLst>
          </a:custGeom>
          <a:solidFill>
            <a:srgbClr val="FFFFFF"/>
          </a:solidFill>
          <a:ln w="12748" cap="flat">
            <a:noFill/>
            <a:prstDash val="solid"/>
            <a:miter/>
          </a:ln>
        </p:spPr>
        <p:txBody>
          <a:bodyPr rtlCol="0" anchor="ctr"/>
          <a:lstStyle/>
          <a:p>
            <a:endParaRPr lang="en-AU"/>
          </a:p>
        </p:txBody>
      </p:sp>
      <p:sp>
        <p:nvSpPr>
          <p:cNvPr id="19" name="Freeform: Shape 18">
            <a:extLst>
              <a:ext uri="{FF2B5EF4-FFF2-40B4-BE49-F238E27FC236}">
                <a16:creationId xmlns:a16="http://schemas.microsoft.com/office/drawing/2014/main" id="{8B97EC9D-3EAF-339A-74C3-05C6C92B6BAF}"/>
              </a:ext>
            </a:extLst>
          </p:cNvPr>
          <p:cNvSpPr/>
          <p:nvPr/>
        </p:nvSpPr>
        <p:spPr>
          <a:xfrm>
            <a:off x="2045987" y="1748612"/>
            <a:ext cx="254855" cy="264696"/>
          </a:xfrm>
          <a:custGeom>
            <a:avLst/>
            <a:gdLst>
              <a:gd name="connsiteX0" fmla="*/ 247645 w 491487"/>
              <a:gd name="connsiteY0" fmla="*/ 100614 h 510464"/>
              <a:gd name="connsiteX1" fmla="*/ 346473 w 491487"/>
              <a:gd name="connsiteY1" fmla="*/ 208496 h 510464"/>
              <a:gd name="connsiteX2" fmla="*/ 140655 w 491487"/>
              <a:gd name="connsiteY2" fmla="*/ 208496 h 510464"/>
              <a:gd name="connsiteX3" fmla="*/ 247645 w 491487"/>
              <a:gd name="connsiteY3" fmla="*/ 100614 h 510464"/>
              <a:gd name="connsiteX4" fmla="*/ 256699 w 491487"/>
              <a:gd name="connsiteY4" fmla="*/ 407046 h 510464"/>
              <a:gd name="connsiteX5" fmla="*/ 139635 w 491487"/>
              <a:gd name="connsiteY5" fmla="*/ 291002 h 510464"/>
              <a:gd name="connsiteX6" fmla="*/ 491464 w 491487"/>
              <a:gd name="connsiteY6" fmla="*/ 291002 h 510464"/>
              <a:gd name="connsiteX7" fmla="*/ 413422 w 491487"/>
              <a:gd name="connsiteY7" fmla="*/ 61592 h 510464"/>
              <a:gd name="connsiteX8" fmla="*/ 247517 w 491487"/>
              <a:gd name="connsiteY8" fmla="*/ 0 h 510464"/>
              <a:gd name="connsiteX9" fmla="*/ 0 w 491487"/>
              <a:gd name="connsiteY9" fmla="*/ 255679 h 510464"/>
              <a:gd name="connsiteX10" fmla="*/ 254786 w 491487"/>
              <a:gd name="connsiteY10" fmla="*/ 510465 h 510464"/>
              <a:gd name="connsiteX11" fmla="*/ 482411 w 491487"/>
              <a:gd name="connsiteY11" fmla="*/ 359991 h 510464"/>
              <a:gd name="connsiteX12" fmla="*/ 344561 w 491487"/>
              <a:gd name="connsiteY12" fmla="*/ 359991 h 510464"/>
              <a:gd name="connsiteX13" fmla="*/ 256572 w 491487"/>
              <a:gd name="connsiteY13" fmla="*/ 407173 h 510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1487" h="510464">
                <a:moveTo>
                  <a:pt x="247645" y="100614"/>
                </a:moveTo>
                <a:cubicBezTo>
                  <a:pt x="303882" y="100614"/>
                  <a:pt x="341883" y="141420"/>
                  <a:pt x="346473" y="208496"/>
                </a:cubicBezTo>
                <a:lnTo>
                  <a:pt x="140655" y="208496"/>
                </a:lnTo>
                <a:cubicBezTo>
                  <a:pt x="149709" y="142313"/>
                  <a:pt x="182355" y="100614"/>
                  <a:pt x="247645" y="100614"/>
                </a:cubicBezTo>
                <a:moveTo>
                  <a:pt x="256699" y="407046"/>
                </a:moveTo>
                <a:cubicBezTo>
                  <a:pt x="187838" y="407046"/>
                  <a:pt x="148817" y="363561"/>
                  <a:pt x="139635" y="291002"/>
                </a:cubicBezTo>
                <a:lnTo>
                  <a:pt x="491464" y="291002"/>
                </a:lnTo>
                <a:cubicBezTo>
                  <a:pt x="492357" y="195744"/>
                  <a:pt x="467873" y="114258"/>
                  <a:pt x="413422" y="61592"/>
                </a:cubicBezTo>
                <a:cubicBezTo>
                  <a:pt x="370830" y="22571"/>
                  <a:pt x="316379" y="0"/>
                  <a:pt x="247517" y="0"/>
                </a:cubicBezTo>
                <a:cubicBezTo>
                  <a:pt x="100614" y="0"/>
                  <a:pt x="0" y="110688"/>
                  <a:pt x="0" y="255679"/>
                </a:cubicBezTo>
                <a:cubicBezTo>
                  <a:pt x="0" y="400670"/>
                  <a:pt x="97043" y="510465"/>
                  <a:pt x="254786" y="510465"/>
                </a:cubicBezTo>
                <a:cubicBezTo>
                  <a:pt x="378991" y="510465"/>
                  <a:pt x="457926" y="445174"/>
                  <a:pt x="482411" y="359991"/>
                </a:cubicBezTo>
                <a:lnTo>
                  <a:pt x="344561" y="359991"/>
                </a:lnTo>
                <a:cubicBezTo>
                  <a:pt x="329131" y="389958"/>
                  <a:pt x="301076" y="407173"/>
                  <a:pt x="256572" y="407173"/>
                </a:cubicBezTo>
              </a:path>
            </a:pathLst>
          </a:custGeom>
          <a:solidFill>
            <a:srgbClr val="FFFFFF"/>
          </a:solidFill>
          <a:ln w="12748" cap="flat">
            <a:noFill/>
            <a:prstDash val="solid"/>
            <a:miter/>
          </a:ln>
        </p:spPr>
        <p:txBody>
          <a:bodyPr rtlCol="0" anchor="ctr"/>
          <a:lstStyle/>
          <a:p>
            <a:endParaRPr lang="en-AU"/>
          </a:p>
        </p:txBody>
      </p:sp>
      <p:sp>
        <p:nvSpPr>
          <p:cNvPr id="21" name="Text Placeholder 20">
            <a:extLst>
              <a:ext uri="{FF2B5EF4-FFF2-40B4-BE49-F238E27FC236}">
                <a16:creationId xmlns:a16="http://schemas.microsoft.com/office/drawing/2014/main" id="{448993CC-D7E4-12D5-5827-680DDF8329FD}"/>
              </a:ext>
            </a:extLst>
          </p:cNvPr>
          <p:cNvSpPr>
            <a:spLocks noGrp="1"/>
          </p:cNvSpPr>
          <p:nvPr>
            <p:ph type="body" sz="quarter" idx="12" hasCustomPrompt="1"/>
          </p:nvPr>
        </p:nvSpPr>
        <p:spPr>
          <a:xfrm>
            <a:off x="479424" y="5748020"/>
            <a:ext cx="3600000" cy="252000"/>
          </a:xfrm>
          <a:prstGeom prst="rect">
            <a:avLst/>
          </a:prstGeom>
        </p:spPr>
        <p:txBody>
          <a:bodyPr/>
          <a:lstStyle>
            <a:lvl1pPr>
              <a:defRPr sz="1500" b="1">
                <a:solidFill>
                  <a:schemeClr val="bg1"/>
                </a:solidFill>
              </a:defRPr>
            </a:lvl1pPr>
          </a:lstStyle>
          <a:p>
            <a:pPr lvl="0"/>
            <a:r>
              <a:rPr lang="en-US" dirty="0"/>
              <a:t>Partners presentation</a:t>
            </a:r>
          </a:p>
        </p:txBody>
      </p:sp>
      <p:sp>
        <p:nvSpPr>
          <p:cNvPr id="7" name="Text Placeholder 5">
            <a:extLst>
              <a:ext uri="{FF2B5EF4-FFF2-40B4-BE49-F238E27FC236}">
                <a16:creationId xmlns:a16="http://schemas.microsoft.com/office/drawing/2014/main" id="{15A88D3F-FE5F-0108-D85A-B5C8823FFFE0}"/>
              </a:ext>
            </a:extLst>
          </p:cNvPr>
          <p:cNvSpPr>
            <a:spLocks noGrp="1"/>
          </p:cNvSpPr>
          <p:nvPr>
            <p:ph type="body" sz="quarter" idx="35" hasCustomPrompt="1"/>
          </p:nvPr>
        </p:nvSpPr>
        <p:spPr>
          <a:xfrm>
            <a:off x="381635" y="885953"/>
            <a:ext cx="5727600" cy="1998000"/>
          </a:xfrm>
          <a:prstGeom prst="rect">
            <a:avLst/>
          </a:prstGeom>
          <a:blipFill>
            <a:blip r:embed="rId2">
              <a:extLst>
                <a:ext uri="{96DAC541-7B7A-43D3-8B79-37D633B846F1}">
                  <asvg:svgBlip xmlns:asvg="http://schemas.microsoft.com/office/drawing/2016/SVG/main" r:embed="rId3"/>
                </a:ext>
              </a:extLst>
            </a:blip>
            <a:stretch>
              <a:fillRect/>
            </a:stretch>
          </a:blipFill>
        </p:spPr>
        <p:txBody>
          <a:bodyPr/>
          <a:lstStyle>
            <a:lvl1pPr>
              <a:defRPr/>
            </a:lvl1pPr>
          </a:lstStyle>
          <a:p>
            <a:pPr lvl="0"/>
            <a:r>
              <a:rPr lang="en-US" dirty="0"/>
              <a:t> </a:t>
            </a:r>
            <a:endParaRPr lang="en-AU" dirty="0"/>
          </a:p>
        </p:txBody>
      </p:sp>
      <p:sp>
        <p:nvSpPr>
          <p:cNvPr id="4" name="Rectangle 3">
            <a:extLst>
              <a:ext uri="{FF2B5EF4-FFF2-40B4-BE49-F238E27FC236}">
                <a16:creationId xmlns:a16="http://schemas.microsoft.com/office/drawing/2014/main" id="{DFC64535-48B0-3AF3-B19E-4B6FF6F3E119}"/>
              </a:ext>
            </a:extLst>
          </p:cNvPr>
          <p:cNvSpPr/>
          <p:nvPr userDrawn="1"/>
        </p:nvSpPr>
        <p:spPr>
          <a:xfrm>
            <a:off x="0" y="0"/>
            <a:ext cx="12192000" cy="192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233675276"/>
      </p:ext>
    </p:extLst>
  </p:cSld>
  <p:clrMapOvr>
    <a:masterClrMapping/>
  </p:clrMapOvr>
</p:sldLayout>
</file>

<file path=ppt/slideMasters/_rels/slideMaster1.xml.rels><?xml version="1.0" encoding="UTF-8" standalone="yes"?>
<Relationships xmlns="http://schemas.openxmlformats.org/package/2006/relationships"><Relationship Id="rId117" Type="http://schemas.openxmlformats.org/officeDocument/2006/relationships/slideLayout" Target="../slideLayouts/slideLayout117.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63" Type="http://schemas.openxmlformats.org/officeDocument/2006/relationships/slideLayout" Target="../slideLayouts/slideLayout63.xml"/><Relationship Id="rId84" Type="http://schemas.openxmlformats.org/officeDocument/2006/relationships/slideLayout" Target="../slideLayouts/slideLayout84.xml"/><Relationship Id="rId138" Type="http://schemas.openxmlformats.org/officeDocument/2006/relationships/slideLayout" Target="../slideLayouts/slideLayout138.xml"/><Relationship Id="rId159" Type="http://schemas.openxmlformats.org/officeDocument/2006/relationships/slideLayout" Target="../slideLayouts/slideLayout159.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53" Type="http://schemas.openxmlformats.org/officeDocument/2006/relationships/slideLayout" Target="../slideLayouts/slideLayout53.xml"/><Relationship Id="rId74" Type="http://schemas.openxmlformats.org/officeDocument/2006/relationships/slideLayout" Target="../slideLayouts/slideLayout74.xml"/><Relationship Id="rId128" Type="http://schemas.openxmlformats.org/officeDocument/2006/relationships/slideLayout" Target="../slideLayouts/slideLayout128.xml"/><Relationship Id="rId149" Type="http://schemas.openxmlformats.org/officeDocument/2006/relationships/slideLayout" Target="../slideLayouts/slideLayout149.xml"/><Relationship Id="rId5" Type="http://schemas.openxmlformats.org/officeDocument/2006/relationships/slideLayout" Target="../slideLayouts/slideLayout5.xml"/><Relationship Id="rId95" Type="http://schemas.openxmlformats.org/officeDocument/2006/relationships/slideLayout" Target="../slideLayouts/slideLayout95.xml"/><Relationship Id="rId160" Type="http://schemas.openxmlformats.org/officeDocument/2006/relationships/slideLayout" Target="../slideLayouts/slideLayout160.xml"/><Relationship Id="rId22" Type="http://schemas.openxmlformats.org/officeDocument/2006/relationships/slideLayout" Target="../slideLayouts/slideLayout22.xml"/><Relationship Id="rId43" Type="http://schemas.openxmlformats.org/officeDocument/2006/relationships/slideLayout" Target="../slideLayouts/slideLayout43.xml"/><Relationship Id="rId64" Type="http://schemas.openxmlformats.org/officeDocument/2006/relationships/slideLayout" Target="../slideLayouts/slideLayout64.xml"/><Relationship Id="rId118" Type="http://schemas.openxmlformats.org/officeDocument/2006/relationships/slideLayout" Target="../slideLayouts/slideLayout118.xml"/><Relationship Id="rId139" Type="http://schemas.openxmlformats.org/officeDocument/2006/relationships/slideLayout" Target="../slideLayouts/slideLayout139.xml"/><Relationship Id="rId85" Type="http://schemas.openxmlformats.org/officeDocument/2006/relationships/slideLayout" Target="../slideLayouts/slideLayout85.xml"/><Relationship Id="rId150" Type="http://schemas.openxmlformats.org/officeDocument/2006/relationships/slideLayout" Target="../slideLayouts/slideLayout150.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08" Type="http://schemas.openxmlformats.org/officeDocument/2006/relationships/slideLayout" Target="../slideLayouts/slideLayout108.xml"/><Relationship Id="rId124" Type="http://schemas.openxmlformats.org/officeDocument/2006/relationships/slideLayout" Target="../slideLayouts/slideLayout124.xml"/><Relationship Id="rId129" Type="http://schemas.openxmlformats.org/officeDocument/2006/relationships/slideLayout" Target="../slideLayouts/slideLayout129.xml"/><Relationship Id="rId54" Type="http://schemas.openxmlformats.org/officeDocument/2006/relationships/slideLayout" Target="../slideLayouts/slideLayout54.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40" Type="http://schemas.openxmlformats.org/officeDocument/2006/relationships/slideLayout" Target="../slideLayouts/slideLayout140.xml"/><Relationship Id="rId145" Type="http://schemas.openxmlformats.org/officeDocument/2006/relationships/slideLayout" Target="../slideLayouts/slideLayout145.xml"/><Relationship Id="rId161" Type="http://schemas.openxmlformats.org/officeDocument/2006/relationships/slideLayout" Target="../slideLayouts/slideLayout161.xml"/><Relationship Id="rId166" Type="http://schemas.openxmlformats.org/officeDocument/2006/relationships/slideLayout" Target="../slideLayouts/slideLayout166.xml"/><Relationship Id="rId1" Type="http://schemas.openxmlformats.org/officeDocument/2006/relationships/slideLayout" Target="../slideLayouts/slideLayout1.xml"/><Relationship Id="rId6" Type="http://schemas.openxmlformats.org/officeDocument/2006/relationships/slideLayout" Target="../slideLayouts/slideLayout6.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49" Type="http://schemas.openxmlformats.org/officeDocument/2006/relationships/slideLayout" Target="../slideLayouts/slideLayout49.xml"/><Relationship Id="rId114" Type="http://schemas.openxmlformats.org/officeDocument/2006/relationships/slideLayout" Target="../slideLayouts/slideLayout114.xml"/><Relationship Id="rId119" Type="http://schemas.openxmlformats.org/officeDocument/2006/relationships/slideLayout" Target="../slideLayouts/slideLayout119.xml"/><Relationship Id="rId44" Type="http://schemas.openxmlformats.org/officeDocument/2006/relationships/slideLayout" Target="../slideLayouts/slideLayout44.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130" Type="http://schemas.openxmlformats.org/officeDocument/2006/relationships/slideLayout" Target="../slideLayouts/slideLayout130.xml"/><Relationship Id="rId135" Type="http://schemas.openxmlformats.org/officeDocument/2006/relationships/slideLayout" Target="../slideLayouts/slideLayout135.xml"/><Relationship Id="rId151" Type="http://schemas.openxmlformats.org/officeDocument/2006/relationships/slideLayout" Target="../slideLayouts/slideLayout151.xml"/><Relationship Id="rId156" Type="http://schemas.openxmlformats.org/officeDocument/2006/relationships/slideLayout" Target="../slideLayouts/slideLayout156.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slideLayout" Target="../slideLayouts/slideLayout104.xml"/><Relationship Id="rId120" Type="http://schemas.openxmlformats.org/officeDocument/2006/relationships/slideLayout" Target="../slideLayouts/slideLayout120.xml"/><Relationship Id="rId125" Type="http://schemas.openxmlformats.org/officeDocument/2006/relationships/slideLayout" Target="../slideLayouts/slideLayout125.xml"/><Relationship Id="rId141" Type="http://schemas.openxmlformats.org/officeDocument/2006/relationships/slideLayout" Target="../slideLayouts/slideLayout141.xml"/><Relationship Id="rId146" Type="http://schemas.openxmlformats.org/officeDocument/2006/relationships/slideLayout" Target="../slideLayouts/slideLayout146.xml"/><Relationship Id="rId167" Type="http://schemas.openxmlformats.org/officeDocument/2006/relationships/theme" Target="../theme/theme1.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162" Type="http://schemas.openxmlformats.org/officeDocument/2006/relationships/slideLayout" Target="../slideLayouts/slideLayout16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115" Type="http://schemas.openxmlformats.org/officeDocument/2006/relationships/slideLayout" Target="../slideLayouts/slideLayout115.xml"/><Relationship Id="rId131" Type="http://schemas.openxmlformats.org/officeDocument/2006/relationships/slideLayout" Target="../slideLayouts/slideLayout131.xml"/><Relationship Id="rId136" Type="http://schemas.openxmlformats.org/officeDocument/2006/relationships/slideLayout" Target="../slideLayouts/slideLayout136.xml"/><Relationship Id="rId157" Type="http://schemas.openxmlformats.org/officeDocument/2006/relationships/slideLayout" Target="../slideLayouts/slideLayout15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52" Type="http://schemas.openxmlformats.org/officeDocument/2006/relationships/slideLayout" Target="../slideLayouts/slideLayout15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126" Type="http://schemas.openxmlformats.org/officeDocument/2006/relationships/slideLayout" Target="../slideLayouts/slideLayout126.xml"/><Relationship Id="rId147" Type="http://schemas.openxmlformats.org/officeDocument/2006/relationships/slideLayout" Target="../slideLayouts/slideLayout14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121" Type="http://schemas.openxmlformats.org/officeDocument/2006/relationships/slideLayout" Target="../slideLayouts/slideLayout121.xml"/><Relationship Id="rId142" Type="http://schemas.openxmlformats.org/officeDocument/2006/relationships/slideLayout" Target="../slideLayouts/slideLayout142.xml"/><Relationship Id="rId163" Type="http://schemas.openxmlformats.org/officeDocument/2006/relationships/slideLayout" Target="../slideLayouts/slideLayout163.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116" Type="http://schemas.openxmlformats.org/officeDocument/2006/relationships/slideLayout" Target="../slideLayouts/slideLayout116.xml"/><Relationship Id="rId137" Type="http://schemas.openxmlformats.org/officeDocument/2006/relationships/slideLayout" Target="../slideLayouts/slideLayout137.xml"/><Relationship Id="rId158" Type="http://schemas.openxmlformats.org/officeDocument/2006/relationships/slideLayout" Target="../slideLayouts/slideLayout158.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slideLayout" Target="../slideLayouts/slideLayout111.xml"/><Relationship Id="rId132" Type="http://schemas.openxmlformats.org/officeDocument/2006/relationships/slideLayout" Target="../slideLayouts/slideLayout132.xml"/><Relationship Id="rId153" Type="http://schemas.openxmlformats.org/officeDocument/2006/relationships/slideLayout" Target="../slideLayouts/slideLayout153.xml"/><Relationship Id="rId15" Type="http://schemas.openxmlformats.org/officeDocument/2006/relationships/slideLayout" Target="../slideLayouts/slideLayout15.xml"/><Relationship Id="rId36" Type="http://schemas.openxmlformats.org/officeDocument/2006/relationships/slideLayout" Target="../slideLayouts/slideLayout36.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27" Type="http://schemas.openxmlformats.org/officeDocument/2006/relationships/slideLayout" Target="../slideLayouts/slideLayout12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52" Type="http://schemas.openxmlformats.org/officeDocument/2006/relationships/slideLayout" Target="../slideLayouts/slideLayout52.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122" Type="http://schemas.openxmlformats.org/officeDocument/2006/relationships/slideLayout" Target="../slideLayouts/slideLayout122.xml"/><Relationship Id="rId143" Type="http://schemas.openxmlformats.org/officeDocument/2006/relationships/slideLayout" Target="../slideLayouts/slideLayout143.xml"/><Relationship Id="rId148" Type="http://schemas.openxmlformats.org/officeDocument/2006/relationships/slideLayout" Target="../slideLayouts/slideLayout148.xml"/><Relationship Id="rId164" Type="http://schemas.openxmlformats.org/officeDocument/2006/relationships/slideLayout" Target="../slideLayouts/slideLayout164.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47" Type="http://schemas.openxmlformats.org/officeDocument/2006/relationships/slideLayout" Target="../slideLayouts/slideLayout47.xml"/><Relationship Id="rId68" Type="http://schemas.openxmlformats.org/officeDocument/2006/relationships/slideLayout" Target="../slideLayouts/slideLayout68.xml"/><Relationship Id="rId89" Type="http://schemas.openxmlformats.org/officeDocument/2006/relationships/slideLayout" Target="../slideLayouts/slideLayout89.xml"/><Relationship Id="rId112" Type="http://schemas.openxmlformats.org/officeDocument/2006/relationships/slideLayout" Target="../slideLayouts/slideLayout112.xml"/><Relationship Id="rId133" Type="http://schemas.openxmlformats.org/officeDocument/2006/relationships/slideLayout" Target="../slideLayouts/slideLayout133.xml"/><Relationship Id="rId154" Type="http://schemas.openxmlformats.org/officeDocument/2006/relationships/slideLayout" Target="../slideLayouts/slideLayout154.xml"/><Relationship Id="rId16" Type="http://schemas.openxmlformats.org/officeDocument/2006/relationships/slideLayout" Target="../slideLayouts/slideLayout16.xml"/><Relationship Id="rId37" Type="http://schemas.openxmlformats.org/officeDocument/2006/relationships/slideLayout" Target="../slideLayouts/slideLayout37.xml"/><Relationship Id="rId58" Type="http://schemas.openxmlformats.org/officeDocument/2006/relationships/slideLayout" Target="../slideLayouts/slideLayout58.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123" Type="http://schemas.openxmlformats.org/officeDocument/2006/relationships/slideLayout" Target="../slideLayouts/slideLayout123.xml"/><Relationship Id="rId144" Type="http://schemas.openxmlformats.org/officeDocument/2006/relationships/slideLayout" Target="../slideLayouts/slideLayout144.xml"/><Relationship Id="rId90" Type="http://schemas.openxmlformats.org/officeDocument/2006/relationships/slideLayout" Target="../slideLayouts/slideLayout90.xml"/><Relationship Id="rId165" Type="http://schemas.openxmlformats.org/officeDocument/2006/relationships/slideLayout" Target="../slideLayouts/slideLayout165.xml"/><Relationship Id="rId27" Type="http://schemas.openxmlformats.org/officeDocument/2006/relationships/slideLayout" Target="../slideLayouts/slideLayout27.xml"/><Relationship Id="rId48" Type="http://schemas.openxmlformats.org/officeDocument/2006/relationships/slideLayout" Target="../slideLayouts/slideLayout48.xml"/><Relationship Id="rId69" Type="http://schemas.openxmlformats.org/officeDocument/2006/relationships/slideLayout" Target="../slideLayouts/slideLayout69.xml"/><Relationship Id="rId113" Type="http://schemas.openxmlformats.org/officeDocument/2006/relationships/slideLayout" Target="../slideLayouts/slideLayout113.xml"/><Relationship Id="rId134" Type="http://schemas.openxmlformats.org/officeDocument/2006/relationships/slideLayout" Target="../slideLayouts/slideLayout134.xml"/><Relationship Id="rId80" Type="http://schemas.openxmlformats.org/officeDocument/2006/relationships/slideLayout" Target="../slideLayouts/slideLayout80.xml"/><Relationship Id="rId155" Type="http://schemas.openxmlformats.org/officeDocument/2006/relationships/slideLayout" Target="../slideLayouts/slideLayout155.xml"/></Relationships>
</file>

<file path=ppt/slideMasters/_rels/slideMaster2.xml.rels><?xml version="1.0" encoding="UTF-8" standalone="yes"?>
<Relationships xmlns="http://schemas.openxmlformats.org/package/2006/relationships"><Relationship Id="rId117" Type="http://schemas.openxmlformats.org/officeDocument/2006/relationships/slideLayout" Target="../slideLayouts/slideLayout283.xml"/><Relationship Id="rId21" Type="http://schemas.openxmlformats.org/officeDocument/2006/relationships/slideLayout" Target="../slideLayouts/slideLayout187.xml"/><Relationship Id="rId42" Type="http://schemas.openxmlformats.org/officeDocument/2006/relationships/slideLayout" Target="../slideLayouts/slideLayout208.xml"/><Relationship Id="rId63" Type="http://schemas.openxmlformats.org/officeDocument/2006/relationships/slideLayout" Target="../slideLayouts/slideLayout229.xml"/><Relationship Id="rId84" Type="http://schemas.openxmlformats.org/officeDocument/2006/relationships/slideLayout" Target="../slideLayouts/slideLayout250.xml"/><Relationship Id="rId138" Type="http://schemas.openxmlformats.org/officeDocument/2006/relationships/slideLayout" Target="../slideLayouts/slideLayout304.xml"/><Relationship Id="rId159" Type="http://schemas.openxmlformats.org/officeDocument/2006/relationships/slideLayout" Target="../slideLayouts/slideLayout325.xml"/><Relationship Id="rId107" Type="http://schemas.openxmlformats.org/officeDocument/2006/relationships/slideLayout" Target="../slideLayouts/slideLayout273.xml"/><Relationship Id="rId11" Type="http://schemas.openxmlformats.org/officeDocument/2006/relationships/slideLayout" Target="../slideLayouts/slideLayout177.xml"/><Relationship Id="rId32" Type="http://schemas.openxmlformats.org/officeDocument/2006/relationships/slideLayout" Target="../slideLayouts/slideLayout198.xml"/><Relationship Id="rId53" Type="http://schemas.openxmlformats.org/officeDocument/2006/relationships/slideLayout" Target="../slideLayouts/slideLayout219.xml"/><Relationship Id="rId74" Type="http://schemas.openxmlformats.org/officeDocument/2006/relationships/slideLayout" Target="../slideLayouts/slideLayout240.xml"/><Relationship Id="rId128" Type="http://schemas.openxmlformats.org/officeDocument/2006/relationships/slideLayout" Target="../slideLayouts/slideLayout294.xml"/><Relationship Id="rId149" Type="http://schemas.openxmlformats.org/officeDocument/2006/relationships/slideLayout" Target="../slideLayouts/slideLayout315.xml"/><Relationship Id="rId5" Type="http://schemas.openxmlformats.org/officeDocument/2006/relationships/slideLayout" Target="../slideLayouts/slideLayout171.xml"/><Relationship Id="rId95" Type="http://schemas.openxmlformats.org/officeDocument/2006/relationships/slideLayout" Target="../slideLayouts/slideLayout261.xml"/><Relationship Id="rId160" Type="http://schemas.openxmlformats.org/officeDocument/2006/relationships/slideLayout" Target="../slideLayouts/slideLayout326.xml"/><Relationship Id="rId22" Type="http://schemas.openxmlformats.org/officeDocument/2006/relationships/slideLayout" Target="../slideLayouts/slideLayout188.xml"/><Relationship Id="rId43" Type="http://schemas.openxmlformats.org/officeDocument/2006/relationships/slideLayout" Target="../slideLayouts/slideLayout209.xml"/><Relationship Id="rId64" Type="http://schemas.openxmlformats.org/officeDocument/2006/relationships/slideLayout" Target="../slideLayouts/slideLayout230.xml"/><Relationship Id="rId118" Type="http://schemas.openxmlformats.org/officeDocument/2006/relationships/slideLayout" Target="../slideLayouts/slideLayout284.xml"/><Relationship Id="rId139" Type="http://schemas.openxmlformats.org/officeDocument/2006/relationships/slideLayout" Target="../slideLayouts/slideLayout305.xml"/><Relationship Id="rId85" Type="http://schemas.openxmlformats.org/officeDocument/2006/relationships/slideLayout" Target="../slideLayouts/slideLayout251.xml"/><Relationship Id="rId150" Type="http://schemas.openxmlformats.org/officeDocument/2006/relationships/slideLayout" Target="../slideLayouts/slideLayout316.xml"/><Relationship Id="rId12" Type="http://schemas.openxmlformats.org/officeDocument/2006/relationships/slideLayout" Target="../slideLayouts/slideLayout178.xml"/><Relationship Id="rId17" Type="http://schemas.openxmlformats.org/officeDocument/2006/relationships/slideLayout" Target="../slideLayouts/slideLayout183.xml"/><Relationship Id="rId33" Type="http://schemas.openxmlformats.org/officeDocument/2006/relationships/slideLayout" Target="../slideLayouts/slideLayout199.xml"/><Relationship Id="rId38" Type="http://schemas.openxmlformats.org/officeDocument/2006/relationships/slideLayout" Target="../slideLayouts/slideLayout204.xml"/><Relationship Id="rId59" Type="http://schemas.openxmlformats.org/officeDocument/2006/relationships/slideLayout" Target="../slideLayouts/slideLayout225.xml"/><Relationship Id="rId103" Type="http://schemas.openxmlformats.org/officeDocument/2006/relationships/slideLayout" Target="../slideLayouts/slideLayout269.xml"/><Relationship Id="rId108" Type="http://schemas.openxmlformats.org/officeDocument/2006/relationships/slideLayout" Target="../slideLayouts/slideLayout274.xml"/><Relationship Id="rId124" Type="http://schemas.openxmlformats.org/officeDocument/2006/relationships/slideLayout" Target="../slideLayouts/slideLayout290.xml"/><Relationship Id="rId129" Type="http://schemas.openxmlformats.org/officeDocument/2006/relationships/slideLayout" Target="../slideLayouts/slideLayout295.xml"/><Relationship Id="rId54" Type="http://schemas.openxmlformats.org/officeDocument/2006/relationships/slideLayout" Target="../slideLayouts/slideLayout220.xml"/><Relationship Id="rId70" Type="http://schemas.openxmlformats.org/officeDocument/2006/relationships/slideLayout" Target="../slideLayouts/slideLayout236.xml"/><Relationship Id="rId75" Type="http://schemas.openxmlformats.org/officeDocument/2006/relationships/slideLayout" Target="../slideLayouts/slideLayout241.xml"/><Relationship Id="rId91" Type="http://schemas.openxmlformats.org/officeDocument/2006/relationships/slideLayout" Target="../slideLayouts/slideLayout257.xml"/><Relationship Id="rId96" Type="http://schemas.openxmlformats.org/officeDocument/2006/relationships/slideLayout" Target="../slideLayouts/slideLayout262.xml"/><Relationship Id="rId140" Type="http://schemas.openxmlformats.org/officeDocument/2006/relationships/slideLayout" Target="../slideLayouts/slideLayout306.xml"/><Relationship Id="rId145" Type="http://schemas.openxmlformats.org/officeDocument/2006/relationships/slideLayout" Target="../slideLayouts/slideLayout311.xml"/><Relationship Id="rId161" Type="http://schemas.openxmlformats.org/officeDocument/2006/relationships/slideLayout" Target="../slideLayouts/slideLayout327.xml"/><Relationship Id="rId166" Type="http://schemas.openxmlformats.org/officeDocument/2006/relationships/slideLayout" Target="../slideLayouts/slideLayout332.xml"/><Relationship Id="rId1" Type="http://schemas.openxmlformats.org/officeDocument/2006/relationships/slideLayout" Target="../slideLayouts/slideLayout167.xml"/><Relationship Id="rId6" Type="http://schemas.openxmlformats.org/officeDocument/2006/relationships/slideLayout" Target="../slideLayouts/slideLayout172.xml"/><Relationship Id="rId23" Type="http://schemas.openxmlformats.org/officeDocument/2006/relationships/slideLayout" Target="../slideLayouts/slideLayout189.xml"/><Relationship Id="rId28" Type="http://schemas.openxmlformats.org/officeDocument/2006/relationships/slideLayout" Target="../slideLayouts/slideLayout194.xml"/><Relationship Id="rId49" Type="http://schemas.openxmlformats.org/officeDocument/2006/relationships/slideLayout" Target="../slideLayouts/slideLayout215.xml"/><Relationship Id="rId114" Type="http://schemas.openxmlformats.org/officeDocument/2006/relationships/slideLayout" Target="../slideLayouts/slideLayout280.xml"/><Relationship Id="rId119" Type="http://schemas.openxmlformats.org/officeDocument/2006/relationships/slideLayout" Target="../slideLayouts/slideLayout285.xml"/><Relationship Id="rId44" Type="http://schemas.openxmlformats.org/officeDocument/2006/relationships/slideLayout" Target="../slideLayouts/slideLayout210.xml"/><Relationship Id="rId60" Type="http://schemas.openxmlformats.org/officeDocument/2006/relationships/slideLayout" Target="../slideLayouts/slideLayout226.xml"/><Relationship Id="rId65" Type="http://schemas.openxmlformats.org/officeDocument/2006/relationships/slideLayout" Target="../slideLayouts/slideLayout231.xml"/><Relationship Id="rId81" Type="http://schemas.openxmlformats.org/officeDocument/2006/relationships/slideLayout" Target="../slideLayouts/slideLayout247.xml"/><Relationship Id="rId86" Type="http://schemas.openxmlformats.org/officeDocument/2006/relationships/slideLayout" Target="../slideLayouts/slideLayout252.xml"/><Relationship Id="rId130" Type="http://schemas.openxmlformats.org/officeDocument/2006/relationships/slideLayout" Target="../slideLayouts/slideLayout296.xml"/><Relationship Id="rId135" Type="http://schemas.openxmlformats.org/officeDocument/2006/relationships/slideLayout" Target="../slideLayouts/slideLayout301.xml"/><Relationship Id="rId151" Type="http://schemas.openxmlformats.org/officeDocument/2006/relationships/slideLayout" Target="../slideLayouts/slideLayout317.xml"/><Relationship Id="rId156" Type="http://schemas.openxmlformats.org/officeDocument/2006/relationships/slideLayout" Target="../slideLayouts/slideLayout322.xml"/><Relationship Id="rId13" Type="http://schemas.openxmlformats.org/officeDocument/2006/relationships/slideLayout" Target="../slideLayouts/slideLayout179.xml"/><Relationship Id="rId18" Type="http://schemas.openxmlformats.org/officeDocument/2006/relationships/slideLayout" Target="../slideLayouts/slideLayout184.xml"/><Relationship Id="rId39" Type="http://schemas.openxmlformats.org/officeDocument/2006/relationships/slideLayout" Target="../slideLayouts/slideLayout205.xml"/><Relationship Id="rId109" Type="http://schemas.openxmlformats.org/officeDocument/2006/relationships/slideLayout" Target="../slideLayouts/slideLayout275.xml"/><Relationship Id="rId34" Type="http://schemas.openxmlformats.org/officeDocument/2006/relationships/slideLayout" Target="../slideLayouts/slideLayout200.xml"/><Relationship Id="rId50" Type="http://schemas.openxmlformats.org/officeDocument/2006/relationships/slideLayout" Target="../slideLayouts/slideLayout216.xml"/><Relationship Id="rId55" Type="http://schemas.openxmlformats.org/officeDocument/2006/relationships/slideLayout" Target="../slideLayouts/slideLayout221.xml"/><Relationship Id="rId76" Type="http://schemas.openxmlformats.org/officeDocument/2006/relationships/slideLayout" Target="../slideLayouts/slideLayout242.xml"/><Relationship Id="rId97" Type="http://schemas.openxmlformats.org/officeDocument/2006/relationships/slideLayout" Target="../slideLayouts/slideLayout263.xml"/><Relationship Id="rId104" Type="http://schemas.openxmlformats.org/officeDocument/2006/relationships/slideLayout" Target="../slideLayouts/slideLayout270.xml"/><Relationship Id="rId120" Type="http://schemas.openxmlformats.org/officeDocument/2006/relationships/slideLayout" Target="../slideLayouts/slideLayout286.xml"/><Relationship Id="rId125" Type="http://schemas.openxmlformats.org/officeDocument/2006/relationships/slideLayout" Target="../slideLayouts/slideLayout291.xml"/><Relationship Id="rId141" Type="http://schemas.openxmlformats.org/officeDocument/2006/relationships/slideLayout" Target="../slideLayouts/slideLayout307.xml"/><Relationship Id="rId146" Type="http://schemas.openxmlformats.org/officeDocument/2006/relationships/slideLayout" Target="../slideLayouts/slideLayout312.xml"/><Relationship Id="rId167" Type="http://schemas.openxmlformats.org/officeDocument/2006/relationships/slideLayout" Target="../slideLayouts/slideLayout333.xml"/><Relationship Id="rId7" Type="http://schemas.openxmlformats.org/officeDocument/2006/relationships/slideLayout" Target="../slideLayouts/slideLayout173.xml"/><Relationship Id="rId71" Type="http://schemas.openxmlformats.org/officeDocument/2006/relationships/slideLayout" Target="../slideLayouts/slideLayout237.xml"/><Relationship Id="rId92" Type="http://schemas.openxmlformats.org/officeDocument/2006/relationships/slideLayout" Target="../slideLayouts/slideLayout258.xml"/><Relationship Id="rId162" Type="http://schemas.openxmlformats.org/officeDocument/2006/relationships/slideLayout" Target="../slideLayouts/slideLayout328.xml"/><Relationship Id="rId2" Type="http://schemas.openxmlformats.org/officeDocument/2006/relationships/slideLayout" Target="../slideLayouts/slideLayout168.xml"/><Relationship Id="rId29" Type="http://schemas.openxmlformats.org/officeDocument/2006/relationships/slideLayout" Target="../slideLayouts/slideLayout195.xml"/><Relationship Id="rId24" Type="http://schemas.openxmlformats.org/officeDocument/2006/relationships/slideLayout" Target="../slideLayouts/slideLayout190.xml"/><Relationship Id="rId40" Type="http://schemas.openxmlformats.org/officeDocument/2006/relationships/slideLayout" Target="../slideLayouts/slideLayout206.xml"/><Relationship Id="rId45" Type="http://schemas.openxmlformats.org/officeDocument/2006/relationships/slideLayout" Target="../slideLayouts/slideLayout211.xml"/><Relationship Id="rId66" Type="http://schemas.openxmlformats.org/officeDocument/2006/relationships/slideLayout" Target="../slideLayouts/slideLayout232.xml"/><Relationship Id="rId87" Type="http://schemas.openxmlformats.org/officeDocument/2006/relationships/slideLayout" Target="../slideLayouts/slideLayout253.xml"/><Relationship Id="rId110" Type="http://schemas.openxmlformats.org/officeDocument/2006/relationships/slideLayout" Target="../slideLayouts/slideLayout276.xml"/><Relationship Id="rId115" Type="http://schemas.openxmlformats.org/officeDocument/2006/relationships/slideLayout" Target="../slideLayouts/slideLayout281.xml"/><Relationship Id="rId131" Type="http://schemas.openxmlformats.org/officeDocument/2006/relationships/slideLayout" Target="../slideLayouts/slideLayout297.xml"/><Relationship Id="rId136" Type="http://schemas.openxmlformats.org/officeDocument/2006/relationships/slideLayout" Target="../slideLayouts/slideLayout302.xml"/><Relationship Id="rId157" Type="http://schemas.openxmlformats.org/officeDocument/2006/relationships/slideLayout" Target="../slideLayouts/slideLayout323.xml"/><Relationship Id="rId61" Type="http://schemas.openxmlformats.org/officeDocument/2006/relationships/slideLayout" Target="../slideLayouts/slideLayout227.xml"/><Relationship Id="rId82" Type="http://schemas.openxmlformats.org/officeDocument/2006/relationships/slideLayout" Target="../slideLayouts/slideLayout248.xml"/><Relationship Id="rId152" Type="http://schemas.openxmlformats.org/officeDocument/2006/relationships/slideLayout" Target="../slideLayouts/slideLayout318.xml"/><Relationship Id="rId19" Type="http://schemas.openxmlformats.org/officeDocument/2006/relationships/slideLayout" Target="../slideLayouts/slideLayout185.xml"/><Relationship Id="rId14" Type="http://schemas.openxmlformats.org/officeDocument/2006/relationships/slideLayout" Target="../slideLayouts/slideLayout180.xml"/><Relationship Id="rId30" Type="http://schemas.openxmlformats.org/officeDocument/2006/relationships/slideLayout" Target="../slideLayouts/slideLayout196.xml"/><Relationship Id="rId35" Type="http://schemas.openxmlformats.org/officeDocument/2006/relationships/slideLayout" Target="../slideLayouts/slideLayout201.xml"/><Relationship Id="rId56" Type="http://schemas.openxmlformats.org/officeDocument/2006/relationships/slideLayout" Target="../slideLayouts/slideLayout222.xml"/><Relationship Id="rId77" Type="http://schemas.openxmlformats.org/officeDocument/2006/relationships/slideLayout" Target="../slideLayouts/slideLayout243.xml"/><Relationship Id="rId100" Type="http://schemas.openxmlformats.org/officeDocument/2006/relationships/slideLayout" Target="../slideLayouts/slideLayout266.xml"/><Relationship Id="rId105" Type="http://schemas.openxmlformats.org/officeDocument/2006/relationships/slideLayout" Target="../slideLayouts/slideLayout271.xml"/><Relationship Id="rId126" Type="http://schemas.openxmlformats.org/officeDocument/2006/relationships/slideLayout" Target="../slideLayouts/slideLayout292.xml"/><Relationship Id="rId147" Type="http://schemas.openxmlformats.org/officeDocument/2006/relationships/slideLayout" Target="../slideLayouts/slideLayout313.xml"/><Relationship Id="rId168" Type="http://schemas.openxmlformats.org/officeDocument/2006/relationships/theme" Target="../theme/theme2.xml"/><Relationship Id="rId8" Type="http://schemas.openxmlformats.org/officeDocument/2006/relationships/slideLayout" Target="../slideLayouts/slideLayout174.xml"/><Relationship Id="rId51" Type="http://schemas.openxmlformats.org/officeDocument/2006/relationships/slideLayout" Target="../slideLayouts/slideLayout217.xml"/><Relationship Id="rId72" Type="http://schemas.openxmlformats.org/officeDocument/2006/relationships/slideLayout" Target="../slideLayouts/slideLayout238.xml"/><Relationship Id="rId93" Type="http://schemas.openxmlformats.org/officeDocument/2006/relationships/slideLayout" Target="../slideLayouts/slideLayout259.xml"/><Relationship Id="rId98" Type="http://schemas.openxmlformats.org/officeDocument/2006/relationships/slideLayout" Target="../slideLayouts/slideLayout264.xml"/><Relationship Id="rId121" Type="http://schemas.openxmlformats.org/officeDocument/2006/relationships/slideLayout" Target="../slideLayouts/slideLayout287.xml"/><Relationship Id="rId142" Type="http://schemas.openxmlformats.org/officeDocument/2006/relationships/slideLayout" Target="../slideLayouts/slideLayout308.xml"/><Relationship Id="rId163" Type="http://schemas.openxmlformats.org/officeDocument/2006/relationships/slideLayout" Target="../slideLayouts/slideLayout329.xml"/><Relationship Id="rId3" Type="http://schemas.openxmlformats.org/officeDocument/2006/relationships/slideLayout" Target="../slideLayouts/slideLayout169.xml"/><Relationship Id="rId25" Type="http://schemas.openxmlformats.org/officeDocument/2006/relationships/slideLayout" Target="../slideLayouts/slideLayout191.xml"/><Relationship Id="rId46" Type="http://schemas.openxmlformats.org/officeDocument/2006/relationships/slideLayout" Target="../slideLayouts/slideLayout212.xml"/><Relationship Id="rId67" Type="http://schemas.openxmlformats.org/officeDocument/2006/relationships/slideLayout" Target="../slideLayouts/slideLayout233.xml"/><Relationship Id="rId116" Type="http://schemas.openxmlformats.org/officeDocument/2006/relationships/slideLayout" Target="../slideLayouts/slideLayout282.xml"/><Relationship Id="rId137" Type="http://schemas.openxmlformats.org/officeDocument/2006/relationships/slideLayout" Target="../slideLayouts/slideLayout303.xml"/><Relationship Id="rId158" Type="http://schemas.openxmlformats.org/officeDocument/2006/relationships/slideLayout" Target="../slideLayouts/slideLayout324.xml"/><Relationship Id="rId20" Type="http://schemas.openxmlformats.org/officeDocument/2006/relationships/slideLayout" Target="../slideLayouts/slideLayout186.xml"/><Relationship Id="rId41" Type="http://schemas.openxmlformats.org/officeDocument/2006/relationships/slideLayout" Target="../slideLayouts/slideLayout207.xml"/><Relationship Id="rId62" Type="http://schemas.openxmlformats.org/officeDocument/2006/relationships/slideLayout" Target="../slideLayouts/slideLayout228.xml"/><Relationship Id="rId83" Type="http://schemas.openxmlformats.org/officeDocument/2006/relationships/slideLayout" Target="../slideLayouts/slideLayout249.xml"/><Relationship Id="rId88" Type="http://schemas.openxmlformats.org/officeDocument/2006/relationships/slideLayout" Target="../slideLayouts/slideLayout254.xml"/><Relationship Id="rId111" Type="http://schemas.openxmlformats.org/officeDocument/2006/relationships/slideLayout" Target="../slideLayouts/slideLayout277.xml"/><Relationship Id="rId132" Type="http://schemas.openxmlformats.org/officeDocument/2006/relationships/slideLayout" Target="../slideLayouts/slideLayout298.xml"/><Relationship Id="rId153" Type="http://schemas.openxmlformats.org/officeDocument/2006/relationships/slideLayout" Target="../slideLayouts/slideLayout319.xml"/><Relationship Id="rId15" Type="http://schemas.openxmlformats.org/officeDocument/2006/relationships/slideLayout" Target="../slideLayouts/slideLayout181.xml"/><Relationship Id="rId36" Type="http://schemas.openxmlformats.org/officeDocument/2006/relationships/slideLayout" Target="../slideLayouts/slideLayout202.xml"/><Relationship Id="rId57" Type="http://schemas.openxmlformats.org/officeDocument/2006/relationships/slideLayout" Target="../slideLayouts/slideLayout223.xml"/><Relationship Id="rId106" Type="http://schemas.openxmlformats.org/officeDocument/2006/relationships/slideLayout" Target="../slideLayouts/slideLayout272.xml"/><Relationship Id="rId127" Type="http://schemas.openxmlformats.org/officeDocument/2006/relationships/slideLayout" Target="../slideLayouts/slideLayout293.xml"/><Relationship Id="rId10" Type="http://schemas.openxmlformats.org/officeDocument/2006/relationships/slideLayout" Target="../slideLayouts/slideLayout176.xml"/><Relationship Id="rId31" Type="http://schemas.openxmlformats.org/officeDocument/2006/relationships/slideLayout" Target="../slideLayouts/slideLayout197.xml"/><Relationship Id="rId52" Type="http://schemas.openxmlformats.org/officeDocument/2006/relationships/slideLayout" Target="../slideLayouts/slideLayout218.xml"/><Relationship Id="rId73" Type="http://schemas.openxmlformats.org/officeDocument/2006/relationships/slideLayout" Target="../slideLayouts/slideLayout239.xml"/><Relationship Id="rId78" Type="http://schemas.openxmlformats.org/officeDocument/2006/relationships/slideLayout" Target="../slideLayouts/slideLayout244.xml"/><Relationship Id="rId94" Type="http://schemas.openxmlformats.org/officeDocument/2006/relationships/slideLayout" Target="../slideLayouts/slideLayout260.xml"/><Relationship Id="rId99" Type="http://schemas.openxmlformats.org/officeDocument/2006/relationships/slideLayout" Target="../slideLayouts/slideLayout265.xml"/><Relationship Id="rId101" Type="http://schemas.openxmlformats.org/officeDocument/2006/relationships/slideLayout" Target="../slideLayouts/slideLayout267.xml"/><Relationship Id="rId122" Type="http://schemas.openxmlformats.org/officeDocument/2006/relationships/slideLayout" Target="../slideLayouts/slideLayout288.xml"/><Relationship Id="rId143" Type="http://schemas.openxmlformats.org/officeDocument/2006/relationships/slideLayout" Target="../slideLayouts/slideLayout309.xml"/><Relationship Id="rId148" Type="http://schemas.openxmlformats.org/officeDocument/2006/relationships/slideLayout" Target="../slideLayouts/slideLayout314.xml"/><Relationship Id="rId164" Type="http://schemas.openxmlformats.org/officeDocument/2006/relationships/slideLayout" Target="../slideLayouts/slideLayout330.xml"/><Relationship Id="rId4" Type="http://schemas.openxmlformats.org/officeDocument/2006/relationships/slideLayout" Target="../slideLayouts/slideLayout170.xml"/><Relationship Id="rId9" Type="http://schemas.openxmlformats.org/officeDocument/2006/relationships/slideLayout" Target="../slideLayouts/slideLayout175.xml"/><Relationship Id="rId26" Type="http://schemas.openxmlformats.org/officeDocument/2006/relationships/slideLayout" Target="../slideLayouts/slideLayout192.xml"/><Relationship Id="rId47" Type="http://schemas.openxmlformats.org/officeDocument/2006/relationships/slideLayout" Target="../slideLayouts/slideLayout213.xml"/><Relationship Id="rId68" Type="http://schemas.openxmlformats.org/officeDocument/2006/relationships/slideLayout" Target="../slideLayouts/slideLayout234.xml"/><Relationship Id="rId89" Type="http://schemas.openxmlformats.org/officeDocument/2006/relationships/slideLayout" Target="../slideLayouts/slideLayout255.xml"/><Relationship Id="rId112" Type="http://schemas.openxmlformats.org/officeDocument/2006/relationships/slideLayout" Target="../slideLayouts/slideLayout278.xml"/><Relationship Id="rId133" Type="http://schemas.openxmlformats.org/officeDocument/2006/relationships/slideLayout" Target="../slideLayouts/slideLayout299.xml"/><Relationship Id="rId154" Type="http://schemas.openxmlformats.org/officeDocument/2006/relationships/slideLayout" Target="../slideLayouts/slideLayout320.xml"/><Relationship Id="rId16" Type="http://schemas.openxmlformats.org/officeDocument/2006/relationships/slideLayout" Target="../slideLayouts/slideLayout182.xml"/><Relationship Id="rId37" Type="http://schemas.openxmlformats.org/officeDocument/2006/relationships/slideLayout" Target="../slideLayouts/slideLayout203.xml"/><Relationship Id="rId58" Type="http://schemas.openxmlformats.org/officeDocument/2006/relationships/slideLayout" Target="../slideLayouts/slideLayout224.xml"/><Relationship Id="rId79" Type="http://schemas.openxmlformats.org/officeDocument/2006/relationships/slideLayout" Target="../slideLayouts/slideLayout245.xml"/><Relationship Id="rId102" Type="http://schemas.openxmlformats.org/officeDocument/2006/relationships/slideLayout" Target="../slideLayouts/slideLayout268.xml"/><Relationship Id="rId123" Type="http://schemas.openxmlformats.org/officeDocument/2006/relationships/slideLayout" Target="../slideLayouts/slideLayout289.xml"/><Relationship Id="rId144" Type="http://schemas.openxmlformats.org/officeDocument/2006/relationships/slideLayout" Target="../slideLayouts/slideLayout310.xml"/><Relationship Id="rId90" Type="http://schemas.openxmlformats.org/officeDocument/2006/relationships/slideLayout" Target="../slideLayouts/slideLayout256.xml"/><Relationship Id="rId165" Type="http://schemas.openxmlformats.org/officeDocument/2006/relationships/slideLayout" Target="../slideLayouts/slideLayout331.xml"/><Relationship Id="rId27" Type="http://schemas.openxmlformats.org/officeDocument/2006/relationships/slideLayout" Target="../slideLayouts/slideLayout193.xml"/><Relationship Id="rId48" Type="http://schemas.openxmlformats.org/officeDocument/2006/relationships/slideLayout" Target="../slideLayouts/slideLayout214.xml"/><Relationship Id="rId69" Type="http://schemas.openxmlformats.org/officeDocument/2006/relationships/slideLayout" Target="../slideLayouts/slideLayout235.xml"/><Relationship Id="rId113" Type="http://schemas.openxmlformats.org/officeDocument/2006/relationships/slideLayout" Target="../slideLayouts/slideLayout279.xml"/><Relationship Id="rId134" Type="http://schemas.openxmlformats.org/officeDocument/2006/relationships/slideLayout" Target="../slideLayouts/slideLayout300.xml"/><Relationship Id="rId80" Type="http://schemas.openxmlformats.org/officeDocument/2006/relationships/slideLayout" Target="../slideLayouts/slideLayout246.xml"/><Relationship Id="rId155" Type="http://schemas.openxmlformats.org/officeDocument/2006/relationships/slideLayout" Target="../slideLayouts/slideLayout321.xml"/></Relationships>
</file>

<file path=ppt/slideMasters/_rels/slideMaster3.xml.rels><?xml version="1.0" encoding="UTF-8" standalone="yes"?>
<Relationships xmlns="http://schemas.openxmlformats.org/package/2006/relationships"><Relationship Id="rId26" Type="http://schemas.openxmlformats.org/officeDocument/2006/relationships/slideLayout" Target="../slideLayouts/slideLayout359.xml"/><Relationship Id="rId21" Type="http://schemas.openxmlformats.org/officeDocument/2006/relationships/slideLayout" Target="../slideLayouts/slideLayout354.xml"/><Relationship Id="rId42" Type="http://schemas.openxmlformats.org/officeDocument/2006/relationships/slideLayout" Target="../slideLayouts/slideLayout375.xml"/><Relationship Id="rId47" Type="http://schemas.openxmlformats.org/officeDocument/2006/relationships/slideLayout" Target="../slideLayouts/slideLayout380.xml"/><Relationship Id="rId63" Type="http://schemas.openxmlformats.org/officeDocument/2006/relationships/slideLayout" Target="../slideLayouts/slideLayout396.xml"/><Relationship Id="rId68" Type="http://schemas.openxmlformats.org/officeDocument/2006/relationships/slideLayout" Target="../slideLayouts/slideLayout401.xml"/><Relationship Id="rId84" Type="http://schemas.openxmlformats.org/officeDocument/2006/relationships/slideLayout" Target="../slideLayouts/slideLayout417.xml"/><Relationship Id="rId16" Type="http://schemas.openxmlformats.org/officeDocument/2006/relationships/slideLayout" Target="../slideLayouts/slideLayout349.xml"/><Relationship Id="rId11" Type="http://schemas.openxmlformats.org/officeDocument/2006/relationships/slideLayout" Target="../slideLayouts/slideLayout344.xml"/><Relationship Id="rId32" Type="http://schemas.openxmlformats.org/officeDocument/2006/relationships/slideLayout" Target="../slideLayouts/slideLayout365.xml"/><Relationship Id="rId37" Type="http://schemas.openxmlformats.org/officeDocument/2006/relationships/slideLayout" Target="../slideLayouts/slideLayout370.xml"/><Relationship Id="rId53" Type="http://schemas.openxmlformats.org/officeDocument/2006/relationships/slideLayout" Target="../slideLayouts/slideLayout386.xml"/><Relationship Id="rId58" Type="http://schemas.openxmlformats.org/officeDocument/2006/relationships/slideLayout" Target="../slideLayouts/slideLayout391.xml"/><Relationship Id="rId74" Type="http://schemas.openxmlformats.org/officeDocument/2006/relationships/slideLayout" Target="../slideLayouts/slideLayout407.xml"/><Relationship Id="rId79" Type="http://schemas.openxmlformats.org/officeDocument/2006/relationships/slideLayout" Target="../slideLayouts/slideLayout412.xml"/><Relationship Id="rId5" Type="http://schemas.openxmlformats.org/officeDocument/2006/relationships/slideLayout" Target="../slideLayouts/slideLayout338.xml"/><Relationship Id="rId19" Type="http://schemas.openxmlformats.org/officeDocument/2006/relationships/slideLayout" Target="../slideLayouts/slideLayout352.xml"/><Relationship Id="rId14" Type="http://schemas.openxmlformats.org/officeDocument/2006/relationships/slideLayout" Target="../slideLayouts/slideLayout347.xml"/><Relationship Id="rId22" Type="http://schemas.openxmlformats.org/officeDocument/2006/relationships/slideLayout" Target="../slideLayouts/slideLayout355.xml"/><Relationship Id="rId27" Type="http://schemas.openxmlformats.org/officeDocument/2006/relationships/slideLayout" Target="../slideLayouts/slideLayout360.xml"/><Relationship Id="rId30" Type="http://schemas.openxmlformats.org/officeDocument/2006/relationships/slideLayout" Target="../slideLayouts/slideLayout363.xml"/><Relationship Id="rId35" Type="http://schemas.openxmlformats.org/officeDocument/2006/relationships/slideLayout" Target="../slideLayouts/slideLayout368.xml"/><Relationship Id="rId43" Type="http://schemas.openxmlformats.org/officeDocument/2006/relationships/slideLayout" Target="../slideLayouts/slideLayout376.xml"/><Relationship Id="rId48" Type="http://schemas.openxmlformats.org/officeDocument/2006/relationships/slideLayout" Target="../slideLayouts/slideLayout381.xml"/><Relationship Id="rId56" Type="http://schemas.openxmlformats.org/officeDocument/2006/relationships/slideLayout" Target="../slideLayouts/slideLayout389.xml"/><Relationship Id="rId64" Type="http://schemas.openxmlformats.org/officeDocument/2006/relationships/slideLayout" Target="../slideLayouts/slideLayout397.xml"/><Relationship Id="rId69" Type="http://schemas.openxmlformats.org/officeDocument/2006/relationships/slideLayout" Target="../slideLayouts/slideLayout402.xml"/><Relationship Id="rId77" Type="http://schemas.openxmlformats.org/officeDocument/2006/relationships/slideLayout" Target="../slideLayouts/slideLayout410.xml"/><Relationship Id="rId8" Type="http://schemas.openxmlformats.org/officeDocument/2006/relationships/slideLayout" Target="../slideLayouts/slideLayout341.xml"/><Relationship Id="rId51" Type="http://schemas.openxmlformats.org/officeDocument/2006/relationships/slideLayout" Target="../slideLayouts/slideLayout384.xml"/><Relationship Id="rId72" Type="http://schemas.openxmlformats.org/officeDocument/2006/relationships/slideLayout" Target="../slideLayouts/slideLayout405.xml"/><Relationship Id="rId80" Type="http://schemas.openxmlformats.org/officeDocument/2006/relationships/slideLayout" Target="../slideLayouts/slideLayout413.xml"/><Relationship Id="rId85" Type="http://schemas.openxmlformats.org/officeDocument/2006/relationships/theme" Target="../theme/theme3.xml"/><Relationship Id="rId3" Type="http://schemas.openxmlformats.org/officeDocument/2006/relationships/slideLayout" Target="../slideLayouts/slideLayout336.xml"/><Relationship Id="rId12" Type="http://schemas.openxmlformats.org/officeDocument/2006/relationships/slideLayout" Target="../slideLayouts/slideLayout345.xml"/><Relationship Id="rId17" Type="http://schemas.openxmlformats.org/officeDocument/2006/relationships/slideLayout" Target="../slideLayouts/slideLayout350.xml"/><Relationship Id="rId25" Type="http://schemas.openxmlformats.org/officeDocument/2006/relationships/slideLayout" Target="../slideLayouts/slideLayout358.xml"/><Relationship Id="rId33" Type="http://schemas.openxmlformats.org/officeDocument/2006/relationships/slideLayout" Target="../slideLayouts/slideLayout366.xml"/><Relationship Id="rId38" Type="http://schemas.openxmlformats.org/officeDocument/2006/relationships/slideLayout" Target="../slideLayouts/slideLayout371.xml"/><Relationship Id="rId46" Type="http://schemas.openxmlformats.org/officeDocument/2006/relationships/slideLayout" Target="../slideLayouts/slideLayout379.xml"/><Relationship Id="rId59" Type="http://schemas.openxmlformats.org/officeDocument/2006/relationships/slideLayout" Target="../slideLayouts/slideLayout392.xml"/><Relationship Id="rId67" Type="http://schemas.openxmlformats.org/officeDocument/2006/relationships/slideLayout" Target="../slideLayouts/slideLayout400.xml"/><Relationship Id="rId20" Type="http://schemas.openxmlformats.org/officeDocument/2006/relationships/slideLayout" Target="../slideLayouts/slideLayout353.xml"/><Relationship Id="rId41" Type="http://schemas.openxmlformats.org/officeDocument/2006/relationships/slideLayout" Target="../slideLayouts/slideLayout374.xml"/><Relationship Id="rId54" Type="http://schemas.openxmlformats.org/officeDocument/2006/relationships/slideLayout" Target="../slideLayouts/slideLayout387.xml"/><Relationship Id="rId62" Type="http://schemas.openxmlformats.org/officeDocument/2006/relationships/slideLayout" Target="../slideLayouts/slideLayout395.xml"/><Relationship Id="rId70" Type="http://schemas.openxmlformats.org/officeDocument/2006/relationships/slideLayout" Target="../slideLayouts/slideLayout403.xml"/><Relationship Id="rId75" Type="http://schemas.openxmlformats.org/officeDocument/2006/relationships/slideLayout" Target="../slideLayouts/slideLayout408.xml"/><Relationship Id="rId83" Type="http://schemas.openxmlformats.org/officeDocument/2006/relationships/slideLayout" Target="../slideLayouts/slideLayout416.xml"/><Relationship Id="rId1" Type="http://schemas.openxmlformats.org/officeDocument/2006/relationships/slideLayout" Target="../slideLayouts/slideLayout334.xml"/><Relationship Id="rId6" Type="http://schemas.openxmlformats.org/officeDocument/2006/relationships/slideLayout" Target="../slideLayouts/slideLayout339.xml"/><Relationship Id="rId15" Type="http://schemas.openxmlformats.org/officeDocument/2006/relationships/slideLayout" Target="../slideLayouts/slideLayout348.xml"/><Relationship Id="rId23" Type="http://schemas.openxmlformats.org/officeDocument/2006/relationships/slideLayout" Target="../slideLayouts/slideLayout356.xml"/><Relationship Id="rId28" Type="http://schemas.openxmlformats.org/officeDocument/2006/relationships/slideLayout" Target="../slideLayouts/slideLayout361.xml"/><Relationship Id="rId36" Type="http://schemas.openxmlformats.org/officeDocument/2006/relationships/slideLayout" Target="../slideLayouts/slideLayout369.xml"/><Relationship Id="rId49" Type="http://schemas.openxmlformats.org/officeDocument/2006/relationships/slideLayout" Target="../slideLayouts/slideLayout382.xml"/><Relationship Id="rId57" Type="http://schemas.openxmlformats.org/officeDocument/2006/relationships/slideLayout" Target="../slideLayouts/slideLayout390.xml"/><Relationship Id="rId10" Type="http://schemas.openxmlformats.org/officeDocument/2006/relationships/slideLayout" Target="../slideLayouts/slideLayout343.xml"/><Relationship Id="rId31" Type="http://schemas.openxmlformats.org/officeDocument/2006/relationships/slideLayout" Target="../slideLayouts/slideLayout364.xml"/><Relationship Id="rId44" Type="http://schemas.openxmlformats.org/officeDocument/2006/relationships/slideLayout" Target="../slideLayouts/slideLayout377.xml"/><Relationship Id="rId52" Type="http://schemas.openxmlformats.org/officeDocument/2006/relationships/slideLayout" Target="../slideLayouts/slideLayout385.xml"/><Relationship Id="rId60" Type="http://schemas.openxmlformats.org/officeDocument/2006/relationships/slideLayout" Target="../slideLayouts/slideLayout393.xml"/><Relationship Id="rId65" Type="http://schemas.openxmlformats.org/officeDocument/2006/relationships/slideLayout" Target="../slideLayouts/slideLayout398.xml"/><Relationship Id="rId73" Type="http://schemas.openxmlformats.org/officeDocument/2006/relationships/slideLayout" Target="../slideLayouts/slideLayout406.xml"/><Relationship Id="rId78" Type="http://schemas.openxmlformats.org/officeDocument/2006/relationships/slideLayout" Target="../slideLayouts/slideLayout411.xml"/><Relationship Id="rId81" Type="http://schemas.openxmlformats.org/officeDocument/2006/relationships/slideLayout" Target="../slideLayouts/slideLayout414.xml"/><Relationship Id="rId4" Type="http://schemas.openxmlformats.org/officeDocument/2006/relationships/slideLayout" Target="../slideLayouts/slideLayout337.xml"/><Relationship Id="rId9" Type="http://schemas.openxmlformats.org/officeDocument/2006/relationships/slideLayout" Target="../slideLayouts/slideLayout342.xml"/><Relationship Id="rId13" Type="http://schemas.openxmlformats.org/officeDocument/2006/relationships/slideLayout" Target="../slideLayouts/slideLayout346.xml"/><Relationship Id="rId18" Type="http://schemas.openxmlformats.org/officeDocument/2006/relationships/slideLayout" Target="../slideLayouts/slideLayout351.xml"/><Relationship Id="rId39" Type="http://schemas.openxmlformats.org/officeDocument/2006/relationships/slideLayout" Target="../slideLayouts/slideLayout372.xml"/><Relationship Id="rId34" Type="http://schemas.openxmlformats.org/officeDocument/2006/relationships/slideLayout" Target="../slideLayouts/slideLayout367.xml"/><Relationship Id="rId50" Type="http://schemas.openxmlformats.org/officeDocument/2006/relationships/slideLayout" Target="../slideLayouts/slideLayout383.xml"/><Relationship Id="rId55" Type="http://schemas.openxmlformats.org/officeDocument/2006/relationships/slideLayout" Target="../slideLayouts/slideLayout388.xml"/><Relationship Id="rId76" Type="http://schemas.openxmlformats.org/officeDocument/2006/relationships/slideLayout" Target="../slideLayouts/slideLayout409.xml"/><Relationship Id="rId7" Type="http://schemas.openxmlformats.org/officeDocument/2006/relationships/slideLayout" Target="../slideLayouts/slideLayout340.xml"/><Relationship Id="rId71" Type="http://schemas.openxmlformats.org/officeDocument/2006/relationships/slideLayout" Target="../slideLayouts/slideLayout404.xml"/><Relationship Id="rId2" Type="http://schemas.openxmlformats.org/officeDocument/2006/relationships/slideLayout" Target="../slideLayouts/slideLayout335.xml"/><Relationship Id="rId29" Type="http://schemas.openxmlformats.org/officeDocument/2006/relationships/slideLayout" Target="../slideLayouts/slideLayout362.xml"/><Relationship Id="rId24" Type="http://schemas.openxmlformats.org/officeDocument/2006/relationships/slideLayout" Target="../slideLayouts/slideLayout357.xml"/><Relationship Id="rId40" Type="http://schemas.openxmlformats.org/officeDocument/2006/relationships/slideLayout" Target="../slideLayouts/slideLayout373.xml"/><Relationship Id="rId45" Type="http://schemas.openxmlformats.org/officeDocument/2006/relationships/slideLayout" Target="../slideLayouts/slideLayout378.xml"/><Relationship Id="rId66" Type="http://schemas.openxmlformats.org/officeDocument/2006/relationships/slideLayout" Target="../slideLayouts/slideLayout399.xml"/><Relationship Id="rId61" Type="http://schemas.openxmlformats.org/officeDocument/2006/relationships/slideLayout" Target="../slideLayouts/slideLayout394.xml"/><Relationship Id="rId82" Type="http://schemas.openxmlformats.org/officeDocument/2006/relationships/slideLayout" Target="../slideLayouts/slideLayout4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 name="Footer Placeholder 4">
            <a:extLst>
              <a:ext uri="{FF2B5EF4-FFF2-40B4-BE49-F238E27FC236}">
                <a16:creationId xmlns:a16="http://schemas.microsoft.com/office/drawing/2014/main" id="{C2062340-C36F-AAE5-710B-BD8A30B9AE7E}"/>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a:p>
        </p:txBody>
      </p:sp>
      <p:sp>
        <p:nvSpPr>
          <p:cNvPr id="9" name="Slide Number Placeholder 8">
            <a:extLst>
              <a:ext uri="{FF2B5EF4-FFF2-40B4-BE49-F238E27FC236}">
                <a16:creationId xmlns:a16="http://schemas.microsoft.com/office/drawing/2014/main" id="{AF1C7A71-6EDE-FB77-FC62-5462110FB365}"/>
              </a:ext>
            </a:extLst>
          </p:cNvPr>
          <p:cNvSpPr>
            <a:spLocks noGrp="1"/>
          </p:cNvSpPr>
          <p:nvPr>
            <p:ph type="sldNum" sz="quarter" idx="4"/>
          </p:nvPr>
        </p:nvSpPr>
        <p:spPr>
          <a:xfrm>
            <a:off x="479425" y="6339948"/>
            <a:ext cx="173038" cy="169200"/>
          </a:xfrm>
          <a:prstGeom prst="rect">
            <a:avLst/>
          </a:prstGeom>
        </p:spPr>
        <p:txBody>
          <a:bodyPr vert="horz" lIns="0" tIns="0" rIns="0" bIns="0" rtlCol="0" anchor="ctr"/>
          <a:lstStyle>
            <a:lvl1pPr algn="l">
              <a:defRPr sz="800">
                <a:solidFill>
                  <a:schemeClr val="bg1"/>
                </a:solidFill>
              </a:defRPr>
            </a:lvl1pPr>
          </a:lstStyle>
          <a:p>
            <a:fld id="{E4C2AD82-1025-4508-97C1-6F7EE5C92734}" type="slidenum">
              <a:rPr lang="en-AU" smtClean="0"/>
              <a:pPr/>
              <a:t>‹#›</a:t>
            </a:fld>
            <a:endParaRPr lang="en-AU"/>
          </a:p>
        </p:txBody>
      </p:sp>
    </p:spTree>
    <p:extLst>
      <p:ext uri="{BB962C8B-B14F-4D97-AF65-F5344CB8AC3E}">
        <p14:creationId xmlns:p14="http://schemas.microsoft.com/office/powerpoint/2010/main" val="2418750376"/>
      </p:ext>
    </p:extLst>
  </p:cSld>
  <p:clrMap bg1="lt1" tx1="dk1" bg2="lt2" tx2="dk2" accent1="accent1" accent2="accent2" accent3="accent3" accent4="accent4" accent5="accent5" accent6="accent6" hlink="hlink" folHlink="folHlink"/>
  <p:sldLayoutIdLst>
    <p:sldLayoutId id="2147484152" r:id="rId1"/>
    <p:sldLayoutId id="2147484153" r:id="rId2"/>
    <p:sldLayoutId id="2147484154" r:id="rId3"/>
    <p:sldLayoutId id="2147484155" r:id="rId4"/>
    <p:sldLayoutId id="2147484156" r:id="rId5"/>
    <p:sldLayoutId id="2147484157" r:id="rId6"/>
    <p:sldLayoutId id="2147484158" r:id="rId7"/>
    <p:sldLayoutId id="2147484159" r:id="rId8"/>
    <p:sldLayoutId id="2147484160" r:id="rId9"/>
    <p:sldLayoutId id="2147484161" r:id="rId10"/>
    <p:sldLayoutId id="2147484162" r:id="rId11"/>
    <p:sldLayoutId id="2147484163" r:id="rId12"/>
    <p:sldLayoutId id="2147484164" r:id="rId13"/>
    <p:sldLayoutId id="2147484165" r:id="rId14"/>
    <p:sldLayoutId id="2147484166" r:id="rId15"/>
    <p:sldLayoutId id="2147484167" r:id="rId16"/>
    <p:sldLayoutId id="2147484168" r:id="rId17"/>
    <p:sldLayoutId id="2147484169" r:id="rId18"/>
    <p:sldLayoutId id="2147484170" r:id="rId19"/>
    <p:sldLayoutId id="2147484171" r:id="rId20"/>
    <p:sldLayoutId id="2147484172" r:id="rId21"/>
    <p:sldLayoutId id="2147484173" r:id="rId22"/>
    <p:sldLayoutId id="2147484174" r:id="rId23"/>
    <p:sldLayoutId id="2147484175" r:id="rId24"/>
    <p:sldLayoutId id="2147484176" r:id="rId25"/>
    <p:sldLayoutId id="2147484177" r:id="rId26"/>
    <p:sldLayoutId id="2147484178" r:id="rId27"/>
    <p:sldLayoutId id="2147484179" r:id="rId28"/>
    <p:sldLayoutId id="2147484180" r:id="rId29"/>
    <p:sldLayoutId id="2147484181" r:id="rId30"/>
    <p:sldLayoutId id="2147484182" r:id="rId31"/>
    <p:sldLayoutId id="2147484183" r:id="rId32"/>
    <p:sldLayoutId id="2147484184" r:id="rId33"/>
    <p:sldLayoutId id="2147484185" r:id="rId34"/>
    <p:sldLayoutId id="2147484186" r:id="rId35"/>
    <p:sldLayoutId id="2147484187" r:id="rId36"/>
    <p:sldLayoutId id="2147484188" r:id="rId37"/>
    <p:sldLayoutId id="2147484189" r:id="rId38"/>
    <p:sldLayoutId id="2147484190" r:id="rId39"/>
    <p:sldLayoutId id="2147484191" r:id="rId40"/>
    <p:sldLayoutId id="2147484192" r:id="rId41"/>
    <p:sldLayoutId id="2147484193" r:id="rId42"/>
    <p:sldLayoutId id="2147484194" r:id="rId43"/>
    <p:sldLayoutId id="2147484195" r:id="rId44"/>
    <p:sldLayoutId id="2147484196" r:id="rId45"/>
    <p:sldLayoutId id="2147484197" r:id="rId46"/>
    <p:sldLayoutId id="2147484198" r:id="rId47"/>
    <p:sldLayoutId id="2147484199" r:id="rId48"/>
    <p:sldLayoutId id="2147484200" r:id="rId49"/>
    <p:sldLayoutId id="2147484201" r:id="rId50"/>
    <p:sldLayoutId id="2147484202" r:id="rId51"/>
    <p:sldLayoutId id="2147484203" r:id="rId52"/>
    <p:sldLayoutId id="2147484204" r:id="rId53"/>
    <p:sldLayoutId id="2147484205" r:id="rId54"/>
    <p:sldLayoutId id="2147484206" r:id="rId55"/>
    <p:sldLayoutId id="2147484207" r:id="rId56"/>
    <p:sldLayoutId id="2147484208" r:id="rId57"/>
    <p:sldLayoutId id="2147484209" r:id="rId58"/>
    <p:sldLayoutId id="2147484210" r:id="rId59"/>
    <p:sldLayoutId id="2147484211" r:id="rId60"/>
    <p:sldLayoutId id="2147484212" r:id="rId61"/>
    <p:sldLayoutId id="2147484213" r:id="rId62"/>
    <p:sldLayoutId id="2147484214" r:id="rId63"/>
    <p:sldLayoutId id="2147484215" r:id="rId64"/>
    <p:sldLayoutId id="2147484216" r:id="rId65"/>
    <p:sldLayoutId id="2147484217" r:id="rId66"/>
    <p:sldLayoutId id="2147484218" r:id="rId67"/>
    <p:sldLayoutId id="2147484219" r:id="rId68"/>
    <p:sldLayoutId id="2147484220" r:id="rId69"/>
    <p:sldLayoutId id="2147484221" r:id="rId70"/>
    <p:sldLayoutId id="2147484222" r:id="rId71"/>
    <p:sldLayoutId id="2147484223" r:id="rId72"/>
    <p:sldLayoutId id="2147484224" r:id="rId73"/>
    <p:sldLayoutId id="2147484225" r:id="rId74"/>
    <p:sldLayoutId id="2147484226" r:id="rId75"/>
    <p:sldLayoutId id="2147484227" r:id="rId76"/>
    <p:sldLayoutId id="2147484228" r:id="rId77"/>
    <p:sldLayoutId id="2147484229" r:id="rId78"/>
    <p:sldLayoutId id="2147484230" r:id="rId79"/>
    <p:sldLayoutId id="2147484231" r:id="rId80"/>
    <p:sldLayoutId id="2147484232" r:id="rId81"/>
    <p:sldLayoutId id="2147484233" r:id="rId82"/>
    <p:sldLayoutId id="2147484234" r:id="rId83"/>
    <p:sldLayoutId id="2147484235" r:id="rId84"/>
    <p:sldLayoutId id="2147484237" r:id="rId85"/>
    <p:sldLayoutId id="2147484238" r:id="rId86"/>
    <p:sldLayoutId id="2147484239" r:id="rId87"/>
    <p:sldLayoutId id="2147484240" r:id="rId88"/>
    <p:sldLayoutId id="2147484241" r:id="rId89"/>
    <p:sldLayoutId id="2147484242" r:id="rId90"/>
    <p:sldLayoutId id="2147484243" r:id="rId91"/>
    <p:sldLayoutId id="2147484244" r:id="rId92"/>
    <p:sldLayoutId id="2147484245" r:id="rId93"/>
    <p:sldLayoutId id="2147484246" r:id="rId94"/>
    <p:sldLayoutId id="2147484247" r:id="rId95"/>
    <p:sldLayoutId id="2147483782" r:id="rId96"/>
    <p:sldLayoutId id="2147483784" r:id="rId97"/>
    <p:sldLayoutId id="2147483785" r:id="rId98"/>
    <p:sldLayoutId id="2147483786" r:id="rId99"/>
    <p:sldLayoutId id="2147483787" r:id="rId100"/>
    <p:sldLayoutId id="2147483788" r:id="rId101"/>
    <p:sldLayoutId id="2147483789" r:id="rId102"/>
    <p:sldLayoutId id="2147483799" r:id="rId103"/>
    <p:sldLayoutId id="2147483800" r:id="rId104"/>
    <p:sldLayoutId id="2147483801" r:id="rId105"/>
    <p:sldLayoutId id="2147483881" r:id="rId106"/>
    <p:sldLayoutId id="2147483805" r:id="rId107"/>
    <p:sldLayoutId id="2147483882" r:id="rId108"/>
    <p:sldLayoutId id="2147483859" r:id="rId109"/>
    <p:sldLayoutId id="2147483806" r:id="rId110"/>
    <p:sldLayoutId id="2147483860" r:id="rId111"/>
    <p:sldLayoutId id="2147483807" r:id="rId112"/>
    <p:sldLayoutId id="2147483861" r:id="rId113"/>
    <p:sldLayoutId id="2147483808" r:id="rId114"/>
    <p:sldLayoutId id="2147483862" r:id="rId115"/>
    <p:sldLayoutId id="2147483809" r:id="rId116"/>
    <p:sldLayoutId id="2147483863" r:id="rId117"/>
    <p:sldLayoutId id="2147483810" r:id="rId118"/>
    <p:sldLayoutId id="2147483876" r:id="rId119"/>
    <p:sldLayoutId id="2147483811" r:id="rId120"/>
    <p:sldLayoutId id="2147483864" r:id="rId121"/>
    <p:sldLayoutId id="2147483865" r:id="rId122"/>
    <p:sldLayoutId id="2147483812" r:id="rId123"/>
    <p:sldLayoutId id="2147483866" r:id="rId124"/>
    <p:sldLayoutId id="2147483813" r:id="rId125"/>
    <p:sldLayoutId id="2147483867" r:id="rId126"/>
    <p:sldLayoutId id="2147483814" r:id="rId127"/>
    <p:sldLayoutId id="2147483868" r:id="rId128"/>
    <p:sldLayoutId id="2147483815" r:id="rId129"/>
    <p:sldLayoutId id="2147483869" r:id="rId130"/>
    <p:sldLayoutId id="2147483816" r:id="rId131"/>
    <p:sldLayoutId id="2147483870" r:id="rId132"/>
    <p:sldLayoutId id="2147483817" r:id="rId133"/>
    <p:sldLayoutId id="2147483871" r:id="rId134"/>
    <p:sldLayoutId id="2147483818" r:id="rId135"/>
    <p:sldLayoutId id="2147483872" r:id="rId136"/>
    <p:sldLayoutId id="2147483873" r:id="rId137"/>
    <p:sldLayoutId id="2147483820" r:id="rId138"/>
    <p:sldLayoutId id="2147483821" r:id="rId139"/>
    <p:sldLayoutId id="2147483822" r:id="rId140"/>
    <p:sldLayoutId id="2147483874" r:id="rId141"/>
    <p:sldLayoutId id="2147483823" r:id="rId142"/>
    <p:sldLayoutId id="2147483824" r:id="rId143"/>
    <p:sldLayoutId id="2147483827" r:id="rId144"/>
    <p:sldLayoutId id="2147483829" r:id="rId145"/>
    <p:sldLayoutId id="2147483830" r:id="rId146"/>
    <p:sldLayoutId id="2147483831" r:id="rId147"/>
    <p:sldLayoutId id="2147483832" r:id="rId148"/>
    <p:sldLayoutId id="2147483833" r:id="rId149"/>
    <p:sldLayoutId id="2147483834" r:id="rId150"/>
    <p:sldLayoutId id="2147483836" r:id="rId151"/>
    <p:sldLayoutId id="2147483837" r:id="rId152"/>
    <p:sldLayoutId id="2147483883" r:id="rId153"/>
    <p:sldLayoutId id="2147483879" r:id="rId154"/>
    <p:sldLayoutId id="2147483884" r:id="rId155"/>
    <p:sldLayoutId id="2147483839" r:id="rId156"/>
    <p:sldLayoutId id="2147483840" r:id="rId157"/>
    <p:sldLayoutId id="2147483841" r:id="rId158"/>
    <p:sldLayoutId id="2147483842" r:id="rId159"/>
    <p:sldLayoutId id="2147483844" r:id="rId160"/>
    <p:sldLayoutId id="2147483846" r:id="rId161"/>
    <p:sldLayoutId id="2147483848" r:id="rId162"/>
    <p:sldLayoutId id="2147483850" r:id="rId163"/>
    <p:sldLayoutId id="2147483885" r:id="rId164"/>
    <p:sldLayoutId id="2147484248" r:id="rId165"/>
    <p:sldLayoutId id="2147484249" r:id="rId166"/>
  </p:sldLayoutIdLst>
  <p:hf sldNum="0" hdr="0" ftr="0" dt="0"/>
  <p:txStyles>
    <p:titleStyle>
      <a:lvl1pPr algn="l" defTabSz="914400" rtl="0" eaLnBrk="1" latinLnBrk="0" hangingPunct="1">
        <a:lnSpc>
          <a:spcPct val="90000"/>
        </a:lnSpc>
        <a:spcBef>
          <a:spcPct val="0"/>
        </a:spcBef>
        <a:buNone/>
        <a:defRPr sz="2800" b="1" kern="1200">
          <a:solidFill>
            <a:schemeClr val="bg1"/>
          </a:solidFill>
          <a:latin typeface="+mj-lt"/>
          <a:ea typeface="+mj-ea"/>
          <a:cs typeface="+mj-cs"/>
        </a:defRPr>
      </a:lvl1pPr>
    </p:titleStyle>
    <p:bodyStyle>
      <a:lvl1pPr marL="252000" indent="-252000" algn="l" defTabSz="914400" rtl="0" eaLnBrk="1" latinLnBrk="0" hangingPunct="1">
        <a:lnSpc>
          <a:spcPct val="100000"/>
        </a:lnSpc>
        <a:spcBef>
          <a:spcPts val="400"/>
        </a:spcBef>
        <a:spcAft>
          <a:spcPts val="600"/>
        </a:spcAft>
        <a:buFont typeface="Arial" panose="020B0604020202020204" pitchFamily="34" charset="0"/>
        <a:buChar char="•"/>
        <a:defRPr sz="1800" b="0" kern="1200">
          <a:solidFill>
            <a:schemeClr val="bg1"/>
          </a:solidFill>
          <a:latin typeface="+mn-lt"/>
          <a:ea typeface="+mn-ea"/>
          <a:cs typeface="+mn-cs"/>
        </a:defRPr>
      </a:lvl1pPr>
      <a:lvl2pPr marL="504000" indent="-252000" algn="l" defTabSz="914400" rtl="0" eaLnBrk="1" latinLnBrk="0" hangingPunct="1">
        <a:lnSpc>
          <a:spcPct val="100000"/>
        </a:lnSpc>
        <a:spcBef>
          <a:spcPts val="400"/>
        </a:spcBef>
        <a:spcAft>
          <a:spcPts val="600"/>
        </a:spcAft>
        <a:buClrTx/>
        <a:buFont typeface="Arial" panose="020B0604020202020204" pitchFamily="34" charset="0"/>
        <a:buChar char="•"/>
        <a:tabLst>
          <a:tab pos="180000" algn="l"/>
        </a:tabLst>
        <a:defRPr sz="1600" kern="1200">
          <a:solidFill>
            <a:schemeClr val="bg1"/>
          </a:solidFill>
          <a:latin typeface="+mn-lt"/>
          <a:ea typeface="+mn-ea"/>
          <a:cs typeface="+mn-cs"/>
        </a:defRPr>
      </a:lvl2pPr>
      <a:lvl3pPr marL="756000" indent="-252000" algn="l" defTabSz="914400" rtl="0" eaLnBrk="1" latinLnBrk="0" hangingPunct="1">
        <a:lnSpc>
          <a:spcPct val="100000"/>
        </a:lnSpc>
        <a:spcBef>
          <a:spcPts val="400"/>
        </a:spcBef>
        <a:spcAft>
          <a:spcPts val="600"/>
        </a:spcAft>
        <a:buClrTx/>
        <a:buFont typeface="Arial" panose="020B0604020202020204" pitchFamily="34" charset="0"/>
        <a:buChar char="•"/>
        <a:tabLst>
          <a:tab pos="360000" algn="l"/>
        </a:tabLst>
        <a:defRPr sz="1400" kern="1200">
          <a:solidFill>
            <a:schemeClr val="bg1"/>
          </a:solidFill>
          <a:latin typeface="+mn-lt"/>
          <a:ea typeface="+mn-ea"/>
          <a:cs typeface="+mn-cs"/>
        </a:defRPr>
      </a:lvl3pPr>
      <a:lvl4pPr marL="1008000" indent="-252000" algn="l" defTabSz="914400" rtl="0" eaLnBrk="1" latinLnBrk="0" hangingPunct="1">
        <a:lnSpc>
          <a:spcPct val="100000"/>
        </a:lnSpc>
        <a:spcBef>
          <a:spcPts val="400"/>
        </a:spcBef>
        <a:spcAft>
          <a:spcPts val="600"/>
        </a:spcAft>
        <a:buClrTx/>
        <a:buFont typeface="Arial" panose="020B0604020202020204" pitchFamily="34" charset="0"/>
        <a:buChar char="•"/>
        <a:tabLst/>
        <a:defRPr sz="1200" kern="1200">
          <a:solidFill>
            <a:schemeClr val="bg1"/>
          </a:solidFill>
          <a:latin typeface="+mn-lt"/>
          <a:ea typeface="+mn-ea"/>
          <a:cs typeface="+mn-cs"/>
        </a:defRPr>
      </a:lvl4pPr>
      <a:lvl5pPr marL="1260000" indent="-252000" algn="l" defTabSz="914400" rtl="0" eaLnBrk="1" latinLnBrk="0" hangingPunct="1">
        <a:lnSpc>
          <a:spcPct val="100000"/>
        </a:lnSpc>
        <a:spcBef>
          <a:spcPts val="400"/>
        </a:spcBef>
        <a:spcAft>
          <a:spcPts val="600"/>
        </a:spcAft>
        <a:buFont typeface="Arial" panose="020B0604020202020204" pitchFamily="34" charset="0"/>
        <a:buChar char="•"/>
        <a:defRPr sz="1200" i="1"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6" pos="302">
          <p15:clr>
            <a:srgbClr val="F26B43"/>
          </p15:clr>
        </p15:guide>
        <p15:guide id="7" pos="7378">
          <p15:clr>
            <a:srgbClr val="F26B43"/>
          </p15:clr>
        </p15:guide>
        <p15:guide id="8" orient="horz" pos="1321">
          <p15:clr>
            <a:srgbClr val="F26B43"/>
          </p15:clr>
        </p15:guide>
        <p15:guide id="9" orient="horz" pos="3712">
          <p15:clr>
            <a:srgbClr val="F26B43"/>
          </p15:clr>
        </p15:guide>
        <p15:guide id="10" orient="horz" pos="30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 name="Footer Placeholder 4">
            <a:extLst>
              <a:ext uri="{FF2B5EF4-FFF2-40B4-BE49-F238E27FC236}">
                <a16:creationId xmlns:a16="http://schemas.microsoft.com/office/drawing/2014/main" id="{C2062340-C36F-AAE5-710B-BD8A30B9AE7E}"/>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a:p>
        </p:txBody>
      </p:sp>
      <p:sp>
        <p:nvSpPr>
          <p:cNvPr id="9" name="Slide Number Placeholder 8">
            <a:extLst>
              <a:ext uri="{FF2B5EF4-FFF2-40B4-BE49-F238E27FC236}">
                <a16:creationId xmlns:a16="http://schemas.microsoft.com/office/drawing/2014/main" id="{AF1C7A71-6EDE-FB77-FC62-5462110FB365}"/>
              </a:ext>
            </a:extLst>
          </p:cNvPr>
          <p:cNvSpPr>
            <a:spLocks noGrp="1"/>
          </p:cNvSpPr>
          <p:nvPr>
            <p:ph type="sldNum" sz="quarter" idx="4"/>
          </p:nvPr>
        </p:nvSpPr>
        <p:spPr>
          <a:xfrm>
            <a:off x="479425" y="6339948"/>
            <a:ext cx="173038" cy="169200"/>
          </a:xfrm>
          <a:prstGeom prst="rect">
            <a:avLst/>
          </a:prstGeom>
        </p:spPr>
        <p:txBody>
          <a:bodyPr vert="horz" lIns="0" tIns="0" rIns="0" bIns="0" rtlCol="0" anchor="ctr"/>
          <a:lstStyle>
            <a:lvl1pPr algn="l">
              <a:defRPr sz="800">
                <a:solidFill>
                  <a:schemeClr val="bg1"/>
                </a:solidFill>
              </a:defRPr>
            </a:lvl1pPr>
          </a:lstStyle>
          <a:p>
            <a:fld id="{E4C2AD82-1025-4508-97C1-6F7EE5C92734}" type="slidenum">
              <a:rPr lang="en-AU" smtClean="0"/>
              <a:pPr/>
              <a:t>‹#›</a:t>
            </a:fld>
            <a:endParaRPr lang="en-AU"/>
          </a:p>
        </p:txBody>
      </p:sp>
    </p:spTree>
    <p:extLst>
      <p:ext uri="{BB962C8B-B14F-4D97-AF65-F5344CB8AC3E}">
        <p14:creationId xmlns:p14="http://schemas.microsoft.com/office/powerpoint/2010/main" val="3276588805"/>
      </p:ext>
    </p:extLst>
  </p:cSld>
  <p:clrMap bg1="lt1" tx1="dk1" bg2="lt2" tx2="dk2" accent1="accent1" accent2="accent2" accent3="accent3" accent4="accent4" accent5="accent5" accent6="accent6" hlink="hlink" folHlink="folHlink"/>
  <p:sldLayoutIdLst>
    <p:sldLayoutId id="2147484251" r:id="rId1"/>
    <p:sldLayoutId id="2147484252" r:id="rId2"/>
    <p:sldLayoutId id="2147484253" r:id="rId3"/>
    <p:sldLayoutId id="2147484254" r:id="rId4"/>
    <p:sldLayoutId id="2147484255" r:id="rId5"/>
    <p:sldLayoutId id="2147484256" r:id="rId6"/>
    <p:sldLayoutId id="2147484257" r:id="rId7"/>
    <p:sldLayoutId id="2147484258" r:id="rId8"/>
    <p:sldLayoutId id="2147484259" r:id="rId9"/>
    <p:sldLayoutId id="2147484260" r:id="rId10"/>
    <p:sldLayoutId id="2147484261" r:id="rId11"/>
    <p:sldLayoutId id="2147484262" r:id="rId12"/>
    <p:sldLayoutId id="2147484263" r:id="rId13"/>
    <p:sldLayoutId id="2147484264" r:id="rId14"/>
    <p:sldLayoutId id="2147484265" r:id="rId15"/>
    <p:sldLayoutId id="2147484266" r:id="rId16"/>
    <p:sldLayoutId id="2147484267" r:id="rId17"/>
    <p:sldLayoutId id="2147484268" r:id="rId18"/>
    <p:sldLayoutId id="2147484269" r:id="rId19"/>
    <p:sldLayoutId id="2147484270" r:id="rId20"/>
    <p:sldLayoutId id="2147484271" r:id="rId21"/>
    <p:sldLayoutId id="2147484272" r:id="rId22"/>
    <p:sldLayoutId id="2147484273" r:id="rId23"/>
    <p:sldLayoutId id="2147484274" r:id="rId24"/>
    <p:sldLayoutId id="2147484275" r:id="rId25"/>
    <p:sldLayoutId id="2147484276" r:id="rId26"/>
    <p:sldLayoutId id="2147484277" r:id="rId27"/>
    <p:sldLayoutId id="2147484278" r:id="rId28"/>
    <p:sldLayoutId id="2147484279" r:id="rId29"/>
    <p:sldLayoutId id="2147484280" r:id="rId30"/>
    <p:sldLayoutId id="2147484281" r:id="rId31"/>
    <p:sldLayoutId id="2147484282" r:id="rId32"/>
    <p:sldLayoutId id="2147484283" r:id="rId33"/>
    <p:sldLayoutId id="2147484284" r:id="rId34"/>
    <p:sldLayoutId id="2147484285" r:id="rId35"/>
    <p:sldLayoutId id="2147484286" r:id="rId36"/>
    <p:sldLayoutId id="2147484287" r:id="rId37"/>
    <p:sldLayoutId id="2147484288" r:id="rId38"/>
    <p:sldLayoutId id="2147484289" r:id="rId39"/>
    <p:sldLayoutId id="2147484290" r:id="rId40"/>
    <p:sldLayoutId id="2147484291" r:id="rId41"/>
    <p:sldLayoutId id="2147484292" r:id="rId42"/>
    <p:sldLayoutId id="2147484293" r:id="rId43"/>
    <p:sldLayoutId id="2147484294" r:id="rId44"/>
    <p:sldLayoutId id="2147484295" r:id="rId45"/>
    <p:sldLayoutId id="2147484296" r:id="rId46"/>
    <p:sldLayoutId id="2147484297" r:id="rId47"/>
    <p:sldLayoutId id="2147484298" r:id="rId48"/>
    <p:sldLayoutId id="2147484299" r:id="rId49"/>
    <p:sldLayoutId id="2147484300" r:id="rId50"/>
    <p:sldLayoutId id="2147484301" r:id="rId51"/>
    <p:sldLayoutId id="2147484302" r:id="rId52"/>
    <p:sldLayoutId id="2147484303" r:id="rId53"/>
    <p:sldLayoutId id="2147484304" r:id="rId54"/>
    <p:sldLayoutId id="2147484305" r:id="rId55"/>
    <p:sldLayoutId id="2147484306" r:id="rId56"/>
    <p:sldLayoutId id="2147484307" r:id="rId57"/>
    <p:sldLayoutId id="2147484308" r:id="rId58"/>
    <p:sldLayoutId id="2147484309" r:id="rId59"/>
    <p:sldLayoutId id="2147484310" r:id="rId60"/>
    <p:sldLayoutId id="2147484311" r:id="rId61"/>
    <p:sldLayoutId id="2147484312" r:id="rId62"/>
    <p:sldLayoutId id="2147484313" r:id="rId63"/>
    <p:sldLayoutId id="2147484314" r:id="rId64"/>
    <p:sldLayoutId id="2147484315" r:id="rId65"/>
    <p:sldLayoutId id="2147484316" r:id="rId66"/>
    <p:sldLayoutId id="2147484317" r:id="rId67"/>
    <p:sldLayoutId id="2147484318" r:id="rId68"/>
    <p:sldLayoutId id="2147484319" r:id="rId69"/>
    <p:sldLayoutId id="2147484320" r:id="rId70"/>
    <p:sldLayoutId id="2147484321" r:id="rId71"/>
    <p:sldLayoutId id="2147484322" r:id="rId72"/>
    <p:sldLayoutId id="2147484323" r:id="rId73"/>
    <p:sldLayoutId id="2147484324" r:id="rId74"/>
    <p:sldLayoutId id="2147484325" r:id="rId75"/>
    <p:sldLayoutId id="2147484326" r:id="rId76"/>
    <p:sldLayoutId id="2147484327" r:id="rId77"/>
    <p:sldLayoutId id="2147484328" r:id="rId78"/>
    <p:sldLayoutId id="2147484329" r:id="rId79"/>
    <p:sldLayoutId id="2147484330" r:id="rId80"/>
    <p:sldLayoutId id="2147484331" r:id="rId81"/>
    <p:sldLayoutId id="2147484332" r:id="rId82"/>
    <p:sldLayoutId id="2147484333" r:id="rId83"/>
    <p:sldLayoutId id="2147484334" r:id="rId84"/>
    <p:sldLayoutId id="2147484335" r:id="rId85"/>
    <p:sldLayoutId id="2147484336" r:id="rId86"/>
    <p:sldLayoutId id="2147484337" r:id="rId87"/>
    <p:sldLayoutId id="2147484338" r:id="rId88"/>
    <p:sldLayoutId id="2147484339" r:id="rId89"/>
    <p:sldLayoutId id="2147484340" r:id="rId90"/>
    <p:sldLayoutId id="2147484341" r:id="rId91"/>
    <p:sldLayoutId id="2147484342" r:id="rId92"/>
    <p:sldLayoutId id="2147484343" r:id="rId93"/>
    <p:sldLayoutId id="2147484344" r:id="rId94"/>
    <p:sldLayoutId id="2147484345" r:id="rId95"/>
    <p:sldLayoutId id="2147484346" r:id="rId96"/>
    <p:sldLayoutId id="2147484347" r:id="rId97"/>
    <p:sldLayoutId id="2147484348" r:id="rId98"/>
    <p:sldLayoutId id="2147484349" r:id="rId99"/>
    <p:sldLayoutId id="2147484350" r:id="rId100"/>
    <p:sldLayoutId id="2147484351" r:id="rId101"/>
    <p:sldLayoutId id="2147484352" r:id="rId102"/>
    <p:sldLayoutId id="2147484353" r:id="rId103"/>
    <p:sldLayoutId id="2147484354" r:id="rId104"/>
    <p:sldLayoutId id="2147484355" r:id="rId105"/>
    <p:sldLayoutId id="2147484356" r:id="rId106"/>
    <p:sldLayoutId id="2147484357" r:id="rId107"/>
    <p:sldLayoutId id="2147484358" r:id="rId108"/>
    <p:sldLayoutId id="2147484359" r:id="rId109"/>
    <p:sldLayoutId id="2147484360" r:id="rId110"/>
    <p:sldLayoutId id="2147484361" r:id="rId111"/>
    <p:sldLayoutId id="2147484362" r:id="rId112"/>
    <p:sldLayoutId id="2147484363" r:id="rId113"/>
    <p:sldLayoutId id="2147484364" r:id="rId114"/>
    <p:sldLayoutId id="2147484365" r:id="rId115"/>
    <p:sldLayoutId id="2147484366" r:id="rId116"/>
    <p:sldLayoutId id="2147484367" r:id="rId117"/>
    <p:sldLayoutId id="2147484368" r:id="rId118"/>
    <p:sldLayoutId id="2147484369" r:id="rId119"/>
    <p:sldLayoutId id="2147484370" r:id="rId120"/>
    <p:sldLayoutId id="2147484371" r:id="rId121"/>
    <p:sldLayoutId id="2147484372" r:id="rId122"/>
    <p:sldLayoutId id="2147484373" r:id="rId123"/>
    <p:sldLayoutId id="2147484374" r:id="rId124"/>
    <p:sldLayoutId id="2147484375" r:id="rId125"/>
    <p:sldLayoutId id="2147484376" r:id="rId126"/>
    <p:sldLayoutId id="2147484377" r:id="rId127"/>
    <p:sldLayoutId id="2147484378" r:id="rId128"/>
    <p:sldLayoutId id="2147484379" r:id="rId129"/>
    <p:sldLayoutId id="2147484380" r:id="rId130"/>
    <p:sldLayoutId id="2147484381" r:id="rId131"/>
    <p:sldLayoutId id="2147484382" r:id="rId132"/>
    <p:sldLayoutId id="2147484383" r:id="rId133"/>
    <p:sldLayoutId id="2147484384" r:id="rId134"/>
    <p:sldLayoutId id="2147484385" r:id="rId135"/>
    <p:sldLayoutId id="2147484386" r:id="rId136"/>
    <p:sldLayoutId id="2147484387" r:id="rId137"/>
    <p:sldLayoutId id="2147484388" r:id="rId138"/>
    <p:sldLayoutId id="2147484389" r:id="rId139"/>
    <p:sldLayoutId id="2147484390" r:id="rId140"/>
    <p:sldLayoutId id="2147484391" r:id="rId141"/>
    <p:sldLayoutId id="2147484392" r:id="rId142"/>
    <p:sldLayoutId id="2147484393" r:id="rId143"/>
    <p:sldLayoutId id="2147484394" r:id="rId144"/>
    <p:sldLayoutId id="2147484395" r:id="rId145"/>
    <p:sldLayoutId id="2147484396" r:id="rId146"/>
    <p:sldLayoutId id="2147484397" r:id="rId147"/>
    <p:sldLayoutId id="2147484398" r:id="rId148"/>
    <p:sldLayoutId id="2147484399" r:id="rId149"/>
    <p:sldLayoutId id="2147484400" r:id="rId150"/>
    <p:sldLayoutId id="2147484401" r:id="rId151"/>
    <p:sldLayoutId id="2147484402" r:id="rId152"/>
    <p:sldLayoutId id="2147484403" r:id="rId153"/>
    <p:sldLayoutId id="2147484404" r:id="rId154"/>
    <p:sldLayoutId id="2147484405" r:id="rId155"/>
    <p:sldLayoutId id="2147484406" r:id="rId156"/>
    <p:sldLayoutId id="2147484407" r:id="rId157"/>
    <p:sldLayoutId id="2147484408" r:id="rId158"/>
    <p:sldLayoutId id="2147484409" r:id="rId159"/>
    <p:sldLayoutId id="2147484410" r:id="rId160"/>
    <p:sldLayoutId id="2147484411" r:id="rId161"/>
    <p:sldLayoutId id="2147484412" r:id="rId162"/>
    <p:sldLayoutId id="2147484413" r:id="rId163"/>
    <p:sldLayoutId id="2147484414" r:id="rId164"/>
    <p:sldLayoutId id="2147484415" r:id="rId165"/>
    <p:sldLayoutId id="2147484416" r:id="rId166"/>
    <p:sldLayoutId id="2147484417" r:id="rId167"/>
  </p:sldLayoutIdLst>
  <p:hf hdr="0" ftr="0" dt="0"/>
  <p:txStyles>
    <p:titleStyle>
      <a:lvl1pPr algn="l" defTabSz="914400" rtl="0" eaLnBrk="1" latinLnBrk="0" hangingPunct="1">
        <a:lnSpc>
          <a:spcPct val="90000"/>
        </a:lnSpc>
        <a:spcBef>
          <a:spcPct val="0"/>
        </a:spcBef>
        <a:buNone/>
        <a:defRPr sz="2800" b="1" kern="1200">
          <a:solidFill>
            <a:schemeClr val="bg1"/>
          </a:solidFill>
          <a:latin typeface="+mj-lt"/>
          <a:ea typeface="+mj-ea"/>
          <a:cs typeface="+mj-cs"/>
        </a:defRPr>
      </a:lvl1pPr>
    </p:titleStyle>
    <p:bodyStyle>
      <a:lvl1pPr marL="252000" indent="-252000" algn="l" defTabSz="914400" rtl="0" eaLnBrk="1" latinLnBrk="0" hangingPunct="1">
        <a:lnSpc>
          <a:spcPct val="100000"/>
        </a:lnSpc>
        <a:spcBef>
          <a:spcPts val="400"/>
        </a:spcBef>
        <a:spcAft>
          <a:spcPts val="600"/>
        </a:spcAft>
        <a:buFont typeface="Arial" panose="020B0604020202020204" pitchFamily="34" charset="0"/>
        <a:buChar char="•"/>
        <a:defRPr sz="1800" b="0" kern="1200">
          <a:solidFill>
            <a:schemeClr val="bg1"/>
          </a:solidFill>
          <a:latin typeface="+mn-lt"/>
          <a:ea typeface="+mn-ea"/>
          <a:cs typeface="+mn-cs"/>
        </a:defRPr>
      </a:lvl1pPr>
      <a:lvl2pPr marL="504000" indent="-252000" algn="l" defTabSz="914400" rtl="0" eaLnBrk="1" latinLnBrk="0" hangingPunct="1">
        <a:lnSpc>
          <a:spcPct val="100000"/>
        </a:lnSpc>
        <a:spcBef>
          <a:spcPts val="400"/>
        </a:spcBef>
        <a:spcAft>
          <a:spcPts val="600"/>
        </a:spcAft>
        <a:buClrTx/>
        <a:buFont typeface="Arial" panose="020B0604020202020204" pitchFamily="34" charset="0"/>
        <a:buChar char="•"/>
        <a:tabLst>
          <a:tab pos="180000" algn="l"/>
        </a:tabLst>
        <a:defRPr sz="1600" kern="1200">
          <a:solidFill>
            <a:schemeClr val="bg1"/>
          </a:solidFill>
          <a:latin typeface="+mn-lt"/>
          <a:ea typeface="+mn-ea"/>
          <a:cs typeface="+mn-cs"/>
        </a:defRPr>
      </a:lvl2pPr>
      <a:lvl3pPr marL="756000" indent="-252000" algn="l" defTabSz="914400" rtl="0" eaLnBrk="1" latinLnBrk="0" hangingPunct="1">
        <a:lnSpc>
          <a:spcPct val="100000"/>
        </a:lnSpc>
        <a:spcBef>
          <a:spcPts val="400"/>
        </a:spcBef>
        <a:spcAft>
          <a:spcPts val="600"/>
        </a:spcAft>
        <a:buClrTx/>
        <a:buFont typeface="Arial" panose="020B0604020202020204" pitchFamily="34" charset="0"/>
        <a:buChar char="•"/>
        <a:tabLst>
          <a:tab pos="360000" algn="l"/>
        </a:tabLst>
        <a:defRPr sz="1400" kern="1200">
          <a:solidFill>
            <a:schemeClr val="bg1"/>
          </a:solidFill>
          <a:latin typeface="+mn-lt"/>
          <a:ea typeface="+mn-ea"/>
          <a:cs typeface="+mn-cs"/>
        </a:defRPr>
      </a:lvl3pPr>
      <a:lvl4pPr marL="1008000" indent="-252000" algn="l" defTabSz="914400" rtl="0" eaLnBrk="1" latinLnBrk="0" hangingPunct="1">
        <a:lnSpc>
          <a:spcPct val="100000"/>
        </a:lnSpc>
        <a:spcBef>
          <a:spcPts val="400"/>
        </a:spcBef>
        <a:spcAft>
          <a:spcPts val="600"/>
        </a:spcAft>
        <a:buClrTx/>
        <a:buFont typeface="Arial" panose="020B0604020202020204" pitchFamily="34" charset="0"/>
        <a:buChar char="•"/>
        <a:tabLst/>
        <a:defRPr sz="1200" kern="1200">
          <a:solidFill>
            <a:schemeClr val="bg1"/>
          </a:solidFill>
          <a:latin typeface="+mn-lt"/>
          <a:ea typeface="+mn-ea"/>
          <a:cs typeface="+mn-cs"/>
        </a:defRPr>
      </a:lvl4pPr>
      <a:lvl5pPr marL="1260000" indent="-252000" algn="l" defTabSz="914400" rtl="0" eaLnBrk="1" latinLnBrk="0" hangingPunct="1">
        <a:lnSpc>
          <a:spcPct val="100000"/>
        </a:lnSpc>
        <a:spcBef>
          <a:spcPts val="400"/>
        </a:spcBef>
        <a:spcAft>
          <a:spcPts val="600"/>
        </a:spcAft>
        <a:buFont typeface="Arial" panose="020B0604020202020204" pitchFamily="34" charset="0"/>
        <a:buChar char="•"/>
        <a:defRPr sz="1200" i="1"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6" pos="302">
          <p15:clr>
            <a:srgbClr val="F26B43"/>
          </p15:clr>
        </p15:guide>
        <p15:guide id="7" pos="7378">
          <p15:clr>
            <a:srgbClr val="F26B43"/>
          </p15:clr>
        </p15:guide>
        <p15:guide id="8" orient="horz" pos="1321">
          <p15:clr>
            <a:srgbClr val="F26B43"/>
          </p15:clr>
        </p15:guide>
        <p15:guide id="9" orient="horz" pos="3712">
          <p15:clr>
            <a:srgbClr val="F26B43"/>
          </p15:clr>
        </p15:guide>
        <p15:guide id="10" orient="horz" pos="30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 name="Footer Placeholder 4">
            <a:extLst>
              <a:ext uri="{FF2B5EF4-FFF2-40B4-BE49-F238E27FC236}">
                <a16:creationId xmlns:a16="http://schemas.microsoft.com/office/drawing/2014/main" id="{C2062340-C36F-AAE5-710B-BD8A30B9AE7E}"/>
              </a:ext>
            </a:extLst>
          </p:cNvPr>
          <p:cNvSpPr>
            <a:spLocks noGrp="1"/>
          </p:cNvSpPr>
          <p:nvPr>
            <p:ph type="ftr" sz="quarter" idx="3"/>
          </p:nvPr>
        </p:nvSpPr>
        <p:spPr>
          <a:xfrm>
            <a:off x="660389" y="6341508"/>
            <a:ext cx="3787785" cy="156448"/>
          </a:xfrm>
          <a:prstGeom prst="rect">
            <a:avLst/>
          </a:prstGeom>
        </p:spPr>
        <p:txBody>
          <a:bodyPr lIns="0" tIns="0" rIns="0" bIns="0" anchor="ctr" anchorCtr="0"/>
          <a:lstStyle>
            <a:lvl1pPr>
              <a:defRPr sz="800">
                <a:solidFill>
                  <a:schemeClr val="bg1"/>
                </a:solidFill>
              </a:defRPr>
            </a:lvl1pPr>
          </a:lstStyle>
          <a:p>
            <a:endParaRPr lang="en-AU" dirty="0"/>
          </a:p>
        </p:txBody>
      </p:sp>
      <p:sp>
        <p:nvSpPr>
          <p:cNvPr id="9" name="Slide Number Placeholder 8">
            <a:extLst>
              <a:ext uri="{FF2B5EF4-FFF2-40B4-BE49-F238E27FC236}">
                <a16:creationId xmlns:a16="http://schemas.microsoft.com/office/drawing/2014/main" id="{AF1C7A71-6EDE-FB77-FC62-5462110FB365}"/>
              </a:ext>
            </a:extLst>
          </p:cNvPr>
          <p:cNvSpPr>
            <a:spLocks noGrp="1"/>
          </p:cNvSpPr>
          <p:nvPr>
            <p:ph type="sldNum" sz="quarter" idx="4"/>
          </p:nvPr>
        </p:nvSpPr>
        <p:spPr>
          <a:xfrm>
            <a:off x="479425" y="6339948"/>
            <a:ext cx="173038" cy="169200"/>
          </a:xfrm>
          <a:prstGeom prst="rect">
            <a:avLst/>
          </a:prstGeom>
        </p:spPr>
        <p:txBody>
          <a:bodyPr vert="horz" lIns="0" tIns="0" rIns="0" bIns="0" rtlCol="0" anchor="ctr"/>
          <a:lstStyle>
            <a:lvl1pPr algn="l">
              <a:defRPr sz="800">
                <a:solidFill>
                  <a:schemeClr val="bg1"/>
                </a:solidFill>
              </a:defRPr>
            </a:lvl1pPr>
          </a:lstStyle>
          <a:p>
            <a:fld id="{E4C2AD82-1025-4508-97C1-6F7EE5C92734}" type="slidenum">
              <a:rPr lang="en-AU" smtClean="0"/>
              <a:pPr/>
              <a:t>‹#›</a:t>
            </a:fld>
            <a:endParaRPr lang="en-AU" dirty="0"/>
          </a:p>
        </p:txBody>
      </p:sp>
    </p:spTree>
    <p:extLst>
      <p:ext uri="{BB962C8B-B14F-4D97-AF65-F5344CB8AC3E}">
        <p14:creationId xmlns:p14="http://schemas.microsoft.com/office/powerpoint/2010/main" val="116200876"/>
      </p:ext>
    </p:extLst>
  </p:cSld>
  <p:clrMap bg1="lt1" tx1="dk1" bg2="lt2" tx2="dk2" accent1="accent1" accent2="accent2" accent3="accent3" accent4="accent4" accent5="accent5" accent6="accent6" hlink="hlink" folHlink="folHlink"/>
  <p:sldLayoutIdLst>
    <p:sldLayoutId id="2147484419" r:id="rId1"/>
    <p:sldLayoutId id="2147484420" r:id="rId2"/>
    <p:sldLayoutId id="2147484421" r:id="rId3"/>
    <p:sldLayoutId id="2147484422" r:id="rId4"/>
    <p:sldLayoutId id="2147484423" r:id="rId5"/>
    <p:sldLayoutId id="2147484424" r:id="rId6"/>
    <p:sldLayoutId id="2147484425" r:id="rId7"/>
    <p:sldLayoutId id="2147484426" r:id="rId8"/>
    <p:sldLayoutId id="2147484427" r:id="rId9"/>
    <p:sldLayoutId id="2147484428" r:id="rId10"/>
    <p:sldLayoutId id="2147484429" r:id="rId11"/>
    <p:sldLayoutId id="2147484430" r:id="rId12"/>
    <p:sldLayoutId id="2147484431" r:id="rId13"/>
    <p:sldLayoutId id="2147484432" r:id="rId14"/>
    <p:sldLayoutId id="2147484433" r:id="rId15"/>
    <p:sldLayoutId id="2147484434" r:id="rId16"/>
    <p:sldLayoutId id="2147484435" r:id="rId17"/>
    <p:sldLayoutId id="2147484436" r:id="rId18"/>
    <p:sldLayoutId id="2147484437" r:id="rId19"/>
    <p:sldLayoutId id="2147484438" r:id="rId20"/>
    <p:sldLayoutId id="2147484439" r:id="rId21"/>
    <p:sldLayoutId id="2147484440" r:id="rId22"/>
    <p:sldLayoutId id="2147484441" r:id="rId23"/>
    <p:sldLayoutId id="2147484442" r:id="rId24"/>
    <p:sldLayoutId id="2147484443" r:id="rId25"/>
    <p:sldLayoutId id="2147484444" r:id="rId26"/>
    <p:sldLayoutId id="2147484445" r:id="rId27"/>
    <p:sldLayoutId id="2147484446" r:id="rId28"/>
    <p:sldLayoutId id="2147484447" r:id="rId29"/>
    <p:sldLayoutId id="2147484448" r:id="rId30"/>
    <p:sldLayoutId id="2147484449" r:id="rId31"/>
    <p:sldLayoutId id="2147484450" r:id="rId32"/>
    <p:sldLayoutId id="2147484451" r:id="rId33"/>
    <p:sldLayoutId id="2147484452" r:id="rId34"/>
    <p:sldLayoutId id="2147484453" r:id="rId35"/>
    <p:sldLayoutId id="2147484454" r:id="rId36"/>
    <p:sldLayoutId id="2147484455" r:id="rId37"/>
    <p:sldLayoutId id="2147484456" r:id="rId38"/>
    <p:sldLayoutId id="2147484457" r:id="rId39"/>
    <p:sldLayoutId id="2147484458" r:id="rId40"/>
    <p:sldLayoutId id="2147484459" r:id="rId41"/>
    <p:sldLayoutId id="2147484460" r:id="rId42"/>
    <p:sldLayoutId id="2147484461" r:id="rId43"/>
    <p:sldLayoutId id="2147484462" r:id="rId44"/>
    <p:sldLayoutId id="2147484463" r:id="rId45"/>
    <p:sldLayoutId id="2147484464" r:id="rId46"/>
    <p:sldLayoutId id="2147484465" r:id="rId47"/>
    <p:sldLayoutId id="2147484466" r:id="rId48"/>
    <p:sldLayoutId id="2147484467" r:id="rId49"/>
    <p:sldLayoutId id="2147484468" r:id="rId50"/>
    <p:sldLayoutId id="2147484469" r:id="rId51"/>
    <p:sldLayoutId id="2147484470" r:id="rId52"/>
    <p:sldLayoutId id="2147484471" r:id="rId53"/>
    <p:sldLayoutId id="2147484472" r:id="rId54"/>
    <p:sldLayoutId id="2147484473" r:id="rId55"/>
    <p:sldLayoutId id="2147484474" r:id="rId56"/>
    <p:sldLayoutId id="2147484475" r:id="rId57"/>
    <p:sldLayoutId id="2147484476" r:id="rId58"/>
    <p:sldLayoutId id="2147484477" r:id="rId59"/>
    <p:sldLayoutId id="2147484478" r:id="rId60"/>
    <p:sldLayoutId id="2147484479" r:id="rId61"/>
    <p:sldLayoutId id="2147484480" r:id="rId62"/>
    <p:sldLayoutId id="2147484481" r:id="rId63"/>
    <p:sldLayoutId id="2147484482" r:id="rId64"/>
    <p:sldLayoutId id="2147484483" r:id="rId65"/>
    <p:sldLayoutId id="2147484484" r:id="rId66"/>
    <p:sldLayoutId id="2147484485" r:id="rId67"/>
    <p:sldLayoutId id="2147484486" r:id="rId68"/>
    <p:sldLayoutId id="2147484487" r:id="rId69"/>
    <p:sldLayoutId id="2147484488" r:id="rId70"/>
    <p:sldLayoutId id="2147484489" r:id="rId71"/>
    <p:sldLayoutId id="2147484490" r:id="rId72"/>
    <p:sldLayoutId id="2147484491" r:id="rId73"/>
    <p:sldLayoutId id="2147484492" r:id="rId74"/>
    <p:sldLayoutId id="2147484493" r:id="rId75"/>
    <p:sldLayoutId id="2147484494" r:id="rId76"/>
    <p:sldLayoutId id="2147484495" r:id="rId77"/>
    <p:sldLayoutId id="2147484496" r:id="rId78"/>
    <p:sldLayoutId id="2147484497" r:id="rId79"/>
    <p:sldLayoutId id="2147484498" r:id="rId80"/>
    <p:sldLayoutId id="2147484499" r:id="rId81"/>
    <p:sldLayoutId id="2147484500" r:id="rId82"/>
    <p:sldLayoutId id="2147484501" r:id="rId83"/>
    <p:sldLayoutId id="2147484502" r:id="rId84"/>
  </p:sldLayoutIdLst>
  <p:hf hdr="0" ftr="0" dt="0"/>
  <p:txStyles>
    <p:titleStyle>
      <a:lvl1pPr algn="l" defTabSz="914400" rtl="0" eaLnBrk="1" latinLnBrk="0" hangingPunct="1">
        <a:lnSpc>
          <a:spcPct val="90000"/>
        </a:lnSpc>
        <a:spcBef>
          <a:spcPct val="0"/>
        </a:spcBef>
        <a:buNone/>
        <a:defRPr sz="2800" b="1" kern="1200">
          <a:solidFill>
            <a:schemeClr val="bg1"/>
          </a:solidFill>
          <a:latin typeface="+mj-lt"/>
          <a:ea typeface="+mj-ea"/>
          <a:cs typeface="+mj-cs"/>
        </a:defRPr>
      </a:lvl1pPr>
    </p:titleStyle>
    <p:bodyStyle>
      <a:lvl1pPr marL="252000" indent="-252000" algn="l" defTabSz="914400" rtl="0" eaLnBrk="1" latinLnBrk="0" hangingPunct="1">
        <a:lnSpc>
          <a:spcPct val="100000"/>
        </a:lnSpc>
        <a:spcBef>
          <a:spcPts val="400"/>
        </a:spcBef>
        <a:spcAft>
          <a:spcPts val="600"/>
        </a:spcAft>
        <a:buFont typeface="Arial" panose="020B0604020202020204" pitchFamily="34" charset="0"/>
        <a:buChar char="•"/>
        <a:defRPr sz="1800" b="0" kern="1200">
          <a:solidFill>
            <a:schemeClr val="bg1"/>
          </a:solidFill>
          <a:latin typeface="+mn-lt"/>
          <a:ea typeface="+mn-ea"/>
          <a:cs typeface="+mn-cs"/>
        </a:defRPr>
      </a:lvl1pPr>
      <a:lvl2pPr marL="504000" indent="-252000" algn="l" defTabSz="914400" rtl="0" eaLnBrk="1" latinLnBrk="0" hangingPunct="1">
        <a:lnSpc>
          <a:spcPct val="100000"/>
        </a:lnSpc>
        <a:spcBef>
          <a:spcPts val="400"/>
        </a:spcBef>
        <a:spcAft>
          <a:spcPts val="600"/>
        </a:spcAft>
        <a:buClrTx/>
        <a:buFont typeface="Arial" panose="020B0604020202020204" pitchFamily="34" charset="0"/>
        <a:buChar char="•"/>
        <a:tabLst>
          <a:tab pos="180000" algn="l"/>
        </a:tabLst>
        <a:defRPr sz="1600" kern="1200">
          <a:solidFill>
            <a:schemeClr val="bg1"/>
          </a:solidFill>
          <a:latin typeface="+mn-lt"/>
          <a:ea typeface="+mn-ea"/>
          <a:cs typeface="+mn-cs"/>
        </a:defRPr>
      </a:lvl2pPr>
      <a:lvl3pPr marL="756000" indent="-252000" algn="l" defTabSz="914400" rtl="0" eaLnBrk="1" latinLnBrk="0" hangingPunct="1">
        <a:lnSpc>
          <a:spcPct val="100000"/>
        </a:lnSpc>
        <a:spcBef>
          <a:spcPts val="400"/>
        </a:spcBef>
        <a:spcAft>
          <a:spcPts val="600"/>
        </a:spcAft>
        <a:buClrTx/>
        <a:buFont typeface="Arial" panose="020B0604020202020204" pitchFamily="34" charset="0"/>
        <a:buChar char="•"/>
        <a:tabLst>
          <a:tab pos="360000" algn="l"/>
        </a:tabLst>
        <a:defRPr sz="1400" kern="1200">
          <a:solidFill>
            <a:schemeClr val="bg1"/>
          </a:solidFill>
          <a:latin typeface="+mn-lt"/>
          <a:ea typeface="+mn-ea"/>
          <a:cs typeface="+mn-cs"/>
        </a:defRPr>
      </a:lvl3pPr>
      <a:lvl4pPr marL="1008000" indent="-252000" algn="l" defTabSz="914400" rtl="0" eaLnBrk="1" latinLnBrk="0" hangingPunct="1">
        <a:lnSpc>
          <a:spcPct val="100000"/>
        </a:lnSpc>
        <a:spcBef>
          <a:spcPts val="400"/>
        </a:spcBef>
        <a:spcAft>
          <a:spcPts val="600"/>
        </a:spcAft>
        <a:buClrTx/>
        <a:buFont typeface="Arial" panose="020B0604020202020204" pitchFamily="34" charset="0"/>
        <a:buChar char="•"/>
        <a:tabLst/>
        <a:defRPr sz="1200" kern="1200">
          <a:solidFill>
            <a:schemeClr val="bg1"/>
          </a:solidFill>
          <a:latin typeface="+mn-lt"/>
          <a:ea typeface="+mn-ea"/>
          <a:cs typeface="+mn-cs"/>
        </a:defRPr>
      </a:lvl4pPr>
      <a:lvl5pPr marL="1260000" indent="-252000" algn="l" defTabSz="914400" rtl="0" eaLnBrk="1" latinLnBrk="0" hangingPunct="1">
        <a:lnSpc>
          <a:spcPct val="100000"/>
        </a:lnSpc>
        <a:spcBef>
          <a:spcPts val="400"/>
        </a:spcBef>
        <a:spcAft>
          <a:spcPts val="600"/>
        </a:spcAft>
        <a:buFont typeface="Arial" panose="020B0604020202020204" pitchFamily="34" charset="0"/>
        <a:buChar char="•"/>
        <a:defRPr sz="1200" i="1"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6" pos="302">
          <p15:clr>
            <a:srgbClr val="F26B43"/>
          </p15:clr>
        </p15:guide>
        <p15:guide id="7" pos="7378">
          <p15:clr>
            <a:srgbClr val="F26B43"/>
          </p15:clr>
        </p15:guide>
        <p15:guide id="8" orient="horz" pos="1321">
          <p15:clr>
            <a:srgbClr val="F26B43"/>
          </p15:clr>
        </p15:guide>
        <p15:guide id="9" orient="horz" pos="3712">
          <p15:clr>
            <a:srgbClr val="F26B43"/>
          </p15:clr>
        </p15:guide>
        <p15:guide id="10" orient="horz" pos="30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6.jpeg"/><Relationship Id="rId1" Type="http://schemas.openxmlformats.org/officeDocument/2006/relationships/slideLayout" Target="../slideLayouts/slideLayout178.xml"/><Relationship Id="rId4" Type="http://schemas.openxmlformats.org/officeDocument/2006/relationships/image" Target="../media/image3.sv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5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5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xml"/><Relationship Id="rId1" Type="http://schemas.openxmlformats.org/officeDocument/2006/relationships/slideLayout" Target="../slideLayouts/slideLayout19.xml"/><Relationship Id="rId5" Type="http://schemas.openxmlformats.org/officeDocument/2006/relationships/image" Target="../media/image30.svg"/><Relationship Id="rId4" Type="http://schemas.openxmlformats.org/officeDocument/2006/relationships/image" Target="../media/image29.png"/></Relationships>
</file>

<file path=ppt/slides/_rels/slide5.xml.rels><?xml version="1.0" encoding="UTF-8" standalone="yes"?>
<Relationships xmlns="http://schemas.openxmlformats.org/package/2006/relationships"><Relationship Id="rId3" Type="http://schemas.microsoft.com/office/2018/10/relationships/comments" Target="../comments/modernComment_7F3E90CA_1087A1FB.xml"/><Relationship Id="rId2" Type="http://schemas.openxmlformats.org/officeDocument/2006/relationships/notesSlide" Target="../notesSlides/notesSlide3.xml"/><Relationship Id="rId1" Type="http://schemas.openxmlformats.org/officeDocument/2006/relationships/slideLayout" Target="../slideLayouts/slideLayout19.xml"/><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28.jpeg"/></Relationships>
</file>

<file path=ppt/slides/_rels/slide6.xml.rels><?xml version="1.0" encoding="UTF-8" standalone="yes"?>
<Relationships xmlns="http://schemas.openxmlformats.org/package/2006/relationships"><Relationship Id="rId3" Type="http://schemas.microsoft.com/office/2018/10/relationships/comments" Target="../comments/modernComment_7F3E90CD_30A58EE4.xml"/><Relationship Id="rId2" Type="http://schemas.openxmlformats.org/officeDocument/2006/relationships/notesSlide" Target="../notesSlides/notesSlide4.xml"/><Relationship Id="rId1" Type="http://schemas.openxmlformats.org/officeDocument/2006/relationships/slideLayout" Target="../slideLayouts/slideLayout19.xml"/><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28.jpeg"/></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28.jpeg"/><Relationship Id="rId7" Type="http://schemas.openxmlformats.org/officeDocument/2006/relationships/image" Target="../media/image34.svg"/><Relationship Id="rId2" Type="http://schemas.openxmlformats.org/officeDocument/2006/relationships/notesSlide" Target="../notesSlides/notesSlide5.xml"/><Relationship Id="rId1" Type="http://schemas.openxmlformats.org/officeDocument/2006/relationships/slideLayout" Target="../slideLayouts/slideLayout19.xml"/><Relationship Id="rId6" Type="http://schemas.openxmlformats.org/officeDocument/2006/relationships/image" Target="../media/image33.png"/><Relationship Id="rId5" Type="http://schemas.openxmlformats.org/officeDocument/2006/relationships/image" Target="../media/image32.svg"/><Relationship Id="rId4" Type="http://schemas.openxmlformats.org/officeDocument/2006/relationships/image" Target="../media/image31.png"/><Relationship Id="rId9" Type="http://schemas.openxmlformats.org/officeDocument/2006/relationships/image" Target="../media/image16.svg"/></Relationships>
</file>

<file path=ppt/slides/_rels/slide8.xml.rels><?xml version="1.0" encoding="UTF-8" standalone="yes"?>
<Relationships xmlns="http://schemas.openxmlformats.org/package/2006/relationships"><Relationship Id="rId3" Type="http://schemas.microsoft.com/office/2018/10/relationships/comments" Target="../comments/modernComment_7FFFF401_94887BA2.xml"/><Relationship Id="rId2" Type="http://schemas.openxmlformats.org/officeDocument/2006/relationships/notesSlide" Target="../notesSlides/notesSlide6.xml"/><Relationship Id="rId1" Type="http://schemas.openxmlformats.org/officeDocument/2006/relationships/slideLayout" Target="../slideLayouts/slideLayout19.xml"/><Relationship Id="rId5" Type="http://schemas.openxmlformats.org/officeDocument/2006/relationships/image" Target="../media/image16.sv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5.jpeg"/><Relationship Id="rId1" Type="http://schemas.openxmlformats.org/officeDocument/2006/relationships/slideLayout" Target="../slideLayouts/slideLayout12.xml"/><Relationship Id="rId4" Type="http://schemas.openxmlformats.org/officeDocument/2006/relationships/image" Target="../media/image16.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9C78A9-31A8-4DCF-A536-9B9265FB4879}"/>
            </a:ext>
          </a:extLst>
        </p:cNvPr>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B4B7D55F-DADB-7386-2083-E0B5B6B4A249}"/>
              </a:ext>
            </a:extLst>
          </p:cNvPr>
          <p:cNvPicPr>
            <a:picLocks noGrp="1" noChangeAspect="1"/>
          </p:cNvPicPr>
          <p:nvPr>
            <p:ph type="pic" sz="quarter" idx="34"/>
          </p:nvPr>
        </p:nvPicPr>
        <p:blipFill rotWithShape="1">
          <a:blip r:embed="rId2"/>
          <a:srcRect t="37" r="19020" b="19058"/>
          <a:stretch/>
        </p:blipFill>
        <p:spPr>
          <a:xfrm>
            <a:off x="0" y="1"/>
            <a:ext cx="12204000" cy="6858000"/>
          </a:xfrm>
        </p:spPr>
      </p:pic>
      <p:sp>
        <p:nvSpPr>
          <p:cNvPr id="2" name="Title 1">
            <a:extLst>
              <a:ext uri="{FF2B5EF4-FFF2-40B4-BE49-F238E27FC236}">
                <a16:creationId xmlns:a16="http://schemas.microsoft.com/office/drawing/2014/main" id="{4AFFFBED-D88A-5EFA-601F-F6E1360ED404}"/>
              </a:ext>
            </a:extLst>
          </p:cNvPr>
          <p:cNvSpPr>
            <a:spLocks noGrp="1"/>
          </p:cNvSpPr>
          <p:nvPr>
            <p:ph type="ctrTitle"/>
          </p:nvPr>
        </p:nvSpPr>
        <p:spPr/>
        <p:txBody>
          <a:bodyPr/>
          <a:lstStyle/>
          <a:p>
            <a:r>
              <a:rPr kumimoji="0" lang="en-US" sz="3600" b="1" i="0" u="none" strike="noStrike" kern="1200" cap="none" spc="0" normalizeH="0" baseline="0" noProof="0" dirty="0">
                <a:ln>
                  <a:noFill/>
                </a:ln>
                <a:effectLst/>
                <a:uLnTx/>
                <a:uFillTx/>
                <a:latin typeface="Arial" panose="020B0604020202020204" pitchFamily="34" charset="0"/>
                <a:ea typeface="+mn-ea"/>
                <a:cs typeface="+mn-cs"/>
              </a:rPr>
              <a:t>Microsoft Agreement Service</a:t>
            </a:r>
            <a:endParaRPr lang="en-GB" sz="3200" noProof="0" dirty="0"/>
          </a:p>
        </p:txBody>
      </p:sp>
      <p:sp>
        <p:nvSpPr>
          <p:cNvPr id="4" name="Text Placeholder 3">
            <a:extLst>
              <a:ext uri="{FF2B5EF4-FFF2-40B4-BE49-F238E27FC236}">
                <a16:creationId xmlns:a16="http://schemas.microsoft.com/office/drawing/2014/main" id="{5CB770D4-32BF-513C-12C7-0028E0245E44}"/>
              </a:ext>
            </a:extLst>
          </p:cNvPr>
          <p:cNvSpPr>
            <a:spLocks noGrp="1"/>
          </p:cNvSpPr>
          <p:nvPr>
            <p:ph type="body" sz="quarter" idx="10"/>
          </p:nvPr>
        </p:nvSpPr>
        <p:spPr/>
        <p:txBody>
          <a:bodyPr/>
          <a:lstStyle/>
          <a:p>
            <a:endParaRPr lang="en-GB"/>
          </a:p>
        </p:txBody>
      </p:sp>
      <p:sp>
        <p:nvSpPr>
          <p:cNvPr id="5" name="Text Placeholder 4">
            <a:extLst>
              <a:ext uri="{FF2B5EF4-FFF2-40B4-BE49-F238E27FC236}">
                <a16:creationId xmlns:a16="http://schemas.microsoft.com/office/drawing/2014/main" id="{AD5A58B6-B82A-884B-E6F8-6CC1DCF941CD}"/>
              </a:ext>
            </a:extLst>
          </p:cNvPr>
          <p:cNvSpPr>
            <a:spLocks noGrp="1"/>
          </p:cNvSpPr>
          <p:nvPr>
            <p:ph type="body" sz="quarter" idx="11"/>
          </p:nvPr>
        </p:nvSpPr>
        <p:spPr/>
        <p:txBody>
          <a:bodyPr/>
          <a:lstStyle/>
          <a:p>
            <a:endParaRPr lang="en-GB"/>
          </a:p>
        </p:txBody>
      </p:sp>
      <p:sp>
        <p:nvSpPr>
          <p:cNvPr id="6" name="Text Placeholder 5">
            <a:extLst>
              <a:ext uri="{FF2B5EF4-FFF2-40B4-BE49-F238E27FC236}">
                <a16:creationId xmlns:a16="http://schemas.microsoft.com/office/drawing/2014/main" id="{38EF3F33-C7C7-3A8C-25A7-554EF511360C}"/>
              </a:ext>
            </a:extLst>
          </p:cNvPr>
          <p:cNvSpPr>
            <a:spLocks noGrp="1"/>
          </p:cNvSpPr>
          <p:nvPr>
            <p:ph type="body" sz="quarter" idx="12"/>
          </p:nvPr>
        </p:nvSpPr>
        <p:spPr/>
        <p:txBody>
          <a:bodyPr/>
          <a:lstStyle/>
          <a:p>
            <a:r>
              <a:rPr lang="en-GB" noProof="0" dirty="0"/>
              <a:t>24.06.2025</a:t>
            </a:r>
          </a:p>
        </p:txBody>
      </p:sp>
      <p:sp>
        <p:nvSpPr>
          <p:cNvPr id="7" name="Picture Placeholder 6">
            <a:extLst>
              <a:ext uri="{FF2B5EF4-FFF2-40B4-BE49-F238E27FC236}">
                <a16:creationId xmlns:a16="http://schemas.microsoft.com/office/drawing/2014/main" id="{56C12517-915A-CC14-2BAC-5DFF83C1D0E9}"/>
              </a:ext>
            </a:extLst>
          </p:cNvPr>
          <p:cNvSpPr>
            <a:spLocks noGrp="1"/>
          </p:cNvSpPr>
          <p:nvPr>
            <p:ph type="pic" sz="quarter" idx="13"/>
          </p:nvPr>
        </p:nvSpPr>
        <p:spPr/>
        <p:txBody>
          <a:bodyPr/>
          <a:lstStyle/>
          <a:p>
            <a:endParaRPr lang="en-GB"/>
          </a:p>
        </p:txBody>
      </p:sp>
      <p:sp>
        <p:nvSpPr>
          <p:cNvPr id="9" name="Text Placeholder 8">
            <a:extLst>
              <a:ext uri="{FF2B5EF4-FFF2-40B4-BE49-F238E27FC236}">
                <a16:creationId xmlns:a16="http://schemas.microsoft.com/office/drawing/2014/main" id="{FE60C411-F71E-296A-92B5-FBA062910B3F}"/>
              </a:ext>
            </a:extLst>
          </p:cNvPr>
          <p:cNvSpPr>
            <a:spLocks noGrp="1"/>
          </p:cNvSpPr>
          <p:nvPr>
            <p:ph type="body" sz="quarter" idx="35"/>
          </p:nvPr>
        </p:nvSpPr>
        <p:spPr/>
        <p:txBody>
          <a:bodyPr/>
          <a:lstStyle/>
          <a:p>
            <a:endParaRPr lang="en-GB"/>
          </a:p>
        </p:txBody>
      </p:sp>
    </p:spTree>
    <p:extLst>
      <p:ext uri="{BB962C8B-B14F-4D97-AF65-F5344CB8AC3E}">
        <p14:creationId xmlns:p14="http://schemas.microsoft.com/office/powerpoint/2010/main" val="2025368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large group of birds flying over water&#10;&#10;Description automatically generated">
            <a:extLst>
              <a:ext uri="{FF2B5EF4-FFF2-40B4-BE49-F238E27FC236}">
                <a16:creationId xmlns:a16="http://schemas.microsoft.com/office/drawing/2014/main" id="{F2CB5CAC-0295-AE7B-B579-878E44CFB00D}"/>
              </a:ext>
            </a:extLst>
          </p:cNvPr>
          <p:cNvPicPr>
            <a:picLocks noGrp="1" noChangeAspect="1"/>
          </p:cNvPicPr>
          <p:nvPr>
            <p:ph type="pic" sz="quarter" idx="34"/>
          </p:nvPr>
        </p:nvPicPr>
        <p:blipFill rotWithShape="1">
          <a:blip r:embed="rId2">
            <a:extLst>
              <a:ext uri="{28A0092B-C50C-407E-A947-70E740481C1C}">
                <a14:useLocalDpi xmlns:a14="http://schemas.microsoft.com/office/drawing/2010/main" val="0"/>
              </a:ext>
            </a:extLst>
          </a:blip>
          <a:srcRect l="18035" t="18077" b="42"/>
          <a:stretch/>
        </p:blipFill>
        <p:spPr>
          <a:xfrm>
            <a:off x="0" y="1"/>
            <a:ext cx="12204000" cy="6857999"/>
          </a:xfrm>
          <a:solidFill>
            <a:schemeClr val="tx1"/>
          </a:solidFill>
        </p:spPr>
      </p:pic>
      <p:sp>
        <p:nvSpPr>
          <p:cNvPr id="5" name="Text Placeholder 4">
            <a:extLst>
              <a:ext uri="{FF2B5EF4-FFF2-40B4-BE49-F238E27FC236}">
                <a16:creationId xmlns:a16="http://schemas.microsoft.com/office/drawing/2014/main" id="{4A40FC4E-9F64-D741-D1C0-C6911949E6DA}"/>
              </a:ext>
            </a:extLst>
          </p:cNvPr>
          <p:cNvSpPr>
            <a:spLocks noGrp="1"/>
          </p:cNvSpPr>
          <p:nvPr>
            <p:ph type="body" sz="quarter" idx="35"/>
          </p:nvPr>
        </p:nvSpPr>
        <p:spPr/>
        <p:txBody>
          <a:bodyPr/>
          <a:lstStyle/>
          <a:p>
            <a:endParaRPr lang="en-GB"/>
          </a:p>
        </p:txBody>
      </p:sp>
      <p:sp>
        <p:nvSpPr>
          <p:cNvPr id="3" name="Title 2">
            <a:extLst>
              <a:ext uri="{FF2B5EF4-FFF2-40B4-BE49-F238E27FC236}">
                <a16:creationId xmlns:a16="http://schemas.microsoft.com/office/drawing/2014/main" id="{FD106E76-F2C7-918C-4FEB-13419974228A}"/>
              </a:ext>
            </a:extLst>
          </p:cNvPr>
          <p:cNvSpPr>
            <a:spLocks noGrp="1"/>
          </p:cNvSpPr>
          <p:nvPr>
            <p:ph type="title" idx="4294967295"/>
          </p:nvPr>
        </p:nvSpPr>
        <p:spPr>
          <a:xfrm>
            <a:off x="661938" y="769938"/>
            <a:ext cx="4245342" cy="3455987"/>
          </a:xfrm>
          <a:prstGeom prst="rect">
            <a:avLst/>
          </a:prstGeom>
        </p:spPr>
        <p:txBody>
          <a:bodyPr lIns="0" tIns="0" rIns="0" bIns="0" anchor="t"/>
          <a:lstStyle/>
          <a:p>
            <a:pPr>
              <a:lnSpc>
                <a:spcPct val="100000"/>
              </a:lnSpc>
            </a:pPr>
            <a:r>
              <a:rPr lang="en-GB" sz="5200" noProof="0" dirty="0"/>
              <a:t>Happy Selling</a:t>
            </a:r>
          </a:p>
        </p:txBody>
      </p:sp>
      <p:pic>
        <p:nvPicPr>
          <p:cNvPr id="2" name="Graphic 1">
            <a:extLst>
              <a:ext uri="{FF2B5EF4-FFF2-40B4-BE49-F238E27FC236}">
                <a16:creationId xmlns:a16="http://schemas.microsoft.com/office/drawing/2014/main" id="{1669F72F-8914-FAFC-4DDA-14F4C2DDD56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901099" y="6173769"/>
            <a:ext cx="828000" cy="290983"/>
          </a:xfrm>
          <a:prstGeom prst="rect">
            <a:avLst/>
          </a:prstGeom>
        </p:spPr>
      </p:pic>
      <p:sp>
        <p:nvSpPr>
          <p:cNvPr id="4" name="Rectangle 3">
            <a:extLst>
              <a:ext uri="{FF2B5EF4-FFF2-40B4-BE49-F238E27FC236}">
                <a16:creationId xmlns:a16="http://schemas.microsoft.com/office/drawing/2014/main" id="{A3A0FB04-E959-82E4-F794-93931E836B1A}"/>
              </a:ext>
            </a:extLst>
          </p:cNvPr>
          <p:cNvSpPr/>
          <p:nvPr/>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363"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Arial"/>
              <a:ea typeface="+mn-ea"/>
              <a:cs typeface="+mn-cs"/>
            </a:endParaRPr>
          </a:p>
        </p:txBody>
      </p:sp>
    </p:spTree>
    <p:extLst>
      <p:ext uri="{BB962C8B-B14F-4D97-AF65-F5344CB8AC3E}">
        <p14:creationId xmlns:p14="http://schemas.microsoft.com/office/powerpoint/2010/main" val="3587432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D970F0-CFE4-9E73-2364-EABD38B5994D}"/>
              </a:ext>
            </a:extLst>
          </p:cNvPr>
          <p:cNvSpPr>
            <a:spLocks noGrp="1"/>
          </p:cNvSpPr>
          <p:nvPr>
            <p:ph type="title"/>
          </p:nvPr>
        </p:nvSpPr>
        <p:spPr>
          <a:xfrm>
            <a:off x="575703" y="769888"/>
            <a:ext cx="5743210" cy="1132764"/>
          </a:xfrm>
        </p:spPr>
        <p:txBody>
          <a:bodyPr/>
          <a:lstStyle/>
          <a:p>
            <a:r>
              <a:rPr lang="en-GB" dirty="0"/>
              <a:t>Get in touch</a:t>
            </a:r>
          </a:p>
        </p:txBody>
      </p:sp>
      <p:sp>
        <p:nvSpPr>
          <p:cNvPr id="4" name="Text Placeholder 3">
            <a:extLst>
              <a:ext uri="{FF2B5EF4-FFF2-40B4-BE49-F238E27FC236}">
                <a16:creationId xmlns:a16="http://schemas.microsoft.com/office/drawing/2014/main" id="{E140DB08-76A8-1A01-8092-2C5DBF54B324}"/>
              </a:ext>
            </a:extLst>
          </p:cNvPr>
          <p:cNvSpPr>
            <a:spLocks noGrp="1"/>
          </p:cNvSpPr>
          <p:nvPr>
            <p:ph type="body" sz="quarter" idx="10"/>
          </p:nvPr>
        </p:nvSpPr>
        <p:spPr>
          <a:xfrm>
            <a:off x="576263" y="2282825"/>
            <a:ext cx="3257550" cy="1862913"/>
          </a:xfrm>
        </p:spPr>
        <p:txBody>
          <a:bodyPr/>
          <a:lstStyle/>
          <a:p>
            <a:pPr lvl="0"/>
            <a:r>
              <a:rPr lang="en-US" dirty="0"/>
              <a:t>+001 123 45 678 99</a:t>
            </a:r>
          </a:p>
          <a:p>
            <a:pPr lvl="0"/>
            <a:r>
              <a:rPr lang="en-US" dirty="0"/>
              <a:t>info@softwareone.com</a:t>
            </a:r>
          </a:p>
          <a:p>
            <a:pPr lvl="0"/>
            <a:r>
              <a:rPr lang="en-US" dirty="0"/>
              <a:t> </a:t>
            </a:r>
          </a:p>
          <a:p>
            <a:pPr lvl="0"/>
            <a:r>
              <a:rPr lang="en-US" dirty="0"/>
              <a:t>7788 SoftwareOne City, </a:t>
            </a:r>
          </a:p>
          <a:p>
            <a:pPr lvl="0"/>
            <a:r>
              <a:rPr lang="en-US" dirty="0"/>
              <a:t>SoftwareOne Country</a:t>
            </a:r>
          </a:p>
        </p:txBody>
      </p:sp>
    </p:spTree>
    <p:extLst>
      <p:ext uri="{BB962C8B-B14F-4D97-AF65-F5344CB8AC3E}">
        <p14:creationId xmlns:p14="http://schemas.microsoft.com/office/powerpoint/2010/main" val="4051016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7F07363-1738-CDB0-377D-9C7B704AB1FD}"/>
              </a:ext>
            </a:extLst>
          </p:cNvPr>
          <p:cNvSpPr>
            <a:spLocks noGrp="1"/>
          </p:cNvSpPr>
          <p:nvPr>
            <p:ph type="title"/>
          </p:nvPr>
        </p:nvSpPr>
        <p:spPr>
          <a:xfrm>
            <a:off x="479425" y="476250"/>
            <a:ext cx="11233150" cy="746695"/>
          </a:xfrm>
        </p:spPr>
        <p:txBody>
          <a:bodyPr/>
          <a:lstStyle/>
          <a:p>
            <a:r>
              <a:rPr lang="en-GB" noProof="0" dirty="0"/>
              <a:t>Disclaimer</a:t>
            </a:r>
          </a:p>
        </p:txBody>
      </p:sp>
      <p:sp>
        <p:nvSpPr>
          <p:cNvPr id="2" name="Content Placeholder 1">
            <a:extLst>
              <a:ext uri="{FF2B5EF4-FFF2-40B4-BE49-F238E27FC236}">
                <a16:creationId xmlns:a16="http://schemas.microsoft.com/office/drawing/2014/main" id="{5A35CDDA-C67E-1DD9-4F78-2888045B31C5}"/>
              </a:ext>
            </a:extLst>
          </p:cNvPr>
          <p:cNvSpPr>
            <a:spLocks noGrp="1"/>
          </p:cNvSpPr>
          <p:nvPr>
            <p:ph type="body" sz="quarter" idx="15"/>
          </p:nvPr>
        </p:nvSpPr>
        <p:spPr/>
        <p:txBody>
          <a:bodyPr/>
          <a:lstStyle/>
          <a:p>
            <a:pPr marL="0" indent="0">
              <a:buNone/>
            </a:pPr>
            <a:r>
              <a:rPr lang="en-GB" noProof="0" dirty="0"/>
              <a:t>This publication contains proprietary information that is protected by copyright. SoftwareOne reserves all rights thereto.</a:t>
            </a:r>
          </a:p>
          <a:p>
            <a:pPr marL="0" indent="0">
              <a:buNone/>
            </a:pPr>
            <a:r>
              <a:rPr lang="en-GB" noProof="0" dirty="0"/>
              <a:t>SoftwareOne shall not be liable for possible errors in this document. Liability for damages directly and indirectly associated with the supply or use of this document is excluded as far as legally permissible. </a:t>
            </a:r>
          </a:p>
          <a:p>
            <a:pPr marL="0" indent="0">
              <a:buNone/>
            </a:pPr>
            <a:r>
              <a:rPr lang="en-GB" noProof="0" dirty="0"/>
              <a:t>The information presented herein is intended exclusively as a guide offered by SoftwareOne. The publisher's product use rights, agreement terms and conditions and other definitions prevail over the information provided herein. The content must not be copied, reproduced, passed to third parties or used for any other purposes without written permission of SoftwareOne </a:t>
            </a:r>
          </a:p>
          <a:p>
            <a:pPr marL="0" indent="0">
              <a:buNone/>
            </a:pPr>
            <a:r>
              <a:rPr lang="en-GB" noProof="0" dirty="0"/>
              <a:t>Copyright© by SoftwareOne. All Rights Reserved. SoftwareOne is a registered trademark of SoftwareOne. All other trademarks, service marks or trade names appearing herein are the property of their respective owners.</a:t>
            </a:r>
          </a:p>
          <a:p>
            <a:pPr marL="0" indent="0">
              <a:buNone/>
            </a:pPr>
            <a:endParaRPr lang="en-GB" noProof="0" dirty="0"/>
          </a:p>
        </p:txBody>
      </p:sp>
      <p:sp>
        <p:nvSpPr>
          <p:cNvPr id="3" name="Slide Number Placeholder 2">
            <a:extLst>
              <a:ext uri="{FF2B5EF4-FFF2-40B4-BE49-F238E27FC236}">
                <a16:creationId xmlns:a16="http://schemas.microsoft.com/office/drawing/2014/main" id="{7CA9DA7E-8B9D-D926-C95E-71AD8FFF16A5}"/>
              </a:ext>
            </a:extLst>
          </p:cNvPr>
          <p:cNvSpPr>
            <a:spLocks noGrp="1"/>
          </p:cNvSpPr>
          <p:nvPr>
            <p:ph type="sldNum" sz="quarter" idx="12"/>
          </p:nvPr>
        </p:nvSpPr>
        <p:spPr/>
        <p:txBody>
          <a:bodyPr/>
          <a:lstStyle/>
          <a:p>
            <a:pPr marL="0" marR="0" lvl="0" indent="0" algn="l" defTabSz="914363" rtl="0" eaLnBrk="1" fontAlgn="auto" latinLnBrk="0" hangingPunct="1">
              <a:lnSpc>
                <a:spcPct val="100000"/>
              </a:lnSpc>
              <a:spcBef>
                <a:spcPts val="0"/>
              </a:spcBef>
              <a:spcAft>
                <a:spcPts val="0"/>
              </a:spcAft>
              <a:buClrTx/>
              <a:buSzTx/>
              <a:buFontTx/>
              <a:buNone/>
              <a:tabLst/>
              <a:defRPr/>
            </a:pPr>
            <a:fld id="{E4C2AD82-1025-4508-97C1-6F7EE5C92734}" type="slidenum">
              <a:rPr kumimoji="0" lang="en-AU" sz="800" b="0" i="0" u="none" strike="noStrike" kern="1200" cap="none" spc="0" normalizeH="0" baseline="0" noProof="0" smtClean="0">
                <a:ln>
                  <a:noFill/>
                </a:ln>
                <a:solidFill>
                  <a:srgbClr val="FFFFFF"/>
                </a:solidFill>
                <a:effectLst/>
                <a:uLnTx/>
                <a:uFillTx/>
                <a:latin typeface="Arial"/>
                <a:ea typeface="+mn-ea"/>
                <a:cs typeface="+mn-cs"/>
              </a:rPr>
              <a:pPr marL="0" marR="0" lvl="0" indent="0" algn="l" defTabSz="914363" rtl="0" eaLnBrk="1" fontAlgn="auto" latinLnBrk="0" hangingPunct="1">
                <a:lnSpc>
                  <a:spcPct val="100000"/>
                </a:lnSpc>
                <a:spcBef>
                  <a:spcPts val="0"/>
                </a:spcBef>
                <a:spcAft>
                  <a:spcPts val="0"/>
                </a:spcAft>
                <a:buClrTx/>
                <a:buSzTx/>
                <a:buFontTx/>
                <a:buNone/>
                <a:tabLst/>
                <a:defRPr/>
              </a:pPr>
              <a:t>12</a:t>
            </a:fld>
            <a:endParaRPr kumimoji="0" lang="en-AU" sz="800" b="0" i="0" u="none" strike="noStrike" kern="1200" cap="none" spc="0" normalizeH="0" baseline="0" noProof="0" dirty="0">
              <a:ln>
                <a:noFill/>
              </a:ln>
              <a:solidFill>
                <a:srgbClr val="FFFFFF"/>
              </a:solidFill>
              <a:effectLst/>
              <a:uLnTx/>
              <a:uFillTx/>
              <a:latin typeface="Arial"/>
              <a:ea typeface="+mn-ea"/>
              <a:cs typeface="+mn-cs"/>
            </a:endParaRPr>
          </a:p>
        </p:txBody>
      </p:sp>
    </p:spTree>
    <p:extLst>
      <p:ext uri="{BB962C8B-B14F-4D97-AF65-F5344CB8AC3E}">
        <p14:creationId xmlns:p14="http://schemas.microsoft.com/office/powerpoint/2010/main" val="1723168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2D4547-382E-9F98-2584-653B7462096C}"/>
              </a:ext>
            </a:extLst>
          </p:cNvPr>
          <p:cNvSpPr>
            <a:spLocks noGrp="1"/>
          </p:cNvSpPr>
          <p:nvPr>
            <p:ph type="title"/>
          </p:nvPr>
        </p:nvSpPr>
        <p:spPr>
          <a:solidFill>
            <a:schemeClr val="bg1"/>
          </a:solidFill>
        </p:spPr>
        <p:txBody>
          <a:bodyPr/>
          <a:lstStyle/>
          <a:p>
            <a:r>
              <a:rPr lang="en-GB" dirty="0">
                <a:solidFill>
                  <a:schemeClr val="tx1"/>
                </a:solidFill>
              </a:rPr>
              <a:t>Agenda</a:t>
            </a:r>
          </a:p>
        </p:txBody>
      </p:sp>
      <p:graphicFrame>
        <p:nvGraphicFramePr>
          <p:cNvPr id="5" name="Table Placeholder 4">
            <a:extLst>
              <a:ext uri="{FF2B5EF4-FFF2-40B4-BE49-F238E27FC236}">
                <a16:creationId xmlns:a16="http://schemas.microsoft.com/office/drawing/2014/main" id="{B26A9EF2-44DD-6125-ABE8-5EFFA17C9F97}"/>
              </a:ext>
            </a:extLst>
          </p:cNvPr>
          <p:cNvGraphicFramePr>
            <a:graphicFrameLocks noGrp="1"/>
          </p:cNvGraphicFramePr>
          <p:nvPr>
            <p:ph type="tbl" sz="quarter" idx="14"/>
            <p:extLst>
              <p:ext uri="{D42A27DB-BD31-4B8C-83A1-F6EECF244321}">
                <p14:modId xmlns:p14="http://schemas.microsoft.com/office/powerpoint/2010/main" val="2094683084"/>
              </p:ext>
            </p:extLst>
          </p:nvPr>
        </p:nvGraphicFramePr>
        <p:xfrm>
          <a:off x="5049837" y="1270624"/>
          <a:ext cx="6662738" cy="4316752"/>
        </p:xfrm>
        <a:graphic>
          <a:graphicData uri="http://schemas.openxmlformats.org/drawingml/2006/table">
            <a:tbl>
              <a:tblPr firstRow="1" bandRow="1">
                <a:tableStyleId>{2D5ABB26-0587-4C30-8999-92F81FD0307C}</a:tableStyleId>
              </a:tblPr>
              <a:tblGrid>
                <a:gridCol w="1665923">
                  <a:extLst>
                    <a:ext uri="{9D8B030D-6E8A-4147-A177-3AD203B41FA5}">
                      <a16:colId xmlns:a16="http://schemas.microsoft.com/office/drawing/2014/main" val="2538006238"/>
                    </a:ext>
                  </a:extLst>
                </a:gridCol>
                <a:gridCol w="4996815">
                  <a:extLst>
                    <a:ext uri="{9D8B030D-6E8A-4147-A177-3AD203B41FA5}">
                      <a16:colId xmlns:a16="http://schemas.microsoft.com/office/drawing/2014/main" val="66446940"/>
                    </a:ext>
                  </a:extLst>
                </a:gridCol>
              </a:tblGrid>
              <a:tr h="849928">
                <a:tc>
                  <a:txBody>
                    <a:bodyPr/>
                    <a:lstStyle/>
                    <a:p>
                      <a:pPr>
                        <a:spcAft>
                          <a:spcPts val="600"/>
                        </a:spcAft>
                      </a:pPr>
                      <a:r>
                        <a:rPr lang="en-GB" dirty="0">
                          <a:solidFill>
                            <a:schemeClr val="bg1"/>
                          </a:solidFill>
                        </a:rPr>
                        <a:t>01</a:t>
                      </a:r>
                    </a:p>
                  </a:txBody>
                  <a:tcPr marL="0" marR="0" marT="108000" marB="108000" anchor="ctr">
                    <a:lnL>
                      <a:noFill/>
                    </a:lnL>
                    <a:lnR>
                      <a:noFill/>
                    </a:lnR>
                    <a:lnT>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1800"/>
                        </a:spcAft>
                        <a:buClrTx/>
                        <a:buSzTx/>
                        <a:buFont typeface="Arial" panose="020B0604020202020204" pitchFamily="34" charset="0"/>
                        <a:buNone/>
                        <a:tabLst/>
                        <a:defRPr/>
                      </a:pPr>
                      <a:r>
                        <a:rPr lang="en-GB" b="1" dirty="0" err="1">
                          <a:solidFill>
                            <a:schemeClr val="bg1"/>
                          </a:solidFill>
                          <a:latin typeface="+mj-lt"/>
                        </a:rPr>
                        <a:t>Nutzen</a:t>
                      </a:r>
                      <a:endParaRPr lang="en-GB" b="1" dirty="0">
                        <a:solidFill>
                          <a:schemeClr val="bg1"/>
                        </a:solidFill>
                        <a:latin typeface="+mj-lt"/>
                      </a:endParaRPr>
                    </a:p>
                  </a:txBody>
                  <a:tcPr marL="0" marR="0" marT="108000" marB="108000" anchor="ctr">
                    <a:lnL>
                      <a:noFill/>
                    </a:lnL>
                    <a:lnR>
                      <a:noFill/>
                    </a:lnR>
                    <a:lnT>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30039775"/>
                  </a:ext>
                </a:extLst>
              </a:tr>
              <a:tr h="849928">
                <a:tc>
                  <a:txBody>
                    <a:bodyPr/>
                    <a:lstStyle/>
                    <a:p>
                      <a:pPr>
                        <a:spcAft>
                          <a:spcPts val="600"/>
                        </a:spcAft>
                      </a:pPr>
                      <a:r>
                        <a:rPr lang="en-GB" dirty="0">
                          <a:solidFill>
                            <a:schemeClr val="bg1"/>
                          </a:solidFill>
                        </a:rPr>
                        <a:t>02</a:t>
                      </a:r>
                    </a:p>
                  </a:txBody>
                  <a:tcPr marL="0" marR="0" marT="108000" marB="108000" anchor="ctr">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spcAft>
                          <a:spcPts val="600"/>
                        </a:spcAft>
                      </a:pPr>
                      <a:r>
                        <a:rPr lang="en-GB" sz="1800" b="1" kern="1200" dirty="0">
                          <a:solidFill>
                            <a:schemeClr val="bg1"/>
                          </a:solidFill>
                          <a:latin typeface="+mn-lt"/>
                          <a:ea typeface="+mn-ea"/>
                          <a:cs typeface="+mn-cs"/>
                        </a:rPr>
                        <a:t>LSP </a:t>
                      </a:r>
                      <a:br>
                        <a:rPr lang="en-GB" sz="1800" b="1" kern="1200" dirty="0">
                          <a:solidFill>
                            <a:schemeClr val="bg1"/>
                          </a:solidFill>
                          <a:latin typeface="+mn-lt"/>
                          <a:ea typeface="+mn-ea"/>
                          <a:cs typeface="+mn-cs"/>
                        </a:rPr>
                      </a:br>
                      <a:r>
                        <a:rPr lang="en-GB" sz="1400" kern="1200" dirty="0">
                          <a:solidFill>
                            <a:srgbClr val="FFFFFF"/>
                          </a:solidFill>
                          <a:latin typeface="Arial" panose="020B0604020202020204" pitchFamily="34" charset="0"/>
                          <a:ea typeface="+mn-ea"/>
                          <a:cs typeface="+mn-cs"/>
                        </a:rPr>
                        <a:t>Service-Paket</a:t>
                      </a:r>
                    </a:p>
                  </a:txBody>
                  <a:tcPr marL="0" marR="0" marT="108000" marB="108000" anchor="ctr">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21980421"/>
                  </a:ext>
                </a:extLst>
              </a:tr>
              <a:tr h="849928">
                <a:tc>
                  <a:txBody>
                    <a:bodyPr/>
                    <a:lstStyle/>
                    <a:p>
                      <a:pPr>
                        <a:spcAft>
                          <a:spcPts val="600"/>
                        </a:spcAft>
                      </a:pPr>
                      <a:r>
                        <a:rPr lang="en-GB" dirty="0">
                          <a:solidFill>
                            <a:schemeClr val="bg1"/>
                          </a:solidFill>
                        </a:rPr>
                        <a:t>03</a:t>
                      </a:r>
                    </a:p>
                  </a:txBody>
                  <a:tcPr marL="0" marR="0" marT="108000" marB="108000" anchor="ctr">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spcAft>
                          <a:spcPts val="600"/>
                        </a:spcAft>
                      </a:pPr>
                      <a:r>
                        <a:rPr lang="en-GB" sz="1800" b="1" kern="1200" dirty="0">
                          <a:solidFill>
                            <a:schemeClr val="bg1"/>
                          </a:solidFill>
                          <a:latin typeface="+mn-lt"/>
                          <a:ea typeface="+mn-ea"/>
                          <a:cs typeface="+mn-cs"/>
                        </a:rPr>
                        <a:t>Managed LSP </a:t>
                      </a:r>
                      <a:br>
                        <a:rPr lang="en-GB" sz="1800" b="1" kern="1200" dirty="0">
                          <a:solidFill>
                            <a:schemeClr val="bg1"/>
                          </a:solidFill>
                          <a:latin typeface="+mn-lt"/>
                          <a:ea typeface="+mn-ea"/>
                          <a:cs typeface="+mn-cs"/>
                        </a:rPr>
                      </a:br>
                      <a:r>
                        <a:rPr lang="de-DE" sz="1400" kern="1200" dirty="0">
                          <a:solidFill>
                            <a:srgbClr val="FFFFFF"/>
                          </a:solidFill>
                          <a:latin typeface="Arial" panose="020B0604020202020204" pitchFamily="34" charset="0"/>
                          <a:ea typeface="+mn-ea"/>
                          <a:cs typeface="+mn-cs"/>
                        </a:rPr>
                        <a:t>Das Service-Paket umfasst mehrere Services, die den EA-Kundenlebenszyklus als integrierter Service unterstützen</a:t>
                      </a:r>
                    </a:p>
                  </a:txBody>
                  <a:tcPr marL="0" marR="0" marT="108000" marB="108000" anchor="ctr">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43594139"/>
                  </a:ext>
                </a:extLst>
              </a:tr>
              <a:tr h="849928">
                <a:tc>
                  <a:txBody>
                    <a:bodyPr/>
                    <a:lstStyle/>
                    <a:p>
                      <a:pPr>
                        <a:spcAft>
                          <a:spcPts val="600"/>
                        </a:spcAft>
                      </a:pPr>
                      <a:r>
                        <a:rPr lang="en-GB" dirty="0">
                          <a:solidFill>
                            <a:schemeClr val="bg1"/>
                          </a:solidFill>
                        </a:rPr>
                        <a:t>04</a:t>
                      </a:r>
                    </a:p>
                  </a:txBody>
                  <a:tcPr marL="0" marR="0" marT="108000" marB="108000" anchor="ctr">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en-GB" sz="1800" b="1" kern="1200" dirty="0">
                          <a:solidFill>
                            <a:schemeClr val="bg1"/>
                          </a:solidFill>
                          <a:latin typeface="+mn-lt"/>
                          <a:ea typeface="+mn-ea"/>
                          <a:cs typeface="+mn-cs"/>
                        </a:rPr>
                        <a:t>Microsoft Advisory Managed Service </a:t>
                      </a:r>
                      <a:br>
                        <a:rPr lang="en-GB" sz="1800" kern="1200" dirty="0">
                          <a:solidFill>
                            <a:schemeClr val="bg1"/>
                          </a:solidFill>
                          <a:latin typeface="+mn-lt"/>
                          <a:ea typeface="+mn-ea"/>
                          <a:cs typeface="+mn-cs"/>
                        </a:rPr>
                      </a:br>
                      <a:r>
                        <a:rPr lang="en-GB" sz="1400" kern="1200" dirty="0" err="1">
                          <a:solidFill>
                            <a:srgbClr val="FFFFFF"/>
                          </a:solidFill>
                          <a:latin typeface="Arial" panose="020B0604020202020204" pitchFamily="34" charset="0"/>
                          <a:ea typeface="+mn-ea"/>
                          <a:cs typeface="+mn-cs"/>
                        </a:rPr>
                        <a:t>Vollständig</a:t>
                      </a:r>
                      <a:r>
                        <a:rPr lang="en-GB" sz="1400" kern="1200" dirty="0">
                          <a:solidFill>
                            <a:srgbClr val="FFFFFF"/>
                          </a:solidFill>
                          <a:latin typeface="Arial" panose="020B0604020202020204" pitchFamily="34" charset="0"/>
                          <a:ea typeface="+mn-ea"/>
                          <a:cs typeface="+mn-cs"/>
                        </a:rPr>
                        <a:t> </a:t>
                      </a:r>
                      <a:r>
                        <a:rPr lang="en-GB" sz="1400" kern="1200" dirty="0" err="1">
                          <a:solidFill>
                            <a:srgbClr val="FFFFFF"/>
                          </a:solidFill>
                          <a:latin typeface="Arial" panose="020B0604020202020204" pitchFamily="34" charset="0"/>
                          <a:ea typeface="+mn-ea"/>
                          <a:cs typeface="+mn-cs"/>
                        </a:rPr>
                        <a:t>maßgeschneidertes</a:t>
                      </a:r>
                      <a:r>
                        <a:rPr lang="en-GB" sz="1400" kern="1200" dirty="0">
                          <a:solidFill>
                            <a:srgbClr val="FFFFFF"/>
                          </a:solidFill>
                          <a:latin typeface="Arial" panose="020B0604020202020204" pitchFamily="34" charset="0"/>
                          <a:ea typeface="+mn-ea"/>
                          <a:cs typeface="+mn-cs"/>
                        </a:rPr>
                        <a:t> </a:t>
                      </a:r>
                      <a:r>
                        <a:rPr lang="en-GB" sz="1400" kern="1200" dirty="0" err="1">
                          <a:solidFill>
                            <a:srgbClr val="FFFFFF"/>
                          </a:solidFill>
                          <a:latin typeface="Arial" panose="020B0604020202020204" pitchFamily="34" charset="0"/>
                          <a:ea typeface="+mn-ea"/>
                          <a:cs typeface="+mn-cs"/>
                        </a:rPr>
                        <a:t>Servicepaket</a:t>
                      </a:r>
                      <a:endParaRPr lang="en-GB" sz="1400" kern="1200" dirty="0">
                        <a:solidFill>
                          <a:srgbClr val="FFFFFF"/>
                        </a:solidFill>
                        <a:latin typeface="Arial" panose="020B0604020202020204" pitchFamily="34" charset="0"/>
                        <a:ea typeface="+mn-ea"/>
                        <a:cs typeface="+mn-cs"/>
                      </a:endParaRPr>
                    </a:p>
                  </a:txBody>
                  <a:tcPr marL="0" marR="0" marT="108000" marB="108000" anchor="ctr">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17336769"/>
                  </a:ext>
                </a:extLst>
              </a:tr>
              <a:tr h="849928">
                <a:tc>
                  <a:txBody>
                    <a:bodyPr/>
                    <a:lstStyle/>
                    <a:p>
                      <a:pPr>
                        <a:spcAft>
                          <a:spcPts val="600"/>
                        </a:spcAft>
                      </a:pPr>
                      <a:r>
                        <a:rPr lang="en-GB" dirty="0">
                          <a:solidFill>
                            <a:schemeClr val="bg1"/>
                          </a:solidFill>
                        </a:rPr>
                        <a:t>05</a:t>
                      </a:r>
                    </a:p>
                  </a:txBody>
                  <a:tcPr marL="0" marR="0" marT="108000" marB="108000" anchor="ctr">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en-GB" sz="1800" b="1" kern="1200" dirty="0">
                          <a:solidFill>
                            <a:schemeClr val="bg1"/>
                          </a:solidFill>
                          <a:latin typeface="+mn-lt"/>
                          <a:ea typeface="+mn-ea"/>
                          <a:cs typeface="+mn-cs"/>
                        </a:rPr>
                        <a:t>Pricing</a:t>
                      </a:r>
                      <a:br>
                        <a:rPr lang="en-GB" sz="1800" b="1" kern="1200" dirty="0">
                          <a:solidFill>
                            <a:schemeClr val="bg1"/>
                          </a:solidFill>
                          <a:latin typeface="+mn-lt"/>
                          <a:ea typeface="+mn-ea"/>
                          <a:cs typeface="+mn-cs"/>
                        </a:rPr>
                      </a:br>
                      <a:r>
                        <a:rPr lang="en-US" sz="1400" kern="1200" dirty="0" err="1">
                          <a:solidFill>
                            <a:srgbClr val="FFFFFF"/>
                          </a:solidFill>
                          <a:latin typeface="Arial" panose="020B0604020202020204" pitchFamily="34" charset="0"/>
                          <a:ea typeface="+mn-ea"/>
                          <a:cs typeface="+mn-cs"/>
                        </a:rPr>
                        <a:t>Überblick</a:t>
                      </a:r>
                      <a:r>
                        <a:rPr lang="en-US" sz="1400" kern="1200" dirty="0">
                          <a:solidFill>
                            <a:srgbClr val="FFFFFF"/>
                          </a:solidFill>
                          <a:latin typeface="Arial" panose="020B0604020202020204" pitchFamily="34" charset="0"/>
                          <a:ea typeface="+mn-ea"/>
                          <a:cs typeface="+mn-cs"/>
                        </a:rPr>
                        <a:t> </a:t>
                      </a:r>
                    </a:p>
                  </a:txBody>
                  <a:tcPr marL="0" marR="0" marT="108000" marB="108000" anchor="ctr">
                    <a:lnL>
                      <a:noFill/>
                    </a:lnL>
                    <a:lnR>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39788754"/>
                  </a:ext>
                </a:extLst>
              </a:tr>
            </a:tbl>
          </a:graphicData>
        </a:graphic>
      </p:graphicFrame>
    </p:spTree>
    <p:extLst>
      <p:ext uri="{BB962C8B-B14F-4D97-AF65-F5344CB8AC3E}">
        <p14:creationId xmlns:p14="http://schemas.microsoft.com/office/powerpoint/2010/main" val="2408203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4E12D8-DDCC-A206-471A-9EA7D0043D99}"/>
            </a:ext>
          </a:extLst>
        </p:cNvPr>
        <p:cNvGrpSpPr/>
        <p:nvPr/>
      </p:nvGrpSpPr>
      <p:grpSpPr>
        <a:xfrm>
          <a:off x="0" y="0"/>
          <a:ext cx="0" cy="0"/>
          <a:chOff x="0" y="0"/>
          <a:chExt cx="0" cy="0"/>
        </a:xfrm>
      </p:grpSpPr>
      <p:pic>
        <p:nvPicPr>
          <p:cNvPr id="15" name="Picture Placeholder 14" descr="A bright light in the dark&#10;&#10;Description automatically generated">
            <a:extLst>
              <a:ext uri="{FF2B5EF4-FFF2-40B4-BE49-F238E27FC236}">
                <a16:creationId xmlns:a16="http://schemas.microsoft.com/office/drawing/2014/main" id="{4188B8B4-BD98-BA9E-3F9E-08C55032B6F8}"/>
              </a:ext>
            </a:extLst>
          </p:cNvPr>
          <p:cNvPicPr>
            <a:picLocks noGrp="1" noRot="1" noChangeAspect="1" noMove="1" noResize="1" noEditPoints="1" noAdjustHandles="1" noChangeArrowheads="1" noChangeShapeType="1" noCrop="1"/>
          </p:cNvPicPr>
          <p:nvPr>
            <p:ph type="pic" sz="quarter" idx="15"/>
          </p:nvPr>
        </p:nvPicPr>
        <p:blipFill>
          <a:blip r:embed="rId3">
            <a:extLst>
              <a:ext uri="{28A0092B-C50C-407E-A947-70E740481C1C}">
                <a14:useLocalDpi xmlns:a14="http://schemas.microsoft.com/office/drawing/2010/main" val="0"/>
              </a:ext>
            </a:extLst>
          </a:blip>
          <a:srcRect/>
          <a:stretch/>
        </p:blipFill>
        <p:spPr/>
      </p:pic>
      <p:sp>
        <p:nvSpPr>
          <p:cNvPr id="13" name="Title 12">
            <a:extLst>
              <a:ext uri="{FF2B5EF4-FFF2-40B4-BE49-F238E27FC236}">
                <a16:creationId xmlns:a16="http://schemas.microsoft.com/office/drawing/2014/main" id="{A29BE6C0-F1A5-8880-9152-D448B37B0028}"/>
              </a:ext>
            </a:extLst>
          </p:cNvPr>
          <p:cNvSpPr>
            <a:spLocks noGrp="1"/>
          </p:cNvSpPr>
          <p:nvPr>
            <p:ph type="title"/>
          </p:nvPr>
        </p:nvSpPr>
        <p:spPr/>
        <p:txBody>
          <a:bodyPr lIns="0" tIns="0" rIns="0" bIns="0" anchor="t"/>
          <a:lstStyle/>
          <a:p>
            <a:r>
              <a:rPr lang="en-GB" dirty="0" err="1">
                <a:latin typeface="Arial" panose="020B0604020202020204" pitchFamily="34" charset="0"/>
                <a:cs typeface="Arial" panose="020B0604020202020204" pitchFamily="34" charset="0"/>
              </a:rPr>
              <a:t>Nutzen</a:t>
            </a:r>
            <a:endParaRPr lang="en-GB" noProof="0" dirty="0" err="1">
              <a:latin typeface="Arial" panose="020B0604020202020204" pitchFamily="34" charset="0"/>
              <a:cs typeface="Arial" panose="020B0604020202020204" pitchFamily="34" charset="0"/>
            </a:endParaRPr>
          </a:p>
        </p:txBody>
      </p:sp>
      <p:sp>
        <p:nvSpPr>
          <p:cNvPr id="14" name="Text Placeholder 13">
            <a:extLst>
              <a:ext uri="{FF2B5EF4-FFF2-40B4-BE49-F238E27FC236}">
                <a16:creationId xmlns:a16="http://schemas.microsoft.com/office/drawing/2014/main" id="{539CC910-3C08-84A6-2E5C-B816361038FB}"/>
              </a:ext>
            </a:extLst>
          </p:cNvPr>
          <p:cNvSpPr>
            <a:spLocks noGrp="1"/>
          </p:cNvSpPr>
          <p:nvPr>
            <p:ph type="body" sz="quarter" idx="35"/>
          </p:nvPr>
        </p:nvSpPr>
        <p:spPr/>
        <p:txBody>
          <a:bodyPr/>
          <a:lstStyle/>
          <a:p>
            <a:endParaRPr lang="en-GB"/>
          </a:p>
        </p:txBody>
      </p:sp>
      <p:sp>
        <p:nvSpPr>
          <p:cNvPr id="8" name="Rectangle 7">
            <a:extLst>
              <a:ext uri="{FF2B5EF4-FFF2-40B4-BE49-F238E27FC236}">
                <a16:creationId xmlns:a16="http://schemas.microsoft.com/office/drawing/2014/main" id="{3F18D688-FD65-04ED-8CF5-C839DFEDAEA0}"/>
              </a:ext>
            </a:extLst>
          </p:cNvPr>
          <p:cNvSpPr/>
          <p:nvPr/>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A2BC9129-E531-5302-BF3B-36870BB2FACB}"/>
              </a:ext>
            </a:extLst>
          </p:cNvPr>
          <p:cNvSpPr txBox="1"/>
          <p:nvPr/>
        </p:nvSpPr>
        <p:spPr>
          <a:xfrm>
            <a:off x="496887" y="1459624"/>
            <a:ext cx="11233150" cy="4278094"/>
          </a:xfrm>
          <a:prstGeom prst="rect">
            <a:avLst/>
          </a:prstGeom>
          <a:noFill/>
        </p:spPr>
        <p:txBody>
          <a:bodyPr wrap="square" lIns="0">
            <a:spAutoFit/>
          </a:bodyPr>
          <a:lstStyle/>
          <a:p>
            <a:pPr marL="0" marR="0" lvl="0" indent="0" algn="l" defTabSz="914400" rtl="0" eaLnBrk="1" fontAlgn="auto" latinLnBrk="0" hangingPunct="1">
              <a:lnSpc>
                <a:spcPct val="100000"/>
              </a:lnSpc>
              <a:spcBef>
                <a:spcPts val="0"/>
              </a:spcBef>
              <a:spcAft>
                <a:spcPts val="1800"/>
              </a:spcAft>
              <a:buClrTx/>
              <a:buSzTx/>
              <a:buFont typeface="Arial" panose="020B0604020202020204" pitchFamily="34" charset="0"/>
              <a:buNone/>
              <a:tabLst/>
              <a:defRPr/>
            </a:pPr>
            <a:r>
              <a:rPr lang="de-DE" sz="1400" dirty="0">
                <a:solidFill>
                  <a:schemeClr val="bg1"/>
                </a:solidFill>
                <a:latin typeface="Arial"/>
              </a:rPr>
              <a:t>Anbei finden sie eine Übersicht verschiedener Pflichten und Herausforderungen welche beim Betrieb eines Enterprise Agreements entstehen.</a:t>
            </a:r>
            <a:endParaRPr kumimoji="0" lang="de-DE" sz="1400" b="0" i="0" u="none" strike="noStrike" kern="1200" cap="none" spc="0" normalizeH="0" baseline="0" noProof="0" dirty="0">
              <a:ln>
                <a:noFill/>
              </a:ln>
              <a:solidFill>
                <a:schemeClr val="bg1"/>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1800"/>
              </a:spcAft>
              <a:buClrTx/>
              <a:buSzTx/>
              <a:buFont typeface="Arial" panose="020B0604020202020204" pitchFamily="34" charset="0"/>
              <a:buNone/>
              <a:tabLst/>
              <a:defRPr/>
            </a:pPr>
            <a:r>
              <a:rPr kumimoji="0" lang="de-DE" sz="1400" b="0" i="0" u="none" strike="noStrike" kern="1200" cap="none" spc="0" normalizeH="0" baseline="0" noProof="0" dirty="0">
                <a:ln>
                  <a:noFill/>
                </a:ln>
                <a:solidFill>
                  <a:schemeClr val="bg1"/>
                </a:solidFill>
                <a:effectLst/>
                <a:uLnTx/>
                <a:uFillTx/>
                <a:latin typeface="Arial"/>
                <a:ea typeface="+mn-ea"/>
                <a:cs typeface="+mn-cs"/>
              </a:rPr>
              <a:t>Standardisierungspflicht: Bei der Nutzung von Konzernprodukten (z. B. Office, Windows, CALs) unter einem EA müssen alle qualifizierten Nutzer oder Geräte lizenziert werden. Definition des Konzerns: Die genaue Abgrenzung, welche verbundenen Unternehmen unter den Vertrag fallen, ist entscheidend. Fehlerhafte Definitionen führen zu Unterlizenzierung.</a:t>
            </a:r>
          </a:p>
          <a:p>
            <a:pPr marL="0" marR="0" lvl="0" indent="0" algn="l" defTabSz="914400" rtl="0" eaLnBrk="1" fontAlgn="auto" latinLnBrk="0" hangingPunct="1">
              <a:lnSpc>
                <a:spcPct val="100000"/>
              </a:lnSpc>
              <a:spcBef>
                <a:spcPts val="0"/>
              </a:spcBef>
              <a:spcAft>
                <a:spcPts val="1800"/>
              </a:spcAft>
              <a:buClrTx/>
              <a:buSzTx/>
              <a:buFont typeface="Arial" panose="020B0604020202020204" pitchFamily="34" charset="0"/>
              <a:buNone/>
              <a:tabLst/>
              <a:defRPr/>
            </a:pPr>
            <a:r>
              <a:rPr kumimoji="0" lang="de-DE" sz="1400" b="0" i="0" u="none" strike="noStrike" kern="1200" cap="none" spc="0" normalizeH="0" baseline="0" noProof="0" dirty="0">
                <a:ln>
                  <a:noFill/>
                </a:ln>
                <a:solidFill>
                  <a:schemeClr val="bg1"/>
                </a:solidFill>
                <a:effectLst/>
                <a:uLnTx/>
                <a:uFillTx/>
                <a:latin typeface="Arial"/>
                <a:ea typeface="+mn-ea"/>
                <a:cs typeface="+mn-cs"/>
              </a:rPr>
              <a:t>Subscription-Management: Bei dynamischen Organisationen (z. B. durch Wachstum, M&amp;A) ist es herausfordernd, die Anzahl der Nutzer und Geräte aktuell zu halten.</a:t>
            </a:r>
          </a:p>
          <a:p>
            <a:pPr marL="0" marR="0" lvl="0" indent="0" algn="l" defTabSz="914400" rtl="0" eaLnBrk="1" fontAlgn="auto" latinLnBrk="0" hangingPunct="1">
              <a:lnSpc>
                <a:spcPct val="100000"/>
              </a:lnSpc>
              <a:spcBef>
                <a:spcPts val="0"/>
              </a:spcBef>
              <a:spcAft>
                <a:spcPts val="1800"/>
              </a:spcAft>
              <a:buClrTx/>
              <a:buSzTx/>
              <a:buFont typeface="Arial" panose="020B0604020202020204" pitchFamily="34" charset="0"/>
              <a:buNone/>
              <a:tabLst/>
              <a:defRPr/>
            </a:pPr>
            <a:r>
              <a:rPr kumimoji="0" lang="de-DE" sz="1400" b="0" i="0" u="none" strike="noStrike" kern="1200" cap="none" spc="0" normalizeH="0" baseline="0" noProof="0" dirty="0">
                <a:ln>
                  <a:noFill/>
                </a:ln>
                <a:solidFill>
                  <a:schemeClr val="bg1"/>
                </a:solidFill>
                <a:effectLst/>
                <a:uLnTx/>
                <a:uFillTx/>
                <a:latin typeface="Arial"/>
                <a:ea typeface="+mn-ea"/>
                <a:cs typeface="+mn-cs"/>
              </a:rPr>
              <a:t>Viele Unternehmen haben mehrere Azure- oder Microsoft 365-Tenants, was die zentrale Verwaltung erschwert. Unterschiedliche Admins in verschiedenen Tenants können zu inkonsistenten Einstellungen und Risiken führen.</a:t>
            </a:r>
          </a:p>
          <a:p>
            <a:pPr marL="0" marR="0" lvl="0" indent="0" algn="l" defTabSz="914400" rtl="0" eaLnBrk="1" fontAlgn="auto" latinLnBrk="0" hangingPunct="1">
              <a:lnSpc>
                <a:spcPct val="100000"/>
              </a:lnSpc>
              <a:spcBef>
                <a:spcPts val="0"/>
              </a:spcBef>
              <a:spcAft>
                <a:spcPts val="1800"/>
              </a:spcAft>
              <a:buClrTx/>
              <a:buSzTx/>
              <a:buFont typeface="Arial" panose="020B0604020202020204" pitchFamily="34" charset="0"/>
              <a:buNone/>
              <a:tabLst/>
              <a:defRPr/>
            </a:pPr>
            <a:r>
              <a:rPr kumimoji="0" lang="de-DE" sz="1400" b="0" i="0" u="none" strike="noStrike" kern="1200" cap="none" spc="0" normalizeH="0" baseline="0" noProof="0" dirty="0">
                <a:ln>
                  <a:noFill/>
                </a:ln>
                <a:solidFill>
                  <a:schemeClr val="bg1"/>
                </a:solidFill>
                <a:effectLst/>
                <a:uLnTx/>
                <a:uFillTx/>
                <a:latin typeface="Arial"/>
                <a:ea typeface="+mn-ea"/>
                <a:cs typeface="+mn-cs"/>
              </a:rPr>
              <a:t>Es muss sichergestellt werden, dass alle Tenants unter dem EA korrekt registriert und lizenziert sind. Features wie Microsoft Defender, Purview oder Intune sind oft lizenziert, aber nicht aktiviert oder falsch implementiert.</a:t>
            </a:r>
          </a:p>
          <a:p>
            <a:pPr marL="0" marR="0" lvl="0" indent="0" algn="l" defTabSz="914400" rtl="0" eaLnBrk="1" fontAlgn="auto" latinLnBrk="0" hangingPunct="1">
              <a:lnSpc>
                <a:spcPct val="100000"/>
              </a:lnSpc>
              <a:spcBef>
                <a:spcPts val="0"/>
              </a:spcBef>
              <a:spcAft>
                <a:spcPts val="1800"/>
              </a:spcAft>
              <a:buClrTx/>
              <a:buSzTx/>
              <a:buFont typeface="Arial" panose="020B0604020202020204" pitchFamily="34" charset="0"/>
              <a:buNone/>
              <a:tabLst/>
              <a:defRPr/>
            </a:pPr>
            <a:r>
              <a:rPr kumimoji="0" lang="de-DE" sz="1400" b="0" i="0" u="none" strike="noStrike" kern="1200" cap="none" spc="0" normalizeH="0" baseline="0" noProof="0" dirty="0">
                <a:ln>
                  <a:noFill/>
                </a:ln>
                <a:solidFill>
                  <a:schemeClr val="bg1"/>
                </a:solidFill>
                <a:effectLst/>
                <a:uLnTx/>
                <a:uFillTx/>
                <a:latin typeface="Arial"/>
                <a:ea typeface="+mn-ea"/>
                <a:cs typeface="+mn-cs"/>
              </a:rPr>
              <a:t>Sicherheits- und Datenschutzrichtlinien: Diese müssen über alle Tenants hinweg einheitlich umgesetzt werden, um z. B. DSGVO-Konformität zu gewährleisten.</a:t>
            </a:r>
          </a:p>
          <a:p>
            <a:pPr marL="0" marR="0" lvl="0" indent="0" algn="l" defTabSz="914400" rtl="0" eaLnBrk="1" fontAlgn="auto" latinLnBrk="0" hangingPunct="1">
              <a:lnSpc>
                <a:spcPct val="100000"/>
              </a:lnSpc>
              <a:spcBef>
                <a:spcPts val="0"/>
              </a:spcBef>
              <a:spcAft>
                <a:spcPts val="1800"/>
              </a:spcAft>
              <a:buClrTx/>
              <a:buSzTx/>
              <a:buFont typeface="Arial" panose="020B0604020202020204" pitchFamily="34" charset="0"/>
              <a:buNone/>
              <a:tabLst/>
              <a:defRPr/>
            </a:pPr>
            <a:r>
              <a:rPr kumimoji="0" lang="de-DE" sz="1400" b="0" i="0" u="none" strike="noStrike" kern="1200" cap="none" spc="0" normalizeH="0" baseline="0" noProof="0" dirty="0">
                <a:ln>
                  <a:noFill/>
                </a:ln>
                <a:solidFill>
                  <a:schemeClr val="bg1"/>
                </a:solidFill>
                <a:effectLst/>
                <a:uLnTx/>
                <a:uFillTx/>
                <a:latin typeface="Arial"/>
                <a:ea typeface="+mn-ea"/>
                <a:cs typeface="+mn-cs"/>
              </a:rPr>
              <a:t>Audit-Vorbereitung: Microsoft kann Audits durchführen – eine unvollständige oder inkonsistente Lizenzierung kann zu Nachzahlungen führen.</a:t>
            </a:r>
            <a:endParaRPr kumimoji="0" lang="en-US" sz="1400" b="0" i="0" u="none" strike="noStrike" kern="1200" cap="none" spc="0" normalizeH="0" baseline="0" noProof="0" dirty="0">
              <a:ln>
                <a:noFill/>
              </a:ln>
              <a:solidFill>
                <a:schemeClr val="bg1"/>
              </a:solidFill>
              <a:effectLst/>
              <a:uLnTx/>
              <a:uFillTx/>
              <a:latin typeface="Arial"/>
              <a:ea typeface="+mn-ea"/>
              <a:cs typeface="+mn-cs"/>
            </a:endParaRPr>
          </a:p>
        </p:txBody>
      </p:sp>
    </p:spTree>
    <p:extLst>
      <p:ext uri="{BB962C8B-B14F-4D97-AF65-F5344CB8AC3E}">
        <p14:creationId xmlns:p14="http://schemas.microsoft.com/office/powerpoint/2010/main" val="3949397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D7FFE9-5050-C19B-C4E9-C415DA63F344}"/>
            </a:ext>
          </a:extLst>
        </p:cNvPr>
        <p:cNvGrpSpPr/>
        <p:nvPr/>
      </p:nvGrpSpPr>
      <p:grpSpPr>
        <a:xfrm>
          <a:off x="0" y="0"/>
          <a:ext cx="0" cy="0"/>
          <a:chOff x="0" y="0"/>
          <a:chExt cx="0" cy="0"/>
        </a:xfrm>
      </p:grpSpPr>
      <p:pic>
        <p:nvPicPr>
          <p:cNvPr id="15" name="Picture Placeholder 14" descr="A bright light in the dark&#10;&#10;Description automatically generated">
            <a:extLst>
              <a:ext uri="{FF2B5EF4-FFF2-40B4-BE49-F238E27FC236}">
                <a16:creationId xmlns:a16="http://schemas.microsoft.com/office/drawing/2014/main" id="{D6EEB19D-3DD5-45EE-14EB-11DE3EC1F3AD}"/>
              </a:ext>
            </a:extLst>
          </p:cNvPr>
          <p:cNvPicPr>
            <a:picLocks noGrp="1" noRot="1" noChangeAspect="1" noMove="1" noResize="1" noEditPoints="1" noAdjustHandles="1" noChangeArrowheads="1" noChangeShapeType="1" noCrop="1"/>
          </p:cNvPicPr>
          <p:nvPr>
            <p:ph type="pic" sz="quarter" idx="15"/>
          </p:nvPr>
        </p:nvPicPr>
        <p:blipFill>
          <a:blip r:embed="rId3">
            <a:extLst>
              <a:ext uri="{28A0092B-C50C-407E-A947-70E740481C1C}">
                <a14:useLocalDpi xmlns:a14="http://schemas.microsoft.com/office/drawing/2010/main" val="0"/>
              </a:ext>
            </a:extLst>
          </a:blip>
          <a:srcRect/>
          <a:stretch/>
        </p:blipFill>
        <p:spPr/>
      </p:pic>
      <p:graphicFrame>
        <p:nvGraphicFramePr>
          <p:cNvPr id="7" name="Table 13">
            <a:extLst>
              <a:ext uri="{FF2B5EF4-FFF2-40B4-BE49-F238E27FC236}">
                <a16:creationId xmlns:a16="http://schemas.microsoft.com/office/drawing/2014/main" id="{48B57799-8B00-11D8-F9E1-8A82DA40CA8E}"/>
              </a:ext>
            </a:extLst>
          </p:cNvPr>
          <p:cNvGraphicFramePr>
            <a:graphicFrameLocks/>
          </p:cNvGraphicFramePr>
          <p:nvPr>
            <p:extLst>
              <p:ext uri="{D42A27DB-BD31-4B8C-83A1-F6EECF244321}">
                <p14:modId xmlns:p14="http://schemas.microsoft.com/office/powerpoint/2010/main" val="2549396886"/>
              </p:ext>
            </p:extLst>
          </p:nvPr>
        </p:nvGraphicFramePr>
        <p:xfrm>
          <a:off x="479425" y="1281305"/>
          <a:ext cx="11233149" cy="4589516"/>
        </p:xfrm>
        <a:graphic>
          <a:graphicData uri="http://schemas.openxmlformats.org/drawingml/2006/table">
            <a:tbl>
              <a:tblPr firstRow="1" bandRow="1">
                <a:tableStyleId>{0E3FDE45-AF77-4B5C-9715-49D594BDF05E}</a:tableStyleId>
              </a:tblPr>
              <a:tblGrid>
                <a:gridCol w="635570">
                  <a:extLst>
                    <a:ext uri="{9D8B030D-6E8A-4147-A177-3AD203B41FA5}">
                      <a16:colId xmlns:a16="http://schemas.microsoft.com/office/drawing/2014/main" val="1624496710"/>
                    </a:ext>
                  </a:extLst>
                </a:gridCol>
                <a:gridCol w="9226626">
                  <a:extLst>
                    <a:ext uri="{9D8B030D-6E8A-4147-A177-3AD203B41FA5}">
                      <a16:colId xmlns:a16="http://schemas.microsoft.com/office/drawing/2014/main" val="87855876"/>
                    </a:ext>
                  </a:extLst>
                </a:gridCol>
                <a:gridCol w="1370953">
                  <a:extLst>
                    <a:ext uri="{9D8B030D-6E8A-4147-A177-3AD203B41FA5}">
                      <a16:colId xmlns:a16="http://schemas.microsoft.com/office/drawing/2014/main" val="1062023633"/>
                    </a:ext>
                  </a:extLst>
                </a:gridCol>
              </a:tblGrid>
              <a:tr h="352986">
                <a:tc>
                  <a:txBody>
                    <a:bodyPr/>
                    <a:lstStyle/>
                    <a:p>
                      <a:pPr algn="ctr"/>
                      <a:r>
                        <a:rPr lang="de-DE" sz="1200" dirty="0">
                          <a:solidFill>
                            <a:schemeClr val="tx1"/>
                          </a:solidFill>
                        </a:rPr>
                        <a:t>#</a:t>
                      </a:r>
                    </a:p>
                  </a:txBody>
                  <a:tcPr anchor="ct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lvl="0" indent="0" fontAlgn="base">
                        <a:lnSpc>
                          <a:spcPct val="120000"/>
                        </a:lnSpc>
                        <a:spcBef>
                          <a:spcPts val="600"/>
                        </a:spcBef>
                        <a:spcAft>
                          <a:spcPts val="600"/>
                        </a:spcAft>
                        <a:buSzPts val="1000"/>
                        <a:buFont typeface="Symbol" panose="05050102010706020507" pitchFamily="18" charset="2"/>
                        <a:buNone/>
                      </a:pPr>
                      <a:r>
                        <a:rPr lang="en-US" sz="1100" b="1" u="none" strike="noStrike" kern="100" dirty="0" err="1">
                          <a:solidFill>
                            <a:schemeClr val="tx1"/>
                          </a:solidFill>
                          <a:effectLst/>
                          <a:latin typeface="Arial" panose="020B0604020202020204" pitchFamily="34" charset="0"/>
                          <a:ea typeface="Arial" panose="020B0604020202020204" pitchFamily="34" charset="0"/>
                          <a:cs typeface="Times New Roman" panose="02020603050405020304" pitchFamily="18" charset="0"/>
                        </a:rPr>
                        <a:t>Katalog</a:t>
                      </a:r>
                      <a:r>
                        <a:rPr lang="en-US" sz="1100" b="1" u="none" strike="noStrike" kern="100" dirty="0">
                          <a:solidFill>
                            <a:schemeClr val="tx1"/>
                          </a:solidFill>
                          <a:effectLst/>
                          <a:latin typeface="Arial" panose="020B0604020202020204" pitchFamily="34" charset="0"/>
                          <a:ea typeface="Arial" panose="020B0604020202020204" pitchFamily="34" charset="0"/>
                          <a:cs typeface="Times New Roman" panose="02020603050405020304" pitchFamily="18" charset="0"/>
                        </a:rPr>
                        <a:t> der </a:t>
                      </a:r>
                      <a:r>
                        <a:rPr lang="en-US" sz="1100" b="1" u="none" strike="noStrike" kern="100" dirty="0" err="1">
                          <a:solidFill>
                            <a:schemeClr val="tx1"/>
                          </a:solidFill>
                          <a:effectLst/>
                          <a:latin typeface="Arial" panose="020B0604020202020204" pitchFamily="34" charset="0"/>
                          <a:ea typeface="Arial" panose="020B0604020202020204" pitchFamily="34" charset="0"/>
                          <a:cs typeface="Times New Roman" panose="02020603050405020304" pitchFamily="18" charset="0"/>
                        </a:rPr>
                        <a:t>Dienstleistungen</a:t>
                      </a:r>
                      <a:endParaRPr lang="en-CH" sz="1100" u="none" strike="noStrike" kern="10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algn="l"/>
                      <a:r>
                        <a:rPr lang="de-DE" sz="1200" dirty="0">
                          <a:solidFill>
                            <a:schemeClr val="tx1"/>
                          </a:solidFill>
                        </a:rPr>
                        <a:t>Paket "LSP"</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3752133228"/>
                  </a:ext>
                </a:extLst>
              </a:tr>
              <a:tr h="248597">
                <a:tc>
                  <a:txBody>
                    <a:bodyPr/>
                    <a:lstStyle/>
                    <a:p>
                      <a:pPr marL="0" indent="0" algn="ctr">
                        <a:buFont typeface="+mj-lt"/>
                        <a:buNone/>
                      </a:pPr>
                      <a:r>
                        <a:rPr lang="en-US" sz="1100" dirty="0">
                          <a:solidFill>
                            <a:schemeClr val="bg1"/>
                          </a:solidFill>
                        </a:rPr>
                        <a:t>1</a:t>
                      </a:r>
                      <a:endParaRPr lang="de-DE" sz="1100" dirty="0">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lvl="0" indent="0" fontAlgn="base">
                        <a:lnSpc>
                          <a:spcPct val="120000"/>
                        </a:lnSpc>
                        <a:spcBef>
                          <a:spcPts val="600"/>
                        </a:spcBef>
                        <a:spcAft>
                          <a:spcPts val="600"/>
                        </a:spcAft>
                        <a:buSzPts val="1000"/>
                        <a:buFont typeface="Symbol" panose="05050102010706020507" pitchFamily="18" charset="2"/>
                        <a:buNone/>
                      </a:pPr>
                      <a:r>
                        <a:rPr lang="en-US" sz="1100" u="none" strike="noStrike" kern="100" dirty="0" err="1">
                          <a:solidFill>
                            <a:schemeClr val="bg1"/>
                          </a:solidFill>
                          <a:effectLst/>
                          <a:latin typeface="Arial" panose="020B0604020202020204" pitchFamily="34" charset="0"/>
                          <a:ea typeface="Arial" panose="020B0604020202020204" pitchFamily="34" charset="0"/>
                          <a:cs typeface="Times New Roman" panose="02020603050405020304" pitchFamily="18" charset="0"/>
                        </a:rPr>
                        <a:t>Deutschsprachige</a:t>
                      </a:r>
                      <a:r>
                        <a:rPr lang="en-US" sz="1100" u="none" strike="noStrike" kern="100" dirty="0">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US" sz="1100" u="none" strike="noStrike" kern="100" dirty="0" err="1">
                          <a:solidFill>
                            <a:schemeClr val="bg1"/>
                          </a:solidFill>
                          <a:effectLst/>
                          <a:latin typeface="Arial" panose="020B0604020202020204" pitchFamily="34" charset="0"/>
                          <a:ea typeface="Arial" panose="020B0604020202020204" pitchFamily="34" charset="0"/>
                          <a:cs typeface="Times New Roman" panose="02020603050405020304" pitchFamily="18" charset="0"/>
                        </a:rPr>
                        <a:t>Ansprechpartner</a:t>
                      </a:r>
                      <a:endParaRPr lang="en-CH" sz="1100" u="none" strike="noStrike" kern="100" dirty="0">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ctr">
                        <a:buClr>
                          <a:srgbClr val="4A9462"/>
                        </a:buClr>
                        <a:buFont typeface="Wingdings" panose="05000000000000000000" pitchFamily="2" charset="2"/>
                        <a:buNone/>
                      </a:pPr>
                      <a:r>
                        <a:rPr lang="en-GB" sz="1400" kern="1200" noProof="0" dirty="0">
                          <a:solidFill>
                            <a:schemeClr val="tx1"/>
                          </a:solidFill>
                          <a:latin typeface="+mn-lt"/>
                          <a:ea typeface="+mn-ea"/>
                          <a:cs typeface="+mn-cs"/>
                        </a:rPr>
                        <a:t>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12223837"/>
                  </a:ext>
                </a:extLst>
              </a:tr>
              <a:tr h="248597">
                <a:tc>
                  <a:txBody>
                    <a:bodyPr/>
                    <a:lstStyle/>
                    <a:p>
                      <a:pPr marL="0" indent="0" algn="ctr">
                        <a:buFont typeface="+mj-lt"/>
                        <a:buNone/>
                      </a:pPr>
                      <a:r>
                        <a:rPr lang="en-US" sz="1100" dirty="0">
                          <a:solidFill>
                            <a:schemeClr val="bg1"/>
                          </a:solidFill>
                        </a:rPr>
                        <a:t>2</a:t>
                      </a:r>
                      <a:endParaRPr lang="de-DE" sz="1100" dirty="0">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lvl="0" indent="0" fontAlgn="base">
                        <a:lnSpc>
                          <a:spcPct val="120000"/>
                        </a:lnSpc>
                        <a:spcBef>
                          <a:spcPts val="600"/>
                        </a:spcBef>
                        <a:spcAft>
                          <a:spcPts val="600"/>
                        </a:spcAft>
                        <a:buSzPts val="1000"/>
                        <a:buFont typeface="Symbol" panose="05050102010706020507" pitchFamily="18" charset="2"/>
                        <a:buNone/>
                      </a:pPr>
                      <a:r>
                        <a:rPr lang="en-US" sz="1100" u="none" strike="noStrike" kern="100" dirty="0">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US" sz="1100" u="none" strike="noStrike" kern="100" dirty="0" err="1">
                          <a:solidFill>
                            <a:schemeClr val="bg1"/>
                          </a:solidFill>
                          <a:effectLst/>
                          <a:latin typeface="Arial" panose="020B0604020202020204" pitchFamily="34" charset="0"/>
                          <a:ea typeface="Arial" panose="020B0604020202020204" pitchFamily="34" charset="0"/>
                          <a:cs typeface="Times New Roman" panose="02020603050405020304" pitchFamily="18" charset="0"/>
                        </a:rPr>
                        <a:t>Preisangaben</a:t>
                      </a:r>
                      <a:r>
                        <a:rPr lang="en-US" sz="1100" u="none" strike="noStrike" kern="100" dirty="0">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US" sz="1100" u="none" strike="noStrike" kern="100" dirty="0" err="1">
                          <a:solidFill>
                            <a:schemeClr val="bg1"/>
                          </a:solidFill>
                          <a:effectLst/>
                          <a:latin typeface="Arial" panose="020B0604020202020204" pitchFamily="34" charset="0"/>
                          <a:ea typeface="Arial" panose="020B0604020202020204" pitchFamily="34" charset="0"/>
                          <a:cs typeface="Times New Roman" panose="02020603050405020304" pitchFamily="18" charset="0"/>
                        </a:rPr>
                        <a:t>zu</a:t>
                      </a:r>
                      <a:r>
                        <a:rPr lang="en-US" sz="1100" u="none" strike="noStrike" kern="100" dirty="0">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US" sz="1100" u="none" strike="noStrike" kern="100" dirty="0" err="1">
                          <a:solidFill>
                            <a:schemeClr val="bg1"/>
                          </a:solidFill>
                          <a:effectLst/>
                          <a:latin typeface="Arial" panose="020B0604020202020204" pitchFamily="34" charset="0"/>
                          <a:ea typeface="Arial" panose="020B0604020202020204" pitchFamily="34" charset="0"/>
                          <a:cs typeface="Times New Roman" panose="02020603050405020304" pitchFamily="18" charset="0"/>
                        </a:rPr>
                        <a:t>einzelnen</a:t>
                      </a:r>
                      <a:r>
                        <a:rPr lang="en-US" sz="1100" u="none" strike="noStrike" kern="100" dirty="0">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US" sz="1100" u="none" strike="noStrike" kern="100" dirty="0" err="1">
                          <a:solidFill>
                            <a:schemeClr val="bg1"/>
                          </a:solidFill>
                          <a:effectLst/>
                          <a:latin typeface="Arial" panose="020B0604020202020204" pitchFamily="34" charset="0"/>
                          <a:ea typeface="Arial" panose="020B0604020202020204" pitchFamily="34" charset="0"/>
                          <a:cs typeface="Times New Roman" panose="02020603050405020304" pitchFamily="18" charset="0"/>
                        </a:rPr>
                        <a:t>Produkten</a:t>
                      </a:r>
                      <a:endParaRPr lang="en-CH" sz="1100" u="none" strike="noStrike" kern="100" dirty="0">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50800" marR="50800" marT="50800" marB="508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ctr">
                        <a:buFont typeface="Wingdings" panose="05000000000000000000" pitchFamily="2" charset="2"/>
                        <a:buNone/>
                      </a:pPr>
                      <a:endParaRPr lang="en-GB" sz="1400" kern="1200" noProof="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41419341"/>
                  </a:ext>
                </a:extLst>
              </a:tr>
              <a:tr h="248597">
                <a:tc>
                  <a:txBody>
                    <a:bodyPr/>
                    <a:lstStyle/>
                    <a:p>
                      <a:pPr marL="0" indent="0" algn="ctr">
                        <a:buFont typeface="+mj-lt"/>
                        <a:buNone/>
                      </a:pPr>
                      <a:r>
                        <a:rPr lang="en-US" sz="1100" dirty="0">
                          <a:solidFill>
                            <a:schemeClr val="bg1"/>
                          </a:solidFill>
                        </a:rPr>
                        <a:t>3</a:t>
                      </a:r>
                      <a:endParaRPr lang="de-DE" sz="1100" dirty="0">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lvl="0" indent="0" fontAlgn="base">
                        <a:lnSpc>
                          <a:spcPct val="120000"/>
                        </a:lnSpc>
                        <a:spcBef>
                          <a:spcPts val="600"/>
                        </a:spcBef>
                        <a:spcAft>
                          <a:spcPts val="600"/>
                        </a:spcAft>
                        <a:buSzPts val="1000"/>
                        <a:buFont typeface="Symbol" panose="05050102010706020507" pitchFamily="18" charset="2"/>
                        <a:buNone/>
                      </a:pPr>
                      <a:r>
                        <a:rPr lang="de-DE" sz="1100" u="none" strike="noStrike" kern="100" dirty="0">
                          <a:solidFill>
                            <a:schemeClr val="bg1"/>
                          </a:solidFill>
                          <a:effectLst/>
                          <a:latin typeface="Arial" panose="020B0604020202020204" pitchFamily="34" charset="0"/>
                          <a:ea typeface="Arial" panose="020B0604020202020204" pitchFamily="34" charset="0"/>
                          <a:cs typeface="Times New Roman" panose="02020603050405020304" pitchFamily="18" charset="0"/>
                        </a:rPr>
                        <a:t>Erstellung und Auslieferung von Microsoft EA / EAS / Campus Verträgen</a:t>
                      </a:r>
                      <a:endParaRPr lang="en-CH" sz="1100" u="none" strike="noStrike" kern="100" dirty="0">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1400" kern="1200" noProof="0" dirty="0">
                        <a:solidFill>
                          <a:schemeClr val="tx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36773238"/>
                  </a:ext>
                </a:extLst>
              </a:tr>
              <a:tr h="248597">
                <a:tc>
                  <a:txBody>
                    <a:bodyPr/>
                    <a:lstStyle/>
                    <a:p>
                      <a:pPr marL="0" indent="0" algn="ctr">
                        <a:buFont typeface="+mj-lt"/>
                        <a:buNone/>
                      </a:pPr>
                      <a:r>
                        <a:rPr lang="en-US" sz="1100" dirty="0">
                          <a:solidFill>
                            <a:schemeClr val="bg1"/>
                          </a:solidFill>
                        </a:rPr>
                        <a:t>4</a:t>
                      </a:r>
                      <a:endParaRPr lang="de-DE" sz="1100" dirty="0">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lvl="0" indent="0" fontAlgn="base">
                        <a:lnSpc>
                          <a:spcPct val="120000"/>
                        </a:lnSpc>
                        <a:spcBef>
                          <a:spcPts val="600"/>
                        </a:spcBef>
                        <a:spcAft>
                          <a:spcPts val="600"/>
                        </a:spcAft>
                        <a:buSzPts val="1000"/>
                        <a:buFont typeface="Symbol" panose="05050102010706020507" pitchFamily="18" charset="2"/>
                        <a:buNone/>
                      </a:pPr>
                      <a:r>
                        <a:rPr lang="de-DE" sz="1100" u="none" strike="noStrike" kern="100" dirty="0">
                          <a:solidFill>
                            <a:schemeClr val="bg1"/>
                          </a:solidFill>
                          <a:effectLst/>
                          <a:latin typeface="Arial" panose="020B0604020202020204" pitchFamily="34" charset="0"/>
                          <a:ea typeface="Arial" panose="020B0604020202020204" pitchFamily="34" charset="0"/>
                          <a:cs typeface="Times New Roman" panose="02020603050405020304" pitchFamily="18" charset="0"/>
                        </a:rPr>
                        <a:t>Annahme von TrueUp und neuen Aufträgen inkl. Stornierung von Reservierungen für die reconsiliation (1 Tenant)</a:t>
                      </a:r>
                      <a:endParaRPr lang="en-CH" sz="1100" u="none" strike="noStrike" kern="100" dirty="0">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892535" rtl="0" eaLnBrk="1" fontAlgn="auto" latinLnBrk="0" hangingPunct="1">
                        <a:lnSpc>
                          <a:spcPct val="100000"/>
                        </a:lnSpc>
                        <a:spcBef>
                          <a:spcPts val="0"/>
                        </a:spcBef>
                        <a:spcAft>
                          <a:spcPts val="0"/>
                        </a:spcAft>
                        <a:buClrTx/>
                        <a:buSzTx/>
                        <a:buFontTx/>
                        <a:buNone/>
                        <a:tabLst/>
                        <a:defRPr/>
                      </a:pPr>
                      <a:endParaRPr lang="en-GB" sz="1400" kern="1200" noProof="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72220648"/>
                  </a:ext>
                </a:extLst>
              </a:tr>
              <a:tr h="232731">
                <a:tc>
                  <a:txBody>
                    <a:bodyPr/>
                    <a:lstStyle/>
                    <a:p>
                      <a:pPr marL="0" indent="0" algn="ctr">
                        <a:buFont typeface="+mj-lt"/>
                        <a:buNone/>
                      </a:pPr>
                      <a:r>
                        <a:rPr lang="en-US" sz="1100" dirty="0">
                          <a:solidFill>
                            <a:schemeClr val="bg1"/>
                          </a:solidFill>
                        </a:rPr>
                        <a:t>5</a:t>
                      </a:r>
                      <a:endParaRPr lang="de-DE" sz="1100" dirty="0">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lvl="0" indent="0" fontAlgn="base">
                        <a:lnSpc>
                          <a:spcPct val="120000"/>
                        </a:lnSpc>
                        <a:spcBef>
                          <a:spcPts val="600"/>
                        </a:spcBef>
                        <a:spcAft>
                          <a:spcPts val="600"/>
                        </a:spcAft>
                        <a:buSzPts val="1000"/>
                        <a:buFont typeface="Symbol" panose="05050102010706020507" pitchFamily="18" charset="2"/>
                        <a:buNone/>
                      </a:pPr>
                      <a:r>
                        <a:rPr lang="en-US" sz="1100" u="none" strike="noStrike" kern="100" dirty="0">
                          <a:solidFill>
                            <a:srgbClr val="000000"/>
                          </a:solidFill>
                          <a:effectLst/>
                          <a:latin typeface="Arial" panose="020B0604020202020204" pitchFamily="34" charset="0"/>
                          <a:ea typeface="Arial" panose="020B0604020202020204" pitchFamily="34" charset="0"/>
                          <a:cs typeface="Times New Roman" panose="02020603050405020304" pitchFamily="18" charset="0"/>
                        </a:rPr>
                        <a:t> </a:t>
                      </a:r>
                      <a:r>
                        <a:rPr lang="de-DE" sz="1100" u="none" strike="noStrike" kern="100" dirty="0">
                          <a:solidFill>
                            <a:schemeClr val="bg1"/>
                          </a:solidFill>
                          <a:effectLst/>
                          <a:latin typeface="Arial" panose="020B0604020202020204" pitchFamily="34" charset="0"/>
                          <a:ea typeface="Arial" panose="020B0604020202020204" pitchFamily="34" charset="0"/>
                          <a:cs typeface="Times New Roman" panose="02020603050405020304" pitchFamily="18" charset="0"/>
                        </a:rPr>
                        <a:t>Reporting von Lizenzen und Abonnements an Microsoft </a:t>
                      </a:r>
                      <a:r>
                        <a:rPr lang="de-CH" sz="1100" u="none" strike="noStrike" kern="100" dirty="0">
                          <a:solidFill>
                            <a:schemeClr val="bg1"/>
                          </a:solidFill>
                          <a:effectLst/>
                          <a:latin typeface="Arial" panose="020B0604020202020204" pitchFamily="34" charset="0"/>
                          <a:ea typeface="Arial" panose="020B0604020202020204" pitchFamily="34" charset="0"/>
                          <a:cs typeface="Times New Roman" panose="02020603050405020304" pitchFamily="18" charset="0"/>
                        </a:rPr>
                        <a:t>(1 Tenant)</a:t>
                      </a:r>
                      <a:endParaRPr lang="en-CH" sz="1100" u="none" strike="noStrike" kern="100" dirty="0">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50800" marR="50800" marT="50800" marB="508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1400" kern="1200" noProof="0" dirty="0">
                        <a:solidFill>
                          <a:schemeClr val="tx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7867276"/>
                  </a:ext>
                </a:extLst>
              </a:tr>
              <a:tr h="248597">
                <a:tc>
                  <a:txBody>
                    <a:bodyPr/>
                    <a:lstStyle/>
                    <a:p>
                      <a:pPr marL="0" indent="0" algn="ctr">
                        <a:buFont typeface="+mj-lt"/>
                        <a:buNone/>
                      </a:pPr>
                      <a:r>
                        <a:rPr lang="de-DE" sz="1100" dirty="0">
                          <a:solidFill>
                            <a:schemeClr val="bg1"/>
                          </a:solidFill>
                        </a:rPr>
                        <a:t>6</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lvl="0" indent="0" fontAlgn="base">
                        <a:lnSpc>
                          <a:spcPct val="120000"/>
                        </a:lnSpc>
                        <a:spcBef>
                          <a:spcPts val="600"/>
                        </a:spcBef>
                        <a:spcAft>
                          <a:spcPts val="600"/>
                        </a:spcAft>
                        <a:buSzPts val="1000"/>
                        <a:buFont typeface="Symbol" panose="05050102010706020507" pitchFamily="18" charset="2"/>
                        <a:buNone/>
                      </a:pPr>
                      <a:r>
                        <a:rPr lang="en-US" sz="1100" u="none" strike="noStrike" kern="100" dirty="0" err="1">
                          <a:solidFill>
                            <a:schemeClr val="bg1"/>
                          </a:solidFill>
                          <a:effectLst/>
                          <a:latin typeface="Arial" panose="020B0604020202020204" pitchFamily="34" charset="0"/>
                          <a:ea typeface="Arial" panose="020B0604020202020204" pitchFamily="34" charset="0"/>
                          <a:cs typeface="Times New Roman" panose="02020603050405020304" pitchFamily="18" charset="0"/>
                        </a:rPr>
                        <a:t>Erstellung</a:t>
                      </a:r>
                      <a:r>
                        <a:rPr lang="en-US" sz="1100" u="none" strike="noStrike" kern="100" dirty="0">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US" sz="1100" u="none" strike="noStrike" kern="100" dirty="0" err="1">
                          <a:solidFill>
                            <a:schemeClr val="bg1"/>
                          </a:solidFill>
                          <a:effectLst/>
                          <a:latin typeface="Arial" panose="020B0604020202020204" pitchFamily="34" charset="0"/>
                          <a:ea typeface="Arial" panose="020B0604020202020204" pitchFamily="34" charset="0"/>
                          <a:cs typeface="Times New Roman" panose="02020603050405020304" pitchFamily="18" charset="0"/>
                        </a:rPr>
                        <a:t>eines</a:t>
                      </a:r>
                      <a:r>
                        <a:rPr lang="en-US" sz="1100" u="none" strike="noStrike" kern="100" dirty="0">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US" sz="1100" u="none" strike="noStrike" kern="100" dirty="0" err="1">
                          <a:solidFill>
                            <a:schemeClr val="bg1"/>
                          </a:solidFill>
                          <a:effectLst/>
                          <a:latin typeface="Arial" panose="020B0604020202020204" pitchFamily="34" charset="0"/>
                          <a:ea typeface="Arial" panose="020B0604020202020204" pitchFamily="34" charset="0"/>
                          <a:cs typeface="Times New Roman" panose="02020603050405020304" pitchFamily="18" charset="0"/>
                        </a:rPr>
                        <a:t>Angebots</a:t>
                      </a:r>
                      <a:endParaRPr lang="en-CH" sz="1100" u="none" strike="noStrike" kern="100" dirty="0">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1400" kern="1200" noProof="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1514752"/>
                  </a:ext>
                </a:extLst>
              </a:tr>
              <a:tr h="248597">
                <a:tc>
                  <a:txBody>
                    <a:bodyPr/>
                    <a:lstStyle/>
                    <a:p>
                      <a:pPr marL="0" indent="0" algn="ctr">
                        <a:buFont typeface="+mj-lt"/>
                        <a:buNone/>
                      </a:pPr>
                      <a:r>
                        <a:rPr lang="de-DE" sz="1100" dirty="0">
                          <a:solidFill>
                            <a:schemeClr val="bg1"/>
                          </a:solidFill>
                        </a:rPr>
                        <a:t>7</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lvl="0" indent="0" fontAlgn="base">
                        <a:lnSpc>
                          <a:spcPct val="120000"/>
                        </a:lnSpc>
                        <a:spcBef>
                          <a:spcPts val="600"/>
                        </a:spcBef>
                        <a:spcAft>
                          <a:spcPts val="600"/>
                        </a:spcAft>
                        <a:buSzPts val="1000"/>
                        <a:buFont typeface="Symbol" panose="05050102010706020507" pitchFamily="18" charset="2"/>
                        <a:buNone/>
                      </a:pPr>
                      <a:r>
                        <a:rPr lang="de-DE" sz="1100" u="none" strike="noStrike" kern="100" dirty="0">
                          <a:solidFill>
                            <a:schemeClr val="bg1"/>
                          </a:solidFill>
                          <a:effectLst/>
                          <a:latin typeface="Arial" panose="020B0604020202020204" pitchFamily="34" charset="0"/>
                          <a:ea typeface="Arial" panose="020B0604020202020204" pitchFamily="34" charset="0"/>
                          <a:cs typeface="Times New Roman" panose="02020603050405020304" pitchFamily="18" charset="0"/>
                        </a:rPr>
                        <a:t>Fakturierung von Lizenzen (Jahresraten und TrueUps) an eine (1) Rechnungsadresse (bei indirekten Verträgen)</a:t>
                      </a:r>
                      <a:endParaRPr lang="en-CH" sz="1100" u="none" strike="noStrike" kern="100" dirty="0">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1400" kern="1200" noProof="0" dirty="0">
                        <a:solidFill>
                          <a:schemeClr val="tx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74300616"/>
                  </a:ext>
                </a:extLst>
              </a:tr>
              <a:tr h="248597">
                <a:tc>
                  <a:txBody>
                    <a:bodyPr/>
                    <a:lstStyle/>
                    <a:p>
                      <a:pPr marL="0" indent="0" algn="ctr">
                        <a:buFont typeface="+mj-lt"/>
                        <a:buNone/>
                      </a:pPr>
                      <a:r>
                        <a:rPr lang="en-US" sz="1100" dirty="0">
                          <a:solidFill>
                            <a:schemeClr val="bg1"/>
                          </a:solidFill>
                        </a:rPr>
                        <a:t>8</a:t>
                      </a:r>
                      <a:endParaRPr lang="de-DE" sz="1100" dirty="0">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lvl="0" indent="0" fontAlgn="base">
                        <a:lnSpc>
                          <a:spcPct val="120000"/>
                        </a:lnSpc>
                        <a:spcBef>
                          <a:spcPts val="600"/>
                        </a:spcBef>
                        <a:spcAft>
                          <a:spcPts val="600"/>
                        </a:spcAft>
                        <a:buSzPts val="1000"/>
                        <a:buFont typeface="Symbol" panose="05050102010706020507" pitchFamily="18" charset="2"/>
                        <a:buNone/>
                      </a:pPr>
                      <a:r>
                        <a:rPr lang="en-US" sz="1100" u="none" strike="noStrike" kern="100" dirty="0">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de-DE" sz="1100" u="none" strike="noStrike" kern="100" dirty="0">
                          <a:solidFill>
                            <a:schemeClr val="bg1"/>
                          </a:solidFill>
                          <a:effectLst/>
                          <a:latin typeface="Arial" panose="020B0604020202020204" pitchFamily="34" charset="0"/>
                          <a:ea typeface="Arial" panose="020B0604020202020204" pitchFamily="34" charset="0"/>
                          <a:cs typeface="Times New Roman" panose="02020603050405020304" pitchFamily="18" charset="0"/>
                        </a:rPr>
                        <a:t>Versand von Informationen per Newsletter über Änderungen in der Microsoft-Lizenzierung und Produktupdates</a:t>
                      </a:r>
                      <a:endParaRPr lang="en-CH" sz="1100" u="none" strike="noStrike" kern="100" dirty="0">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50800" marR="50800" marT="50800" marB="508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1400" kern="1200" noProof="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34002853"/>
                  </a:ext>
                </a:extLst>
              </a:tr>
              <a:tr h="248597">
                <a:tc>
                  <a:txBody>
                    <a:bodyPr/>
                    <a:lstStyle/>
                    <a:p>
                      <a:pPr marL="0" indent="0" algn="ctr">
                        <a:buFont typeface="+mj-lt"/>
                        <a:buNone/>
                      </a:pPr>
                      <a:r>
                        <a:rPr lang="en-US" sz="1100" dirty="0">
                          <a:solidFill>
                            <a:schemeClr val="bg1"/>
                          </a:solidFill>
                        </a:rPr>
                        <a:t>9</a:t>
                      </a:r>
                      <a:endParaRPr lang="de-DE" sz="1100" dirty="0">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lvl="0" indent="0" fontAlgn="base">
                        <a:lnSpc>
                          <a:spcPct val="120000"/>
                        </a:lnSpc>
                        <a:spcBef>
                          <a:spcPts val="600"/>
                        </a:spcBef>
                        <a:spcAft>
                          <a:spcPts val="600"/>
                        </a:spcAft>
                        <a:buSzPts val="1000"/>
                        <a:buFont typeface="Symbol" panose="05050102010706020507" pitchFamily="18" charset="2"/>
                        <a:buNone/>
                      </a:pPr>
                      <a:r>
                        <a:rPr lang="de-DE" sz="1100" u="none" strike="noStrike" kern="100" dirty="0">
                          <a:solidFill>
                            <a:schemeClr val="bg1"/>
                          </a:solidFill>
                          <a:effectLst/>
                          <a:latin typeface="Arial" panose="020B0604020202020204" pitchFamily="34" charset="0"/>
                          <a:ea typeface="Arial" panose="020B0604020202020204" pitchFamily="34" charset="0"/>
                          <a:cs typeface="Times New Roman" panose="02020603050405020304" pitchFamily="18" charset="0"/>
                        </a:rPr>
                        <a:t>Einladungen zu themenspezifischen Webinaren und Informationsveranstaltungen</a:t>
                      </a:r>
                      <a:endParaRPr lang="en-CH" sz="1100" u="none" strike="noStrike" kern="100" dirty="0">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1400" kern="1200" noProof="0" dirty="0">
                        <a:solidFill>
                          <a:schemeClr val="tx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79175118"/>
                  </a:ext>
                </a:extLst>
              </a:tr>
              <a:tr h="248597">
                <a:tc>
                  <a:txBody>
                    <a:bodyPr/>
                    <a:lstStyle/>
                    <a:p>
                      <a:pPr marL="0" indent="0" algn="ctr">
                        <a:buFont typeface="+mj-lt"/>
                        <a:buNone/>
                      </a:pPr>
                      <a:r>
                        <a:rPr lang="de-DE" sz="1100" dirty="0">
                          <a:solidFill>
                            <a:schemeClr val="bg1"/>
                          </a:solidFill>
                        </a:rPr>
                        <a:t>10</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lvl="0" indent="0" fontAlgn="base">
                        <a:lnSpc>
                          <a:spcPct val="120000"/>
                        </a:lnSpc>
                        <a:spcBef>
                          <a:spcPts val="600"/>
                        </a:spcBef>
                        <a:spcAft>
                          <a:spcPts val="600"/>
                        </a:spcAft>
                        <a:buSzPts val="1000"/>
                        <a:buFont typeface="Symbol" panose="05050102010706020507" pitchFamily="18" charset="2"/>
                        <a:buNone/>
                      </a:pPr>
                      <a:r>
                        <a:rPr lang="de-DE" sz="1100" u="none" strike="noStrike" kern="100" dirty="0">
                          <a:solidFill>
                            <a:schemeClr val="bg1"/>
                          </a:solidFill>
                          <a:effectLst/>
                          <a:latin typeface="Arial" panose="020B0604020202020204" pitchFamily="34" charset="0"/>
                          <a:ea typeface="Arial" panose="020B0604020202020204" pitchFamily="34" charset="0"/>
                          <a:cs typeface="Times New Roman" panose="02020603050405020304" pitchFamily="18" charset="0"/>
                        </a:rPr>
                        <a:t>Zugang zum Kundenportal "Basisversion" (Anzeige von Vertragsdokumenten, keine Artikelpflege)</a:t>
                      </a:r>
                      <a:endParaRPr lang="en-CH" sz="1100" u="none" strike="noStrike" kern="100" dirty="0">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1400" kern="1200" noProof="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29825025"/>
                  </a:ext>
                </a:extLst>
              </a:tr>
              <a:tr h="248597">
                <a:tc>
                  <a:txBody>
                    <a:bodyPr/>
                    <a:lstStyle/>
                    <a:p>
                      <a:pPr marL="0" indent="0" algn="ctr">
                        <a:buFont typeface="+mj-lt"/>
                        <a:buNone/>
                      </a:pPr>
                      <a:r>
                        <a:rPr lang="de-DE" sz="1100" dirty="0">
                          <a:solidFill>
                            <a:schemeClr val="bg1"/>
                          </a:solidFill>
                        </a:rPr>
                        <a:t>11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lvl="0" indent="0" fontAlgn="base">
                        <a:lnSpc>
                          <a:spcPct val="120000"/>
                        </a:lnSpc>
                        <a:spcBef>
                          <a:spcPts val="600"/>
                        </a:spcBef>
                        <a:spcAft>
                          <a:spcPts val="600"/>
                        </a:spcAft>
                        <a:buSzPts val="1000"/>
                        <a:buFont typeface="Symbol" panose="05050102010706020507" pitchFamily="18" charset="2"/>
                        <a:buNone/>
                      </a:pPr>
                      <a:r>
                        <a:rPr lang="de-DE" sz="1100" u="none" strike="noStrike" kern="100" dirty="0">
                          <a:solidFill>
                            <a:schemeClr val="bg1"/>
                          </a:solidFill>
                          <a:effectLst/>
                          <a:latin typeface="Arial" panose="020B0604020202020204" pitchFamily="34" charset="0"/>
                          <a:ea typeface="Arial" panose="020B0604020202020204" pitchFamily="34" charset="0"/>
                          <a:cs typeface="Times New Roman" panose="02020603050405020304" pitchFamily="18" charset="0"/>
                        </a:rPr>
                        <a:t>Abklärungen, ob eine Microsoft-Förderung möglich ist – je nach Projekt</a:t>
                      </a:r>
                      <a:endParaRPr lang="en-CH" sz="1100" u="none" strike="noStrike" kern="100" dirty="0">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1400" kern="1200" noProof="0" dirty="0">
                        <a:solidFill>
                          <a:schemeClr val="tx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50534006"/>
                  </a:ext>
                </a:extLst>
              </a:tr>
              <a:tr h="248597">
                <a:tc>
                  <a:txBody>
                    <a:bodyPr/>
                    <a:lstStyle/>
                    <a:p>
                      <a:pPr marL="0" indent="0" algn="ctr">
                        <a:buFont typeface="+mj-lt"/>
                        <a:buNone/>
                      </a:pPr>
                      <a:endParaRPr lang="de-DE" sz="1100" dirty="0">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lvl="0" indent="0" fontAlgn="base">
                        <a:lnSpc>
                          <a:spcPct val="120000"/>
                        </a:lnSpc>
                        <a:spcBef>
                          <a:spcPts val="600"/>
                        </a:spcBef>
                        <a:spcAft>
                          <a:spcPts val="600"/>
                        </a:spcAft>
                        <a:buSzPts val="1000"/>
                        <a:buFont typeface="Symbol" panose="05050102010706020507" pitchFamily="18" charset="2"/>
                        <a:buNone/>
                      </a:pPr>
                      <a:r>
                        <a:rPr lang="en-US" sz="1100" b="1" u="none" strike="noStrike" kern="100" dirty="0">
                          <a:solidFill>
                            <a:schemeClr val="bg1"/>
                          </a:solidFill>
                          <a:effectLst/>
                          <a:latin typeface="Arial" panose="020B0604020202020204" pitchFamily="34" charset="0"/>
                          <a:ea typeface="Arial" panose="020B0604020202020204" pitchFamily="34" charset="0"/>
                          <a:cs typeface="Times New Roman" panose="02020603050405020304" pitchFamily="18" charset="0"/>
                        </a:rPr>
                        <a:t>Preis: </a:t>
                      </a:r>
                      <a:r>
                        <a:rPr lang="en-US" sz="1100" b="1" u="none" strike="noStrike" kern="100" dirty="0" err="1">
                          <a:solidFill>
                            <a:schemeClr val="bg1"/>
                          </a:solidFill>
                          <a:effectLst/>
                          <a:latin typeface="Arial" panose="020B0604020202020204" pitchFamily="34" charset="0"/>
                          <a:ea typeface="Arial" panose="020B0604020202020204" pitchFamily="34" charset="0"/>
                          <a:cs typeface="Times New Roman" panose="02020603050405020304" pitchFamily="18" charset="0"/>
                        </a:rPr>
                        <a:t>Kostenlos</a:t>
                      </a:r>
                      <a:endParaRPr lang="en-CH" sz="1100" u="none" strike="noStrike" kern="100" dirty="0">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en-GB" sz="1400" kern="1200" noProof="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93180140"/>
                  </a:ext>
                </a:extLst>
              </a:tr>
              <a:tr h="248597">
                <a:tc>
                  <a:txBody>
                    <a:bodyPr/>
                    <a:lstStyle/>
                    <a:p>
                      <a:pPr marL="0" indent="0" algn="ctr">
                        <a:buFont typeface="+mj-lt"/>
                        <a:buNone/>
                      </a:pPr>
                      <a:r>
                        <a:rPr lang="de-DE" sz="1100" dirty="0">
                          <a:solidFill>
                            <a:schemeClr val="bg1"/>
                          </a:solidFill>
                        </a:rPr>
                        <a:t>12</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lvl="0" indent="0" fontAlgn="base">
                        <a:lnSpc>
                          <a:spcPct val="120000"/>
                        </a:lnSpc>
                        <a:spcBef>
                          <a:spcPts val="600"/>
                        </a:spcBef>
                        <a:spcAft>
                          <a:spcPts val="600"/>
                        </a:spcAft>
                        <a:buSzPts val="1000"/>
                        <a:buFont typeface="Symbol" panose="05050102010706020507" pitchFamily="18" charset="2"/>
                        <a:buNone/>
                      </a:pPr>
                      <a:r>
                        <a:rPr lang="en-US" sz="1100" u="none" strike="noStrike" kern="100" dirty="0">
                          <a:solidFill>
                            <a:schemeClr val="bg1"/>
                          </a:solidFill>
                          <a:effectLst/>
                          <a:latin typeface="Arial" panose="020B0604020202020204" pitchFamily="34" charset="0"/>
                          <a:ea typeface="Arial" panose="020B0604020202020204" pitchFamily="34" charset="0"/>
                          <a:cs typeface="Times New Roman" panose="02020603050405020304" pitchFamily="18" charset="0"/>
                        </a:rPr>
                        <a:t>Advisory Services auf </a:t>
                      </a:r>
                      <a:r>
                        <a:rPr lang="en-US" sz="1100" u="none" strike="noStrike" kern="100" dirty="0" err="1">
                          <a:solidFill>
                            <a:schemeClr val="bg1"/>
                          </a:solidFill>
                          <a:effectLst/>
                          <a:latin typeface="Arial" panose="020B0604020202020204" pitchFamily="34" charset="0"/>
                          <a:ea typeface="Arial" panose="020B0604020202020204" pitchFamily="34" charset="0"/>
                          <a:cs typeface="Times New Roman" panose="02020603050405020304" pitchFamily="18" charset="0"/>
                        </a:rPr>
                        <a:t>Abruf</a:t>
                      </a:r>
                      <a:endParaRPr lang="en-CH" sz="1100" u="none" strike="noStrike" kern="100" dirty="0">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1400" kern="1200" noProof="0" dirty="0">
                        <a:solidFill>
                          <a:schemeClr val="tx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4090388"/>
                  </a:ext>
                </a:extLst>
              </a:tr>
              <a:tr h="248597">
                <a:tc>
                  <a:txBody>
                    <a:bodyPr/>
                    <a:lstStyle/>
                    <a:p>
                      <a:pPr marL="0" indent="0" algn="ctr">
                        <a:buFont typeface="+mj-lt"/>
                        <a:buNone/>
                      </a:pPr>
                      <a:endParaRPr lang="de-DE" sz="1100" dirty="0">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lvl="0" indent="0" fontAlgn="base">
                        <a:lnSpc>
                          <a:spcPct val="120000"/>
                        </a:lnSpc>
                        <a:spcBef>
                          <a:spcPts val="600"/>
                        </a:spcBef>
                        <a:spcAft>
                          <a:spcPts val="600"/>
                        </a:spcAft>
                        <a:buSzPts val="1000"/>
                        <a:buFont typeface="Symbol" panose="05050102010706020507" pitchFamily="18" charset="2"/>
                        <a:buNone/>
                      </a:pPr>
                      <a:r>
                        <a:rPr lang="de-DE" sz="1100" b="1" u="none" strike="noStrike" kern="100" dirty="0">
                          <a:solidFill>
                            <a:schemeClr val="bg1"/>
                          </a:solidFill>
                          <a:effectLst/>
                          <a:latin typeface="Arial" panose="020B0604020202020204" pitchFamily="34" charset="0"/>
                          <a:ea typeface="Arial" panose="020B0604020202020204" pitchFamily="34" charset="0"/>
                          <a:cs typeface="Times New Roman" panose="02020603050405020304" pitchFamily="18" charset="0"/>
                        </a:rPr>
                        <a:t>Preis: Abhängig von der gewählten Beratungsleistung Advisory Service</a:t>
                      </a:r>
                      <a:endParaRPr lang="en-CH" sz="1100" u="none" strike="noStrike" kern="100" dirty="0">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1400" kern="1200" noProof="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88168635"/>
                  </a:ext>
                </a:extLst>
              </a:tr>
            </a:tbl>
          </a:graphicData>
        </a:graphic>
      </p:graphicFrame>
      <p:sp>
        <p:nvSpPr>
          <p:cNvPr id="2" name="Slide Number Placeholder 4">
            <a:extLst>
              <a:ext uri="{FF2B5EF4-FFF2-40B4-BE49-F238E27FC236}">
                <a16:creationId xmlns:a16="http://schemas.microsoft.com/office/drawing/2014/main" id="{866EC463-5417-7A76-978C-DB12A3B0AAD3}"/>
              </a:ext>
            </a:extLst>
          </p:cNvPr>
          <p:cNvSpPr>
            <a:spLocks noGrp="1"/>
          </p:cNvSpPr>
          <p:nvPr>
            <p:ph type="sldNum" sz="quarter" idx="12"/>
          </p:nvPr>
        </p:nvSpPr>
        <p:spPr/>
        <p:txBody>
          <a:bodyPr/>
          <a:lstStyle/>
          <a:p>
            <a:pPr marL="0" marR="0" lvl="0" indent="0" algn="r" defTabSz="914363" rtl="0" eaLnBrk="1" fontAlgn="auto" latinLnBrk="0" hangingPunct="1">
              <a:lnSpc>
                <a:spcPct val="100000"/>
              </a:lnSpc>
              <a:spcBef>
                <a:spcPts val="0"/>
              </a:spcBef>
              <a:spcAft>
                <a:spcPts val="0"/>
              </a:spcAft>
              <a:buClrTx/>
              <a:buSzTx/>
              <a:buFontTx/>
              <a:buNone/>
              <a:tabLst/>
              <a:defRPr/>
            </a:pPr>
            <a:fld id="{D57F1E4F-1CFF-5643-939E-217C01CDF565}" type="slidenum">
              <a:rPr kumimoji="0" lang="en-US" sz="12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rPr>
              <a:pPr marL="0" marR="0" lvl="0" indent="0" algn="r" defTabSz="914363"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3" name="Title 12">
            <a:extLst>
              <a:ext uri="{FF2B5EF4-FFF2-40B4-BE49-F238E27FC236}">
                <a16:creationId xmlns:a16="http://schemas.microsoft.com/office/drawing/2014/main" id="{FC52154A-EB8B-4517-2A46-2B41469B08BF}"/>
              </a:ext>
            </a:extLst>
          </p:cNvPr>
          <p:cNvSpPr>
            <a:spLocks noGrp="1"/>
          </p:cNvSpPr>
          <p:nvPr>
            <p:ph type="title"/>
          </p:nvPr>
        </p:nvSpPr>
        <p:spPr/>
        <p:txBody>
          <a:bodyPr lIns="0" tIns="0" rIns="0" bIns="0" anchor="t"/>
          <a:lstStyle/>
          <a:p>
            <a:r>
              <a:rPr lang="de-CH" dirty="0"/>
              <a:t>Paket LSP</a:t>
            </a:r>
            <a:endParaRPr lang="en-GB" noProof="0" dirty="0">
              <a:latin typeface="Arial" panose="020B0604020202020204" pitchFamily="34" charset="0"/>
              <a:cs typeface="Arial" panose="020B0604020202020204" pitchFamily="34" charset="0"/>
            </a:endParaRPr>
          </a:p>
        </p:txBody>
      </p:sp>
      <p:sp>
        <p:nvSpPr>
          <p:cNvPr id="14" name="Text Placeholder 13">
            <a:extLst>
              <a:ext uri="{FF2B5EF4-FFF2-40B4-BE49-F238E27FC236}">
                <a16:creationId xmlns:a16="http://schemas.microsoft.com/office/drawing/2014/main" id="{21F92E28-1BB6-B4C7-56C9-6424C28C0FAA}"/>
              </a:ext>
            </a:extLst>
          </p:cNvPr>
          <p:cNvSpPr>
            <a:spLocks noGrp="1"/>
          </p:cNvSpPr>
          <p:nvPr>
            <p:ph type="body" sz="quarter" idx="35"/>
          </p:nvPr>
        </p:nvSpPr>
        <p:spPr/>
        <p:txBody>
          <a:bodyPr/>
          <a:lstStyle/>
          <a:p>
            <a:endParaRPr lang="en-GB"/>
          </a:p>
        </p:txBody>
      </p:sp>
      <p:sp>
        <p:nvSpPr>
          <p:cNvPr id="8" name="Rectangle 7">
            <a:extLst>
              <a:ext uri="{FF2B5EF4-FFF2-40B4-BE49-F238E27FC236}">
                <a16:creationId xmlns:a16="http://schemas.microsoft.com/office/drawing/2014/main" id="{6D5C0565-24D5-A86F-8D52-5C784539F15B}"/>
              </a:ext>
            </a:extLst>
          </p:cNvPr>
          <p:cNvSpPr/>
          <p:nvPr/>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F6DED8A6-EB74-445B-A712-EE2E7403F425}"/>
              </a:ext>
            </a:extLst>
          </p:cNvPr>
          <p:cNvSpPr txBox="1"/>
          <p:nvPr/>
        </p:nvSpPr>
        <p:spPr>
          <a:xfrm>
            <a:off x="424283" y="5137133"/>
            <a:ext cx="6094602" cy="307777"/>
          </a:xfrm>
          <a:prstGeom prst="rect">
            <a:avLst/>
          </a:prstGeom>
          <a:noFill/>
        </p:spPr>
        <p:txBody>
          <a:bodyPr wrap="square">
            <a:spAutoFit/>
          </a:bodyPr>
          <a:lstStyle/>
          <a:p>
            <a:r>
              <a:rPr lang="de-DE" sz="1400" b="1" dirty="0">
                <a:latin typeface="+mj-lt"/>
                <a:ea typeface="+mj-ea"/>
                <a:cs typeface="+mj-cs"/>
              </a:rPr>
              <a:t>Price: free of charge</a:t>
            </a:r>
            <a:endParaRPr lang="en-CH" sz="1400" b="1" dirty="0">
              <a:latin typeface="+mj-lt"/>
              <a:ea typeface="+mj-ea"/>
              <a:cs typeface="+mj-cs"/>
            </a:endParaRPr>
          </a:p>
        </p:txBody>
      </p:sp>
      <p:pic>
        <p:nvPicPr>
          <p:cNvPr id="10" name="Graphic 9" descr="Checkbox Checked with solid fill">
            <a:extLst>
              <a:ext uri="{FF2B5EF4-FFF2-40B4-BE49-F238E27FC236}">
                <a16:creationId xmlns:a16="http://schemas.microsoft.com/office/drawing/2014/main" id="{14F4CD1D-6C5A-6D02-C9DD-D7359DC8E969}"/>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850846" y="1596205"/>
            <a:ext cx="339752" cy="339752"/>
          </a:xfrm>
          <a:prstGeom prst="rect">
            <a:avLst/>
          </a:prstGeom>
        </p:spPr>
      </p:pic>
      <p:pic>
        <p:nvPicPr>
          <p:cNvPr id="16" name="Graphic 15" descr="Checkbox Checked with solid fill">
            <a:extLst>
              <a:ext uri="{FF2B5EF4-FFF2-40B4-BE49-F238E27FC236}">
                <a16:creationId xmlns:a16="http://schemas.microsoft.com/office/drawing/2014/main" id="{69002F14-1C35-D486-05E4-97DBB1B46676}"/>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847352" y="1892783"/>
            <a:ext cx="339752" cy="339752"/>
          </a:xfrm>
          <a:prstGeom prst="rect">
            <a:avLst/>
          </a:prstGeom>
        </p:spPr>
      </p:pic>
      <p:pic>
        <p:nvPicPr>
          <p:cNvPr id="17" name="Graphic 16" descr="Checkbox Checked with solid fill">
            <a:extLst>
              <a:ext uri="{FF2B5EF4-FFF2-40B4-BE49-F238E27FC236}">
                <a16:creationId xmlns:a16="http://schemas.microsoft.com/office/drawing/2014/main" id="{63D8AC50-FAC6-3BCE-52E8-D53BCB696E14}"/>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843858" y="2196464"/>
            <a:ext cx="339752" cy="339752"/>
          </a:xfrm>
          <a:prstGeom prst="rect">
            <a:avLst/>
          </a:prstGeom>
        </p:spPr>
      </p:pic>
      <p:pic>
        <p:nvPicPr>
          <p:cNvPr id="18" name="Graphic 17" descr="Checkbox Checked with solid fill">
            <a:extLst>
              <a:ext uri="{FF2B5EF4-FFF2-40B4-BE49-F238E27FC236}">
                <a16:creationId xmlns:a16="http://schemas.microsoft.com/office/drawing/2014/main" id="{096A3AF8-D7A9-A3D1-BC3B-2F6AF8438202}"/>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850846" y="2508165"/>
            <a:ext cx="339752" cy="339752"/>
          </a:xfrm>
          <a:prstGeom prst="rect">
            <a:avLst/>
          </a:prstGeom>
        </p:spPr>
      </p:pic>
      <p:pic>
        <p:nvPicPr>
          <p:cNvPr id="19" name="Graphic 18" descr="Checkbox Checked with solid fill">
            <a:extLst>
              <a:ext uri="{FF2B5EF4-FFF2-40B4-BE49-F238E27FC236}">
                <a16:creationId xmlns:a16="http://schemas.microsoft.com/office/drawing/2014/main" id="{29A5E3DA-D22D-1B09-CAEE-31C6FDA1E9BE}"/>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850846" y="2818354"/>
            <a:ext cx="339752" cy="339752"/>
          </a:xfrm>
          <a:prstGeom prst="rect">
            <a:avLst/>
          </a:prstGeom>
        </p:spPr>
      </p:pic>
      <p:pic>
        <p:nvPicPr>
          <p:cNvPr id="22" name="Graphic 21" descr="Checkbox Checked with solid fill">
            <a:extLst>
              <a:ext uri="{FF2B5EF4-FFF2-40B4-BE49-F238E27FC236}">
                <a16:creationId xmlns:a16="http://schemas.microsoft.com/office/drawing/2014/main" id="{8ACE1F82-A682-4223-FC4C-A1DE8EA02B40}"/>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850846" y="3119143"/>
            <a:ext cx="339752" cy="339752"/>
          </a:xfrm>
          <a:prstGeom prst="rect">
            <a:avLst/>
          </a:prstGeom>
        </p:spPr>
      </p:pic>
      <p:pic>
        <p:nvPicPr>
          <p:cNvPr id="23" name="Graphic 22" descr="Checkbox Checked with solid fill">
            <a:extLst>
              <a:ext uri="{FF2B5EF4-FFF2-40B4-BE49-F238E27FC236}">
                <a16:creationId xmlns:a16="http://schemas.microsoft.com/office/drawing/2014/main" id="{2EBF1705-598E-AE9D-992F-14A134AC48B4}"/>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850846" y="3421612"/>
            <a:ext cx="339752" cy="339752"/>
          </a:xfrm>
          <a:prstGeom prst="rect">
            <a:avLst/>
          </a:prstGeom>
        </p:spPr>
      </p:pic>
      <p:pic>
        <p:nvPicPr>
          <p:cNvPr id="24" name="Graphic 23" descr="Checkbox Checked with solid fill">
            <a:extLst>
              <a:ext uri="{FF2B5EF4-FFF2-40B4-BE49-F238E27FC236}">
                <a16:creationId xmlns:a16="http://schemas.microsoft.com/office/drawing/2014/main" id="{2515F086-C819-411E-1EA5-8BA4009C8D6B}"/>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847352" y="3726200"/>
            <a:ext cx="339752" cy="339752"/>
          </a:xfrm>
          <a:prstGeom prst="rect">
            <a:avLst/>
          </a:prstGeom>
        </p:spPr>
      </p:pic>
      <p:pic>
        <p:nvPicPr>
          <p:cNvPr id="25" name="Graphic 24" descr="Checkbox Checked with solid fill">
            <a:extLst>
              <a:ext uri="{FF2B5EF4-FFF2-40B4-BE49-F238E27FC236}">
                <a16:creationId xmlns:a16="http://schemas.microsoft.com/office/drawing/2014/main" id="{EBB06699-08BE-39B0-5646-15A6D786BBCD}"/>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843858" y="4032590"/>
            <a:ext cx="339752" cy="339752"/>
          </a:xfrm>
          <a:prstGeom prst="rect">
            <a:avLst/>
          </a:prstGeom>
        </p:spPr>
      </p:pic>
      <p:pic>
        <p:nvPicPr>
          <p:cNvPr id="26" name="Graphic 25" descr="Checkbox Checked with solid fill">
            <a:extLst>
              <a:ext uri="{FF2B5EF4-FFF2-40B4-BE49-F238E27FC236}">
                <a16:creationId xmlns:a16="http://schemas.microsoft.com/office/drawing/2014/main" id="{D8622FE4-B61F-7601-78E4-283228FBE5A2}"/>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847352" y="4322739"/>
            <a:ext cx="339752" cy="339752"/>
          </a:xfrm>
          <a:prstGeom prst="rect">
            <a:avLst/>
          </a:prstGeom>
        </p:spPr>
      </p:pic>
      <p:pic>
        <p:nvPicPr>
          <p:cNvPr id="27" name="Graphic 26" descr="Checkbox Checked with solid fill">
            <a:extLst>
              <a:ext uri="{FF2B5EF4-FFF2-40B4-BE49-F238E27FC236}">
                <a16:creationId xmlns:a16="http://schemas.microsoft.com/office/drawing/2014/main" id="{B3AD72ED-CCD0-C1CE-B861-06F3FB51465D}"/>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847352" y="4628524"/>
            <a:ext cx="339752" cy="339752"/>
          </a:xfrm>
          <a:prstGeom prst="rect">
            <a:avLst/>
          </a:prstGeom>
        </p:spPr>
      </p:pic>
      <p:pic>
        <p:nvPicPr>
          <p:cNvPr id="28" name="Graphic 27" descr="Checkbox Checked with solid fill">
            <a:extLst>
              <a:ext uri="{FF2B5EF4-FFF2-40B4-BE49-F238E27FC236}">
                <a16:creationId xmlns:a16="http://schemas.microsoft.com/office/drawing/2014/main" id="{A81F195B-EB48-1E8B-3FCC-B36B8FB41C24}"/>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850846" y="5234334"/>
            <a:ext cx="339752" cy="339752"/>
          </a:xfrm>
          <a:prstGeom prst="rect">
            <a:avLst/>
          </a:prstGeom>
        </p:spPr>
      </p:pic>
    </p:spTree>
    <p:extLst>
      <p:ext uri="{BB962C8B-B14F-4D97-AF65-F5344CB8AC3E}">
        <p14:creationId xmlns:p14="http://schemas.microsoft.com/office/powerpoint/2010/main" val="2531642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DB6390-F054-FF8C-D8C7-9292DE1B0493}"/>
            </a:ext>
          </a:extLst>
        </p:cNvPr>
        <p:cNvGrpSpPr/>
        <p:nvPr/>
      </p:nvGrpSpPr>
      <p:grpSpPr>
        <a:xfrm>
          <a:off x="0" y="0"/>
          <a:ext cx="0" cy="0"/>
          <a:chOff x="0" y="0"/>
          <a:chExt cx="0" cy="0"/>
        </a:xfrm>
      </p:grpSpPr>
      <p:pic>
        <p:nvPicPr>
          <p:cNvPr id="15" name="Picture Placeholder 14" descr="A bright light in the dark&#10;&#10;Description automatically generated">
            <a:extLst>
              <a:ext uri="{FF2B5EF4-FFF2-40B4-BE49-F238E27FC236}">
                <a16:creationId xmlns:a16="http://schemas.microsoft.com/office/drawing/2014/main" id="{4868A111-BFBD-9EBF-2CC3-E0AF989B4A23}"/>
              </a:ext>
            </a:extLst>
          </p:cNvPr>
          <p:cNvPicPr>
            <a:picLocks noGrp="1" noRot="1" noChangeAspect="1" noMove="1" noResize="1" noEditPoints="1" noAdjustHandles="1" noChangeArrowheads="1" noChangeShapeType="1" noCrop="1"/>
          </p:cNvPicPr>
          <p:nvPr>
            <p:ph type="pic" sz="quarter" idx="15"/>
          </p:nvPr>
        </p:nvPicPr>
        <p:blipFill>
          <a:blip r:embed="rId4">
            <a:extLst>
              <a:ext uri="{28A0092B-C50C-407E-A947-70E740481C1C}">
                <a14:useLocalDpi xmlns:a14="http://schemas.microsoft.com/office/drawing/2010/main" val="0"/>
              </a:ext>
            </a:extLst>
          </a:blip>
          <a:srcRect/>
          <a:stretch/>
        </p:blipFill>
        <p:spPr>
          <a:prstGeom prst="rect">
            <a:avLst/>
          </a:prstGeom>
          <a:solidFill>
            <a:schemeClr val="bg1"/>
          </a:solidFill>
          <a:ln w="3473" cap="flat">
            <a:noFill/>
            <a:prstDash val="solid"/>
            <a:miter/>
          </a:ln>
        </p:spPr>
      </p:pic>
      <p:sp>
        <p:nvSpPr>
          <p:cNvPr id="2" name="Slide Number Placeholder 4">
            <a:extLst>
              <a:ext uri="{FF2B5EF4-FFF2-40B4-BE49-F238E27FC236}">
                <a16:creationId xmlns:a16="http://schemas.microsoft.com/office/drawing/2014/main" id="{C902A099-8263-D1E2-4B89-BAAF24EB9F1D}"/>
              </a:ext>
            </a:extLst>
          </p:cNvPr>
          <p:cNvSpPr>
            <a:spLocks noGrp="1"/>
          </p:cNvSpPr>
          <p:nvPr>
            <p:ph type="sldNum" sz="quarter" idx="12"/>
          </p:nvPr>
        </p:nvSpPr>
        <p:spPr/>
        <p:txBody>
          <a:bodyPr/>
          <a:lstStyle/>
          <a:p>
            <a:pPr marL="0" marR="0" lvl="0" indent="0" algn="r" defTabSz="914363" rtl="0" eaLnBrk="1" fontAlgn="auto" latinLnBrk="0" hangingPunct="1">
              <a:lnSpc>
                <a:spcPct val="100000"/>
              </a:lnSpc>
              <a:spcBef>
                <a:spcPts val="0"/>
              </a:spcBef>
              <a:spcAft>
                <a:spcPts val="0"/>
              </a:spcAft>
              <a:buClrTx/>
              <a:buSzTx/>
              <a:buFontTx/>
              <a:buNone/>
              <a:tabLst/>
              <a:defRPr/>
            </a:pPr>
            <a:fld id="{D57F1E4F-1CFF-5643-939E-217C01CDF565}" type="slidenum">
              <a:rPr kumimoji="0" lang="en-US" sz="12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rPr>
              <a:pPr marL="0" marR="0" lvl="0" indent="0" algn="r" defTabSz="914363"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3" name="Title 12">
            <a:extLst>
              <a:ext uri="{FF2B5EF4-FFF2-40B4-BE49-F238E27FC236}">
                <a16:creationId xmlns:a16="http://schemas.microsoft.com/office/drawing/2014/main" id="{93838C12-F825-6F4A-738D-4CC1463E71A7}"/>
              </a:ext>
            </a:extLst>
          </p:cNvPr>
          <p:cNvSpPr>
            <a:spLocks noGrp="1"/>
          </p:cNvSpPr>
          <p:nvPr>
            <p:ph type="title"/>
          </p:nvPr>
        </p:nvSpPr>
        <p:spPr/>
        <p:txBody>
          <a:bodyPr lIns="0" tIns="0" rIns="0" bIns="0" anchor="t"/>
          <a:lstStyle/>
          <a:p>
            <a:r>
              <a:rPr lang="de-CH" dirty="0"/>
              <a:t>Paket </a:t>
            </a:r>
            <a:r>
              <a:rPr lang="de-CH" dirty="0" err="1"/>
              <a:t>Managed</a:t>
            </a:r>
            <a:r>
              <a:rPr lang="de-CH" dirty="0"/>
              <a:t> LSP</a:t>
            </a:r>
            <a:endParaRPr lang="en-GB" noProof="0" dirty="0">
              <a:latin typeface="Arial" panose="020B0604020202020204" pitchFamily="34" charset="0"/>
              <a:cs typeface="Arial" panose="020B0604020202020204" pitchFamily="34" charset="0"/>
            </a:endParaRPr>
          </a:p>
        </p:txBody>
      </p:sp>
      <p:sp>
        <p:nvSpPr>
          <p:cNvPr id="12" name="Text Placeholder 11">
            <a:extLst>
              <a:ext uri="{FF2B5EF4-FFF2-40B4-BE49-F238E27FC236}">
                <a16:creationId xmlns:a16="http://schemas.microsoft.com/office/drawing/2014/main" id="{0C80E43E-DF63-C158-2194-450AE0E6B5B0}"/>
              </a:ext>
            </a:extLst>
          </p:cNvPr>
          <p:cNvSpPr>
            <a:spLocks noGrp="1"/>
          </p:cNvSpPr>
          <p:nvPr>
            <p:ph type="body" sz="quarter" idx="16"/>
          </p:nvPr>
        </p:nvSpPr>
        <p:spPr/>
        <p:txBody>
          <a:bodyPr/>
          <a:lstStyle/>
          <a:p>
            <a:endParaRPr lang="en-GB"/>
          </a:p>
        </p:txBody>
      </p:sp>
      <p:sp>
        <p:nvSpPr>
          <p:cNvPr id="14" name="Text Placeholder 13">
            <a:extLst>
              <a:ext uri="{FF2B5EF4-FFF2-40B4-BE49-F238E27FC236}">
                <a16:creationId xmlns:a16="http://schemas.microsoft.com/office/drawing/2014/main" id="{9EF19B97-6DF7-E592-4406-4D22C2CF6CD3}"/>
              </a:ext>
            </a:extLst>
          </p:cNvPr>
          <p:cNvSpPr>
            <a:spLocks noGrp="1"/>
          </p:cNvSpPr>
          <p:nvPr>
            <p:ph type="body" sz="quarter" idx="35"/>
          </p:nvPr>
        </p:nvSpPr>
        <p:spPr/>
        <p:txBody>
          <a:bodyPr/>
          <a:lstStyle/>
          <a:p>
            <a:endParaRPr lang="en-GB"/>
          </a:p>
        </p:txBody>
      </p:sp>
      <p:sp>
        <p:nvSpPr>
          <p:cNvPr id="8" name="Rectangle 7">
            <a:extLst>
              <a:ext uri="{FF2B5EF4-FFF2-40B4-BE49-F238E27FC236}">
                <a16:creationId xmlns:a16="http://schemas.microsoft.com/office/drawing/2014/main" id="{9D83107F-26DE-C30B-FFE4-049FE824E3E7}"/>
              </a:ext>
            </a:extLst>
          </p:cNvPr>
          <p:cNvSpPr/>
          <p:nvPr/>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7" name="Table 13">
            <a:extLst>
              <a:ext uri="{FF2B5EF4-FFF2-40B4-BE49-F238E27FC236}">
                <a16:creationId xmlns:a16="http://schemas.microsoft.com/office/drawing/2014/main" id="{ABEF2689-F9FB-2FBF-58BD-91BCA983BDF7}"/>
              </a:ext>
            </a:extLst>
          </p:cNvPr>
          <p:cNvGraphicFramePr>
            <a:graphicFrameLocks/>
          </p:cNvGraphicFramePr>
          <p:nvPr>
            <p:extLst>
              <p:ext uri="{D42A27DB-BD31-4B8C-83A1-F6EECF244321}">
                <p14:modId xmlns:p14="http://schemas.microsoft.com/office/powerpoint/2010/main" val="3015194366"/>
              </p:ext>
            </p:extLst>
          </p:nvPr>
        </p:nvGraphicFramePr>
        <p:xfrm>
          <a:off x="479425" y="1222945"/>
          <a:ext cx="11233149" cy="4724400"/>
        </p:xfrm>
        <a:graphic>
          <a:graphicData uri="http://schemas.openxmlformats.org/drawingml/2006/table">
            <a:tbl>
              <a:tblPr firstRow="1" bandRow="1">
                <a:tableStyleId>{0E3FDE45-AF77-4B5C-9715-49D594BDF05E}</a:tableStyleId>
              </a:tblPr>
              <a:tblGrid>
                <a:gridCol w="639601">
                  <a:extLst>
                    <a:ext uri="{9D8B030D-6E8A-4147-A177-3AD203B41FA5}">
                      <a16:colId xmlns:a16="http://schemas.microsoft.com/office/drawing/2014/main" val="1624496710"/>
                    </a:ext>
                  </a:extLst>
                </a:gridCol>
                <a:gridCol w="9071777">
                  <a:extLst>
                    <a:ext uri="{9D8B030D-6E8A-4147-A177-3AD203B41FA5}">
                      <a16:colId xmlns:a16="http://schemas.microsoft.com/office/drawing/2014/main" val="87855876"/>
                    </a:ext>
                  </a:extLst>
                </a:gridCol>
                <a:gridCol w="1521771">
                  <a:extLst>
                    <a:ext uri="{9D8B030D-6E8A-4147-A177-3AD203B41FA5}">
                      <a16:colId xmlns:a16="http://schemas.microsoft.com/office/drawing/2014/main" val="1062023633"/>
                    </a:ext>
                  </a:extLst>
                </a:gridCol>
              </a:tblGrid>
              <a:tr h="352986">
                <a:tc>
                  <a:txBody>
                    <a:bodyPr/>
                    <a:lstStyle/>
                    <a:p>
                      <a:pPr algn="ctr"/>
                      <a:r>
                        <a:rPr lang="de-DE" sz="1200" dirty="0">
                          <a:solidFill>
                            <a:schemeClr val="tx1"/>
                          </a:solidFill>
                        </a:rPr>
                        <a:t>#</a:t>
                      </a:r>
                    </a:p>
                  </a:txBody>
                  <a:tcPr anchor="ct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algn="l"/>
                      <a:r>
                        <a:rPr lang="en-US" sz="1200" dirty="0" err="1">
                          <a:solidFill>
                            <a:schemeClr val="tx1"/>
                          </a:solidFill>
                        </a:rPr>
                        <a:t>Katalog</a:t>
                      </a:r>
                      <a:r>
                        <a:rPr lang="en-US" sz="1200" dirty="0">
                          <a:solidFill>
                            <a:schemeClr val="tx1"/>
                          </a:solidFill>
                        </a:rPr>
                        <a:t> der </a:t>
                      </a:r>
                      <a:r>
                        <a:rPr lang="en-US" sz="1200" dirty="0" err="1">
                          <a:solidFill>
                            <a:schemeClr val="tx1"/>
                          </a:solidFill>
                        </a:rPr>
                        <a:t>Dienstleistungen</a:t>
                      </a:r>
                      <a:endParaRPr lang="de-DE"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algn="ctr"/>
                      <a:r>
                        <a:rPr lang="de-DE" sz="1200" dirty="0">
                          <a:solidFill>
                            <a:schemeClr val="tx1"/>
                          </a:solidFill>
                        </a:rPr>
                        <a:t>Paket„Managed LSP“</a:t>
                      </a:r>
                    </a:p>
                  </a:txBody>
                  <a:tcPr anchor="ct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extLst>
                  <a:ext uri="{0D108BD9-81ED-4DB2-BD59-A6C34878D82A}">
                    <a16:rowId xmlns:a16="http://schemas.microsoft.com/office/drawing/2014/main" val="3752133228"/>
                  </a:ext>
                </a:extLst>
              </a:tr>
              <a:tr h="248597">
                <a:tc>
                  <a:txBody>
                    <a:bodyPr/>
                    <a:lstStyle/>
                    <a:p>
                      <a:pPr marL="0" indent="0" algn="ctr">
                        <a:buFont typeface="+mj-lt"/>
                        <a:buNone/>
                      </a:pPr>
                      <a:r>
                        <a:rPr lang="en-US" sz="1100" dirty="0">
                          <a:solidFill>
                            <a:schemeClr val="bg1"/>
                          </a:solidFill>
                        </a:rPr>
                        <a:t>1</a:t>
                      </a:r>
                      <a:endParaRPr lang="de-DE" sz="1100" dirty="0">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892535" rtl="0" eaLnBrk="1" latinLnBrk="0" hangingPunct="1"/>
                      <a:r>
                        <a:rPr lang="en-US" sz="1100" kern="1200" dirty="0">
                          <a:solidFill>
                            <a:schemeClr val="bg1"/>
                          </a:solidFill>
                        </a:rPr>
                        <a:t>LSP-Paket</a:t>
                      </a:r>
                      <a:endParaRPr lang="en-US" sz="1100" kern="120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0" algn="ctr">
                        <a:buClr>
                          <a:srgbClr val="4A9462"/>
                        </a:buClr>
                        <a:buFont typeface="Wingdings" panose="05000000000000000000" pitchFamily="2" charset="2"/>
                        <a:buNone/>
                      </a:pPr>
                      <a:r>
                        <a:rPr lang="en-GB" sz="1400" kern="1200" noProof="0" dirty="0">
                          <a:solidFill>
                            <a:schemeClr val="tx1"/>
                          </a:solidFill>
                        </a:rPr>
                        <a:t> </a:t>
                      </a:r>
                      <a:endParaRPr lang="en-GB" sz="1400" kern="1200" noProof="0" dirty="0">
                        <a:solidFill>
                          <a:schemeClr val="tx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12223837"/>
                  </a:ext>
                </a:extLst>
              </a:tr>
              <a:tr h="248597">
                <a:tc>
                  <a:txBody>
                    <a:bodyPr/>
                    <a:lstStyle/>
                    <a:p>
                      <a:pPr marL="0" indent="0" algn="ctr">
                        <a:buFont typeface="+mj-lt"/>
                        <a:buNone/>
                      </a:pPr>
                      <a:r>
                        <a:rPr lang="de-DE" sz="1100" dirty="0">
                          <a:solidFill>
                            <a:schemeClr val="bg1"/>
                          </a:solidFill>
                        </a:rPr>
                        <a:t>13</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892535" rtl="0" eaLnBrk="1" fontAlgn="auto" latinLnBrk="0" hangingPunct="1">
                        <a:lnSpc>
                          <a:spcPct val="100000"/>
                        </a:lnSpc>
                        <a:spcBef>
                          <a:spcPts val="0"/>
                        </a:spcBef>
                        <a:spcAft>
                          <a:spcPts val="0"/>
                        </a:spcAft>
                        <a:buClrTx/>
                        <a:buSzTx/>
                        <a:buFontTx/>
                        <a:buNone/>
                        <a:tabLst/>
                        <a:defRPr/>
                      </a:pPr>
                      <a:r>
                        <a:rPr lang="en-GB" sz="1100" noProof="0" dirty="0">
                          <a:solidFill>
                            <a:schemeClr val="bg1"/>
                          </a:solidFill>
                        </a:rPr>
                        <a:t>SoftwareONE Client Portal</a:t>
                      </a:r>
                    </a:p>
                    <a:p>
                      <a:pPr marL="0" marR="0" lvl="0" indent="0" algn="l" defTabSz="892535" rtl="0" eaLnBrk="1" fontAlgn="auto" latinLnBrk="0" hangingPunct="1">
                        <a:lnSpc>
                          <a:spcPct val="100000"/>
                        </a:lnSpc>
                        <a:spcBef>
                          <a:spcPts val="0"/>
                        </a:spcBef>
                        <a:spcAft>
                          <a:spcPts val="0"/>
                        </a:spcAft>
                        <a:buClrTx/>
                        <a:buSzTx/>
                        <a:buFontTx/>
                        <a:buNone/>
                        <a:tabLst/>
                        <a:defRPr/>
                      </a:pPr>
                      <a:r>
                        <a:rPr lang="en-GB" sz="1000" noProof="0" dirty="0">
                          <a:solidFill>
                            <a:schemeClr val="bg1"/>
                          </a:solidFill>
                        </a:rPr>
                        <a:t>(Renewal Manager, FinOps für Cloud Platform und Onboarding)</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1400" kern="1200" noProof="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88221625"/>
                  </a:ext>
                </a:extLst>
              </a:tr>
              <a:tr h="248597">
                <a:tc>
                  <a:txBody>
                    <a:bodyPr/>
                    <a:lstStyle/>
                    <a:p>
                      <a:pPr marL="0" indent="0" algn="ctr">
                        <a:buFont typeface="+mj-lt"/>
                        <a:buNone/>
                      </a:pPr>
                      <a:r>
                        <a:rPr lang="de-DE" sz="1100" dirty="0">
                          <a:solidFill>
                            <a:schemeClr val="bg1"/>
                          </a:solidFill>
                        </a:rPr>
                        <a:t>14</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892535" rtl="0" eaLnBrk="1" fontAlgn="auto" latinLnBrk="0" hangingPunct="1">
                        <a:lnSpc>
                          <a:spcPct val="100000"/>
                        </a:lnSpc>
                        <a:spcBef>
                          <a:spcPts val="0"/>
                        </a:spcBef>
                        <a:spcAft>
                          <a:spcPts val="0"/>
                        </a:spcAft>
                        <a:buClrTx/>
                        <a:buSzTx/>
                        <a:buFontTx/>
                        <a:buNone/>
                        <a:tabLst/>
                        <a:defRPr/>
                      </a:pPr>
                      <a:r>
                        <a:rPr lang="en-GB" sz="1100" kern="1200" noProof="0" dirty="0">
                          <a:solidFill>
                            <a:schemeClr val="bg1"/>
                          </a:solidFill>
                        </a:rPr>
                        <a:t>FinOps Essentials</a:t>
                      </a:r>
                      <a:endParaRPr lang="en-GB" sz="1100" kern="1200" noProof="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1400" kern="1200" noProof="0" dirty="0">
                        <a:solidFill>
                          <a:schemeClr val="tx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31488096"/>
                  </a:ext>
                </a:extLst>
              </a:tr>
              <a:tr h="248597">
                <a:tc>
                  <a:txBody>
                    <a:bodyPr/>
                    <a:lstStyle/>
                    <a:p>
                      <a:pPr marL="0" indent="0" algn="ctr">
                        <a:buFont typeface="+mj-lt"/>
                        <a:buNone/>
                      </a:pPr>
                      <a:r>
                        <a:rPr lang="de-DE" sz="1100" dirty="0">
                          <a:solidFill>
                            <a:schemeClr val="bg1"/>
                          </a:solidFill>
                        </a:rPr>
                        <a:t>15</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eaLnBrk="1" fontAlgn="auto" latinLnBrk="0" hangingPunct="1">
                        <a:lnSpc>
                          <a:spcPct val="100000"/>
                        </a:lnSpc>
                        <a:spcBef>
                          <a:spcPts val="0"/>
                        </a:spcBef>
                        <a:spcAft>
                          <a:spcPts val="0"/>
                        </a:spcAft>
                        <a:buClrTx/>
                        <a:buSzTx/>
                        <a:buFontTx/>
                        <a:buNone/>
                      </a:pPr>
                      <a:r>
                        <a:rPr lang="en-US" sz="1100" kern="1200" noProof="0" dirty="0">
                          <a:solidFill>
                            <a:schemeClr val="bg1"/>
                          </a:solidFill>
                        </a:rPr>
                        <a:t>Microsoft Licensing Helpdesk incl. BMI / DVS / BBG Contract und </a:t>
                      </a:r>
                      <a:r>
                        <a:rPr lang="en-US" sz="1100" kern="1200" noProof="0" dirty="0" err="1">
                          <a:solidFill>
                            <a:schemeClr val="bg1"/>
                          </a:solidFill>
                        </a:rPr>
                        <a:t>Lizenz</a:t>
                      </a:r>
                      <a:r>
                        <a:rPr lang="en-US" sz="1100" kern="1200" noProof="0" dirty="0">
                          <a:solidFill>
                            <a:schemeClr val="bg1"/>
                          </a:solidFill>
                        </a:rPr>
                        <a:t> Consulting </a:t>
                      </a:r>
                    </a:p>
                    <a:p>
                      <a:pPr marL="0" marR="0" lvl="0" indent="0" algn="l" defTabSz="892535" rtl="0" eaLnBrk="1" fontAlgn="auto" latinLnBrk="0" hangingPunct="1">
                        <a:lnSpc>
                          <a:spcPct val="100000"/>
                        </a:lnSpc>
                        <a:spcBef>
                          <a:spcPts val="0"/>
                        </a:spcBef>
                        <a:spcAft>
                          <a:spcPts val="0"/>
                        </a:spcAft>
                        <a:buClrTx/>
                        <a:buSzTx/>
                        <a:buFontTx/>
                        <a:buNone/>
                        <a:tabLst/>
                        <a:defRPr/>
                      </a:pPr>
                      <a:r>
                        <a:rPr lang="en-GB" sz="1000" kern="1200" noProof="0" dirty="0">
                          <a:solidFill>
                            <a:schemeClr val="bg1"/>
                          </a:solidFill>
                        </a:rPr>
                        <a:t>(8 hours Level A / 12 hours Level B / 16 hours Level C / 20 hours Level D per Year)</a:t>
                      </a:r>
                      <a:endParaRPr lang="en-GB" sz="1000" kern="1200" noProof="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1400" kern="1200" noProof="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26543847"/>
                  </a:ext>
                </a:extLst>
              </a:tr>
              <a:tr h="248597">
                <a:tc>
                  <a:txBody>
                    <a:bodyPr/>
                    <a:lstStyle/>
                    <a:p>
                      <a:pPr marL="0" indent="0" algn="ctr">
                        <a:buFont typeface="+mj-lt"/>
                        <a:buNone/>
                      </a:pPr>
                      <a:r>
                        <a:rPr lang="de-DE" sz="1100" dirty="0">
                          <a:solidFill>
                            <a:schemeClr val="bg1"/>
                          </a:solidFill>
                        </a:rPr>
                        <a:t>16</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a:lnSpc>
                          <a:spcPct val="100000"/>
                        </a:lnSpc>
                        <a:spcBef>
                          <a:spcPts val="0"/>
                        </a:spcBef>
                        <a:spcAft>
                          <a:spcPts val="0"/>
                        </a:spcAft>
                        <a:buNone/>
                      </a:pPr>
                      <a:r>
                        <a:rPr lang="en-GB" sz="1100" b="0" i="0" u="none" strike="noStrike" kern="1200" noProof="0" dirty="0">
                          <a:solidFill>
                            <a:schemeClr val="bg1"/>
                          </a:solidFill>
                          <a:latin typeface="Arial"/>
                        </a:rPr>
                        <a:t>SoftwareOne </a:t>
                      </a:r>
                      <a:r>
                        <a:rPr lang="de-DE" sz="1100" b="0" i="0" u="none" strike="noStrike" kern="1200" noProof="0" dirty="0">
                          <a:solidFill>
                            <a:schemeClr val="bg1"/>
                          </a:solidFill>
                          <a:latin typeface="Arial"/>
                        </a:rPr>
                        <a:t>Microsoft Support Advisory Voucher &amp; Emergency Call </a:t>
                      </a:r>
                      <a:endParaRPr lang="en-GB" sz="1100" b="0" i="0" u="none" strike="noStrike" kern="1200" noProof="0" dirty="0">
                        <a:solidFill>
                          <a:srgbClr val="000000"/>
                        </a:solidFill>
                        <a:latin typeface="Arial"/>
                      </a:endParaRPr>
                    </a:p>
                    <a:p>
                      <a:pPr marL="0" marR="0" lvl="0" indent="0" algn="l">
                        <a:lnSpc>
                          <a:spcPct val="100000"/>
                        </a:lnSpc>
                        <a:spcBef>
                          <a:spcPts val="0"/>
                        </a:spcBef>
                        <a:spcAft>
                          <a:spcPts val="0"/>
                        </a:spcAft>
                        <a:buNone/>
                      </a:pPr>
                      <a:r>
                        <a:rPr lang="de-DE" sz="1000" b="0" i="0" u="none" strike="noStrike" kern="1200" noProof="0" dirty="0" err="1">
                          <a:solidFill>
                            <a:schemeClr val="bg1"/>
                          </a:solidFill>
                          <a:latin typeface="Arial"/>
                        </a:rPr>
                        <a:t>Get</a:t>
                      </a:r>
                      <a:r>
                        <a:rPr lang="de-DE" sz="1000" b="0" i="0" u="none" strike="noStrike" kern="1200" noProof="0" dirty="0">
                          <a:solidFill>
                            <a:schemeClr val="bg1"/>
                          </a:solidFill>
                          <a:latin typeface="Arial"/>
                        </a:rPr>
                        <a:t> in-</a:t>
                      </a:r>
                      <a:r>
                        <a:rPr lang="de-DE" sz="1000" b="0" i="0" u="none" strike="noStrike" kern="1200" noProof="0" dirty="0" err="1">
                          <a:solidFill>
                            <a:schemeClr val="bg1"/>
                          </a:solidFill>
                          <a:latin typeface="Arial"/>
                        </a:rPr>
                        <a:t>depth</a:t>
                      </a:r>
                      <a:r>
                        <a:rPr lang="de-DE" sz="1000" b="0" i="0" u="none" strike="noStrike" kern="1200" noProof="0" dirty="0">
                          <a:solidFill>
                            <a:schemeClr val="bg1"/>
                          </a:solidFill>
                          <a:latin typeface="Arial"/>
                        </a:rPr>
                        <a:t> </a:t>
                      </a:r>
                      <a:r>
                        <a:rPr lang="de-DE" sz="1000" b="0" i="0" u="none" strike="noStrike" kern="1200" noProof="0" dirty="0" err="1">
                          <a:solidFill>
                            <a:schemeClr val="bg1"/>
                          </a:solidFill>
                          <a:latin typeface="Arial"/>
                        </a:rPr>
                        <a:t>insights</a:t>
                      </a:r>
                      <a:r>
                        <a:rPr lang="de-DE" sz="1000" b="0" i="0" u="none" strike="noStrike" kern="1200" noProof="0" dirty="0">
                          <a:solidFill>
                            <a:schemeClr val="bg1"/>
                          </a:solidFill>
                          <a:latin typeface="Arial"/>
                        </a:rPr>
                        <a:t> </a:t>
                      </a:r>
                      <a:r>
                        <a:rPr lang="de-DE" sz="1000" b="0" i="0" u="none" strike="noStrike" kern="1200" noProof="0" dirty="0" err="1">
                          <a:solidFill>
                            <a:schemeClr val="bg1"/>
                          </a:solidFill>
                          <a:latin typeface="Arial"/>
                        </a:rPr>
                        <a:t>into</a:t>
                      </a:r>
                      <a:r>
                        <a:rPr lang="de-DE" sz="1000" b="0" i="0" u="none" strike="noStrike" kern="1200" noProof="0" dirty="0">
                          <a:solidFill>
                            <a:schemeClr val="bg1"/>
                          </a:solidFill>
                          <a:latin typeface="Arial"/>
                        </a:rPr>
                        <a:t> </a:t>
                      </a:r>
                      <a:r>
                        <a:rPr lang="de-DE" sz="1000" b="0" i="0" u="none" strike="noStrike" kern="1200" noProof="0" dirty="0" err="1">
                          <a:solidFill>
                            <a:schemeClr val="bg1"/>
                          </a:solidFill>
                          <a:latin typeface="Arial"/>
                        </a:rPr>
                        <a:t>the</a:t>
                      </a:r>
                      <a:r>
                        <a:rPr lang="de-DE" sz="1000" b="0" i="0" u="none" strike="noStrike" kern="1200" noProof="0" dirty="0">
                          <a:solidFill>
                            <a:schemeClr val="bg1"/>
                          </a:solidFill>
                          <a:latin typeface="Arial"/>
                        </a:rPr>
                        <a:t> </a:t>
                      </a:r>
                      <a:r>
                        <a:rPr lang="de-DE" sz="1000" b="0" i="0" u="none" strike="noStrike" kern="1200" noProof="0" dirty="0" err="1">
                          <a:solidFill>
                            <a:schemeClr val="bg1"/>
                          </a:solidFill>
                          <a:latin typeface="Arial"/>
                        </a:rPr>
                        <a:t>following</a:t>
                      </a:r>
                      <a:r>
                        <a:rPr lang="de-DE" sz="1000" b="0" i="0" u="none" strike="noStrike" kern="1200" noProof="0" dirty="0">
                          <a:solidFill>
                            <a:schemeClr val="bg1"/>
                          </a:solidFill>
                          <a:latin typeface="Arial"/>
                        </a:rPr>
                        <a:t> </a:t>
                      </a:r>
                      <a:r>
                        <a:rPr lang="de-DE" sz="1000" b="0" i="0" u="none" strike="noStrike" kern="1200" noProof="0" dirty="0" err="1">
                          <a:solidFill>
                            <a:schemeClr val="bg1"/>
                          </a:solidFill>
                          <a:latin typeface="Arial"/>
                        </a:rPr>
                        <a:t>topics</a:t>
                      </a:r>
                      <a:r>
                        <a:rPr lang="de-DE" sz="1000" b="0" i="0" u="none" strike="noStrike" kern="1200" noProof="0" dirty="0">
                          <a:solidFill>
                            <a:schemeClr val="bg1"/>
                          </a:solidFill>
                          <a:latin typeface="Arial"/>
                        </a:rPr>
                        <a:t> in a </a:t>
                      </a:r>
                      <a:r>
                        <a:rPr lang="de-DE" sz="1000" b="0" i="0" u="none" strike="noStrike" kern="1200" noProof="0" dirty="0" err="1">
                          <a:solidFill>
                            <a:schemeClr val="bg1"/>
                          </a:solidFill>
                          <a:latin typeface="Arial"/>
                        </a:rPr>
                        <a:t>dedicated</a:t>
                      </a:r>
                      <a:r>
                        <a:rPr lang="de-DE" sz="1000" b="0" i="0" u="none" strike="noStrike" kern="1200" noProof="0" dirty="0">
                          <a:solidFill>
                            <a:schemeClr val="bg1"/>
                          </a:solidFill>
                          <a:latin typeface="Arial"/>
                        </a:rPr>
                        <a:t> </a:t>
                      </a:r>
                      <a:r>
                        <a:rPr lang="de-DE" sz="1000" b="0" i="0" u="none" strike="noStrike" kern="1200" noProof="0" dirty="0" err="1">
                          <a:solidFill>
                            <a:schemeClr val="bg1"/>
                          </a:solidFill>
                          <a:latin typeface="Arial"/>
                        </a:rPr>
                        <a:t>session</a:t>
                      </a:r>
                      <a:r>
                        <a:rPr lang="de-DE" sz="1000" b="0" i="0" u="none" strike="noStrike" kern="1200" noProof="0" dirty="0">
                          <a:solidFill>
                            <a:schemeClr val="bg1"/>
                          </a:solidFill>
                          <a:latin typeface="Arial"/>
                        </a:rPr>
                        <a:t> </a:t>
                      </a:r>
                      <a:r>
                        <a:rPr lang="de-DE" sz="1000" b="0" i="0" u="none" strike="noStrike" kern="1200" noProof="0" dirty="0" err="1">
                          <a:solidFill>
                            <a:schemeClr val="bg1"/>
                          </a:solidFill>
                          <a:latin typeface="Arial"/>
                        </a:rPr>
                        <a:t>with</a:t>
                      </a:r>
                      <a:r>
                        <a:rPr lang="de-DE" sz="1000" b="0" i="0" u="none" strike="noStrike" kern="1200" noProof="0" dirty="0">
                          <a:solidFill>
                            <a:schemeClr val="bg1"/>
                          </a:solidFill>
                          <a:latin typeface="Arial"/>
                        </a:rPr>
                        <a:t> a </a:t>
                      </a:r>
                      <a:r>
                        <a:rPr lang="de-DE" sz="1000" b="0" i="0" u="none" strike="noStrike" kern="1200" noProof="0" dirty="0" err="1">
                          <a:solidFill>
                            <a:schemeClr val="bg1"/>
                          </a:solidFill>
                          <a:latin typeface="Arial"/>
                        </a:rPr>
                        <a:t>SoftwareOne</a:t>
                      </a:r>
                      <a:r>
                        <a:rPr lang="de-DE" sz="1000" b="0" i="0" u="none" strike="noStrike" kern="1200" noProof="0" dirty="0">
                          <a:solidFill>
                            <a:schemeClr val="bg1"/>
                          </a:solidFill>
                          <a:latin typeface="Arial"/>
                        </a:rPr>
                        <a:t> </a:t>
                      </a:r>
                      <a:r>
                        <a:rPr lang="de-DE" sz="1000" b="0" i="0" u="none" strike="noStrike" kern="1200" noProof="0" dirty="0" err="1">
                          <a:solidFill>
                            <a:schemeClr val="bg1"/>
                          </a:solidFill>
                          <a:latin typeface="Arial"/>
                        </a:rPr>
                        <a:t>PreSales</a:t>
                      </a:r>
                      <a:r>
                        <a:rPr lang="de-DE" sz="1000" b="0" i="0" u="none" strike="noStrike" kern="1200" noProof="0" dirty="0">
                          <a:solidFill>
                            <a:schemeClr val="bg1"/>
                          </a:solidFill>
                          <a:latin typeface="Arial"/>
                        </a:rPr>
                        <a:t> </a:t>
                      </a:r>
                      <a:r>
                        <a:rPr lang="de-DE" sz="1000" b="0" i="0" u="none" strike="noStrike" kern="1200" noProof="0" dirty="0" err="1">
                          <a:solidFill>
                            <a:schemeClr val="bg1"/>
                          </a:solidFill>
                          <a:latin typeface="Arial"/>
                        </a:rPr>
                        <a:t>Specialist</a:t>
                      </a:r>
                      <a:r>
                        <a:rPr lang="de-DE" sz="1000" b="0" i="0" u="none" strike="noStrike" kern="1200" noProof="0" dirty="0">
                          <a:solidFill>
                            <a:schemeClr val="bg1"/>
                          </a:solidFill>
                          <a:latin typeface="Arial"/>
                        </a:rPr>
                        <a:t>:</a:t>
                      </a:r>
                      <a:endParaRPr lang="en-GB" sz="1000" b="0" i="0" u="none" strike="noStrike" kern="1200" noProof="0" dirty="0">
                        <a:solidFill>
                          <a:srgbClr val="000000"/>
                        </a:solidFill>
                        <a:latin typeface="Arial"/>
                      </a:endParaRPr>
                    </a:p>
                    <a:p>
                      <a:pPr lvl="0" algn="l">
                        <a:lnSpc>
                          <a:spcPct val="100000"/>
                        </a:lnSpc>
                        <a:spcBef>
                          <a:spcPts val="0"/>
                        </a:spcBef>
                        <a:spcAft>
                          <a:spcPts val="0"/>
                        </a:spcAft>
                        <a:buNone/>
                      </a:pPr>
                      <a:r>
                        <a:rPr lang="de-DE" sz="1000" b="0" i="0" u="none" strike="noStrike" kern="1200" noProof="0" dirty="0">
                          <a:solidFill>
                            <a:schemeClr val="bg1"/>
                          </a:solidFill>
                          <a:latin typeface="Arial"/>
                        </a:rPr>
                        <a:t>Multi-</a:t>
                      </a:r>
                      <a:r>
                        <a:rPr lang="de-DE" sz="1000" b="0" i="0" u="none" strike="noStrike" kern="1200" noProof="0" dirty="0" err="1">
                          <a:solidFill>
                            <a:schemeClr val="bg1"/>
                          </a:solidFill>
                          <a:latin typeface="Arial"/>
                        </a:rPr>
                        <a:t>vendor</a:t>
                      </a:r>
                      <a:r>
                        <a:rPr lang="de-DE" sz="1000" b="0" i="0" u="none" strike="noStrike" kern="1200" noProof="0" dirty="0">
                          <a:solidFill>
                            <a:schemeClr val="bg1"/>
                          </a:solidFill>
                          <a:latin typeface="Arial"/>
                        </a:rPr>
                        <a:t> support </a:t>
                      </a:r>
                      <a:r>
                        <a:rPr lang="de-DE" sz="1000" b="0" i="0" u="none" strike="noStrike" kern="1200" noProof="0" dirty="0" err="1">
                          <a:solidFill>
                            <a:schemeClr val="bg1"/>
                          </a:solidFill>
                          <a:latin typeface="Arial"/>
                        </a:rPr>
                        <a:t>strategies</a:t>
                      </a:r>
                      <a:r>
                        <a:rPr lang="de-DE" sz="1000" b="0" i="0" u="none" strike="noStrike" kern="1200" noProof="0" dirty="0">
                          <a:solidFill>
                            <a:schemeClr val="bg1"/>
                          </a:solidFill>
                          <a:latin typeface="Arial"/>
                        </a:rPr>
                        <a:t>, </a:t>
                      </a:r>
                      <a:r>
                        <a:rPr lang="de-DE" sz="1000" b="0" i="0" u="none" strike="noStrike" kern="1200" noProof="0" dirty="0" err="1">
                          <a:solidFill>
                            <a:schemeClr val="bg1"/>
                          </a:solidFill>
                          <a:latin typeface="Arial"/>
                        </a:rPr>
                        <a:t>Optimising</a:t>
                      </a:r>
                      <a:r>
                        <a:rPr lang="de-DE" sz="1000" b="0" i="0" u="none" strike="noStrike" kern="1200" noProof="0" dirty="0">
                          <a:solidFill>
                            <a:schemeClr val="bg1"/>
                          </a:solidFill>
                          <a:latin typeface="Arial"/>
                        </a:rPr>
                        <a:t> </a:t>
                      </a:r>
                      <a:r>
                        <a:rPr lang="de-DE" sz="1000" b="0" i="0" u="none" strike="noStrike" kern="1200" noProof="0" dirty="0" err="1">
                          <a:solidFill>
                            <a:schemeClr val="bg1"/>
                          </a:solidFill>
                          <a:latin typeface="Arial"/>
                        </a:rPr>
                        <a:t>your</a:t>
                      </a:r>
                      <a:r>
                        <a:rPr lang="de-DE" sz="1000" b="0" i="0" u="none" strike="noStrike" kern="1200" noProof="0" dirty="0">
                          <a:solidFill>
                            <a:schemeClr val="bg1"/>
                          </a:solidFill>
                          <a:latin typeface="Arial"/>
                        </a:rPr>
                        <a:t> </a:t>
                      </a:r>
                      <a:r>
                        <a:rPr lang="de-DE" sz="1000" b="0" i="0" u="none" strike="noStrike" kern="1200" noProof="0" dirty="0" err="1">
                          <a:solidFill>
                            <a:schemeClr val="bg1"/>
                          </a:solidFill>
                          <a:latin typeface="Arial"/>
                        </a:rPr>
                        <a:t>reactive</a:t>
                      </a:r>
                      <a:r>
                        <a:rPr lang="de-DE" sz="1000" b="0" i="0" u="none" strike="noStrike" kern="1200" noProof="0" dirty="0">
                          <a:solidFill>
                            <a:schemeClr val="bg1"/>
                          </a:solidFill>
                          <a:latin typeface="Arial"/>
                        </a:rPr>
                        <a:t> and </a:t>
                      </a:r>
                      <a:r>
                        <a:rPr lang="de-DE" sz="1000" b="0" i="0" u="none" strike="noStrike" kern="1200" noProof="0" dirty="0" err="1">
                          <a:solidFill>
                            <a:schemeClr val="bg1"/>
                          </a:solidFill>
                          <a:latin typeface="Arial"/>
                        </a:rPr>
                        <a:t>proactive</a:t>
                      </a:r>
                      <a:r>
                        <a:rPr lang="de-DE" sz="1000" b="0" i="0" u="none" strike="noStrike" kern="1200" noProof="0" dirty="0">
                          <a:solidFill>
                            <a:schemeClr val="bg1"/>
                          </a:solidFill>
                          <a:latin typeface="Arial"/>
                        </a:rPr>
                        <a:t> Microsoft support, </a:t>
                      </a:r>
                      <a:r>
                        <a:rPr lang="de-DE" sz="1000" b="0" i="0" u="none" strike="noStrike" kern="1200" noProof="0" dirty="0" err="1">
                          <a:solidFill>
                            <a:schemeClr val="bg1"/>
                          </a:solidFill>
                          <a:latin typeface="Arial"/>
                        </a:rPr>
                        <a:t>Cost</a:t>
                      </a:r>
                      <a:r>
                        <a:rPr lang="de-DE" sz="1000" b="0" i="0" u="none" strike="noStrike" kern="1200" noProof="0" dirty="0">
                          <a:solidFill>
                            <a:schemeClr val="bg1"/>
                          </a:solidFill>
                          <a:latin typeface="Arial"/>
                        </a:rPr>
                        <a:t> </a:t>
                      </a:r>
                      <a:r>
                        <a:rPr lang="de-DE" sz="1000" b="0" i="0" u="none" strike="noStrike" kern="1200" noProof="0" dirty="0" err="1">
                          <a:solidFill>
                            <a:schemeClr val="bg1"/>
                          </a:solidFill>
                          <a:latin typeface="Arial"/>
                        </a:rPr>
                        <a:t>reduction</a:t>
                      </a:r>
                      <a:r>
                        <a:rPr lang="de-DE" sz="1000" b="0" i="0" u="none" strike="noStrike" kern="1200" noProof="0" dirty="0">
                          <a:solidFill>
                            <a:schemeClr val="bg1"/>
                          </a:solidFill>
                          <a:latin typeface="Arial"/>
                        </a:rPr>
                        <a:t> </a:t>
                      </a:r>
                      <a:r>
                        <a:rPr lang="de-DE" sz="1000" b="0" i="0" u="none" strike="noStrike" kern="1200" noProof="0" dirty="0" err="1">
                          <a:solidFill>
                            <a:schemeClr val="bg1"/>
                          </a:solidFill>
                          <a:latin typeface="Arial"/>
                        </a:rPr>
                        <a:t>opportunities</a:t>
                      </a:r>
                      <a:r>
                        <a:rPr lang="de-DE" sz="1000" b="0" i="0" u="none" strike="noStrike" kern="1200" noProof="0" dirty="0">
                          <a:solidFill>
                            <a:schemeClr val="bg1"/>
                          </a:solidFill>
                          <a:latin typeface="Arial"/>
                        </a:rPr>
                        <a:t>, Strategic </a:t>
                      </a:r>
                      <a:r>
                        <a:rPr lang="de-DE" sz="1000" b="0" i="0" u="none" strike="noStrike" kern="1200" noProof="0" dirty="0" err="1">
                          <a:solidFill>
                            <a:schemeClr val="bg1"/>
                          </a:solidFill>
                          <a:latin typeface="Arial"/>
                        </a:rPr>
                        <a:t>advice</a:t>
                      </a:r>
                      <a:endParaRPr lang="en-GB" dirty="0" err="1"/>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1400" kern="1200" noProof="0" dirty="0">
                        <a:solidFill>
                          <a:schemeClr val="tx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1655645"/>
                  </a:ext>
                </a:extLst>
              </a:tr>
              <a:tr h="235287">
                <a:tc>
                  <a:txBody>
                    <a:bodyPr/>
                    <a:lstStyle/>
                    <a:p>
                      <a:pPr marL="0" indent="0" algn="ctr">
                        <a:buFont typeface="+mj-lt"/>
                        <a:buNone/>
                      </a:pPr>
                      <a:r>
                        <a:rPr lang="de-DE" sz="1100" dirty="0">
                          <a:solidFill>
                            <a:schemeClr val="bg1"/>
                          </a:solidFill>
                        </a:rPr>
                        <a:t>17</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892535" rtl="0" eaLnBrk="1" fontAlgn="auto" latinLnBrk="0" hangingPunct="1">
                        <a:lnSpc>
                          <a:spcPct val="100000"/>
                        </a:lnSpc>
                        <a:spcBef>
                          <a:spcPts val="0"/>
                        </a:spcBef>
                        <a:spcAft>
                          <a:spcPts val="0"/>
                        </a:spcAft>
                        <a:buClrTx/>
                        <a:buSzTx/>
                        <a:buFontTx/>
                        <a:buNone/>
                        <a:tabLst/>
                        <a:defRPr/>
                      </a:pPr>
                      <a:r>
                        <a:rPr lang="en-GB" sz="1100" kern="1200" noProof="0" dirty="0">
                          <a:solidFill>
                            <a:schemeClr val="bg1"/>
                          </a:solidFill>
                        </a:rPr>
                        <a:t>IT Campus – Training vouchers </a:t>
                      </a:r>
                    </a:p>
                    <a:p>
                      <a:pPr marL="0" marR="0" lvl="0" indent="0" algn="l" defTabSz="892535" rtl="0" eaLnBrk="1" fontAlgn="auto" latinLnBrk="0" hangingPunct="1">
                        <a:lnSpc>
                          <a:spcPct val="100000"/>
                        </a:lnSpc>
                        <a:spcBef>
                          <a:spcPts val="0"/>
                        </a:spcBef>
                        <a:spcAft>
                          <a:spcPts val="0"/>
                        </a:spcAft>
                        <a:buClrTx/>
                        <a:buSzTx/>
                        <a:buFontTx/>
                        <a:buNone/>
                        <a:tabLst/>
                        <a:defRPr/>
                      </a:pPr>
                      <a:r>
                        <a:rPr lang="en-GB" sz="1000" kern="1200" noProof="0" dirty="0">
                          <a:solidFill>
                            <a:schemeClr val="bg1"/>
                          </a:solidFill>
                        </a:rPr>
                        <a:t>(3 Vouchers Level A / 6 Vouchers Level B / 9 Vouchers Level C / 12 Vouchers Level D per Year)</a:t>
                      </a:r>
                      <a:endParaRPr lang="en-GB" sz="1000" kern="1200" noProof="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1400" kern="1200" noProof="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03500687"/>
                  </a:ext>
                </a:extLst>
              </a:tr>
              <a:tr h="235287">
                <a:tc>
                  <a:txBody>
                    <a:bodyPr/>
                    <a:lstStyle/>
                    <a:p>
                      <a:pPr marL="0" indent="0" algn="ctr">
                        <a:buFont typeface="+mj-lt"/>
                        <a:buNone/>
                      </a:pPr>
                      <a:r>
                        <a:rPr lang="de-DE" sz="1100" dirty="0">
                          <a:solidFill>
                            <a:schemeClr val="bg1"/>
                          </a:solidFill>
                        </a:rPr>
                        <a:t>18</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892535" rtl="0" eaLnBrk="1" fontAlgn="auto" latinLnBrk="0" hangingPunct="1">
                        <a:lnSpc>
                          <a:spcPct val="100000"/>
                        </a:lnSpc>
                        <a:spcBef>
                          <a:spcPts val="0"/>
                        </a:spcBef>
                        <a:spcAft>
                          <a:spcPts val="0"/>
                        </a:spcAft>
                        <a:buClrTx/>
                        <a:buSzTx/>
                        <a:buFontTx/>
                        <a:buNone/>
                        <a:tabLst/>
                        <a:defRPr/>
                      </a:pPr>
                      <a:r>
                        <a:rPr lang="en-GB" sz="1000" kern="1200" noProof="0" dirty="0">
                          <a:solidFill>
                            <a:schemeClr val="bg1"/>
                          </a:solidFill>
                          <a:latin typeface="+mn-lt"/>
                          <a:ea typeface="+mn-ea"/>
                          <a:cs typeface="+mn-cs"/>
                        </a:rPr>
                        <a:t>True-Up – True-Down Support für Multiple Tenants</a:t>
                      </a:r>
                    </a:p>
                    <a:p>
                      <a:pPr marL="0" marR="0" lvl="0" indent="0" algn="l" defTabSz="892535" rtl="0" eaLnBrk="1" fontAlgn="auto" latinLnBrk="0" hangingPunct="1">
                        <a:lnSpc>
                          <a:spcPct val="100000"/>
                        </a:lnSpc>
                        <a:spcBef>
                          <a:spcPts val="0"/>
                        </a:spcBef>
                        <a:spcAft>
                          <a:spcPts val="0"/>
                        </a:spcAft>
                        <a:buClrTx/>
                        <a:buSzTx/>
                        <a:buFontTx/>
                        <a:buNone/>
                        <a:tabLst/>
                        <a:defRPr/>
                      </a:pPr>
                      <a:r>
                        <a:rPr lang="en-GB" sz="1000" kern="1200" noProof="0" dirty="0">
                          <a:solidFill>
                            <a:schemeClr val="bg1"/>
                          </a:solidFill>
                          <a:latin typeface="+mn-lt"/>
                          <a:ea typeface="+mn-ea"/>
                          <a:cs typeface="+mn-cs"/>
                        </a:rPr>
                        <a:t>(8 hours per Year)</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1400" kern="1200" noProof="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96749588"/>
                  </a:ext>
                </a:extLst>
              </a:tr>
              <a:tr h="235287">
                <a:tc>
                  <a:txBody>
                    <a:bodyPr/>
                    <a:lstStyle/>
                    <a:p>
                      <a:pPr marL="0" indent="0" algn="ctr">
                        <a:buFont typeface="+mj-lt"/>
                        <a:buNone/>
                      </a:pPr>
                      <a:r>
                        <a:rPr lang="de-DE" sz="1100" dirty="0">
                          <a:solidFill>
                            <a:schemeClr val="bg1"/>
                          </a:solidFill>
                        </a:rPr>
                        <a:t>19</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892535" rtl="0" eaLnBrk="1" fontAlgn="auto" latinLnBrk="0" hangingPunct="1">
                        <a:lnSpc>
                          <a:spcPct val="100000"/>
                        </a:lnSpc>
                        <a:spcBef>
                          <a:spcPts val="0"/>
                        </a:spcBef>
                        <a:spcAft>
                          <a:spcPts val="0"/>
                        </a:spcAft>
                        <a:buClrTx/>
                        <a:buSzTx/>
                        <a:buFontTx/>
                        <a:buNone/>
                        <a:tabLst/>
                        <a:defRPr/>
                      </a:pPr>
                      <a:r>
                        <a:rPr lang="en-GB" sz="1000" kern="1200" noProof="0" dirty="0" err="1">
                          <a:solidFill>
                            <a:schemeClr val="bg1"/>
                          </a:solidFill>
                          <a:latin typeface="+mn-lt"/>
                          <a:ea typeface="+mn-ea"/>
                          <a:cs typeface="+mn-cs"/>
                        </a:rPr>
                        <a:t>Unterstützung</a:t>
                      </a:r>
                      <a:r>
                        <a:rPr lang="en-GB" sz="1000" kern="1200" noProof="0" dirty="0">
                          <a:solidFill>
                            <a:schemeClr val="bg1"/>
                          </a:solidFill>
                          <a:latin typeface="+mn-lt"/>
                          <a:ea typeface="+mn-ea"/>
                          <a:cs typeface="+mn-cs"/>
                        </a:rPr>
                        <a:t> </a:t>
                      </a:r>
                      <a:r>
                        <a:rPr lang="en-GB" sz="1000" kern="1200" noProof="0" dirty="0" err="1">
                          <a:solidFill>
                            <a:schemeClr val="bg1"/>
                          </a:solidFill>
                          <a:latin typeface="+mn-lt"/>
                          <a:ea typeface="+mn-ea"/>
                          <a:cs typeface="+mn-cs"/>
                        </a:rPr>
                        <a:t>bei</a:t>
                      </a:r>
                      <a:r>
                        <a:rPr lang="en-GB" sz="1000" kern="1200" noProof="0" dirty="0">
                          <a:solidFill>
                            <a:schemeClr val="bg1"/>
                          </a:solidFill>
                          <a:latin typeface="+mn-lt"/>
                          <a:ea typeface="+mn-ea"/>
                          <a:cs typeface="+mn-cs"/>
                        </a:rPr>
                        <a:t> </a:t>
                      </a:r>
                      <a:r>
                        <a:rPr lang="en-GB" sz="1000" kern="1200" noProof="0" dirty="0" err="1">
                          <a:solidFill>
                            <a:schemeClr val="bg1"/>
                          </a:solidFill>
                          <a:latin typeface="+mn-lt"/>
                          <a:ea typeface="+mn-ea"/>
                          <a:cs typeface="+mn-cs"/>
                        </a:rPr>
                        <a:t>Vertragsverhandlungen</a:t>
                      </a:r>
                      <a:endParaRPr lang="en-GB" sz="1000" kern="1200" noProof="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1400" kern="1200" noProof="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49784868"/>
                  </a:ext>
                </a:extLst>
              </a:tr>
              <a:tr h="235287">
                <a:tc>
                  <a:txBody>
                    <a:bodyPr/>
                    <a:lstStyle/>
                    <a:p>
                      <a:pPr marL="0" indent="0" algn="ctr">
                        <a:buFont typeface="+mj-lt"/>
                        <a:buNone/>
                      </a:pPr>
                      <a:r>
                        <a:rPr lang="de-DE" sz="1100" dirty="0">
                          <a:solidFill>
                            <a:schemeClr val="bg1"/>
                          </a:solidFill>
                        </a:rPr>
                        <a:t>20</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892535" rtl="0" eaLnBrk="1" fontAlgn="auto" latinLnBrk="0" hangingPunct="1">
                        <a:lnSpc>
                          <a:spcPct val="100000"/>
                        </a:lnSpc>
                        <a:spcBef>
                          <a:spcPts val="0"/>
                        </a:spcBef>
                        <a:spcAft>
                          <a:spcPts val="0"/>
                        </a:spcAft>
                        <a:buClrTx/>
                        <a:buSzTx/>
                        <a:buFontTx/>
                        <a:buNone/>
                        <a:tabLst/>
                        <a:defRPr/>
                      </a:pPr>
                      <a:r>
                        <a:rPr lang="en-GB" sz="1000" kern="1200" noProof="0" dirty="0">
                          <a:solidFill>
                            <a:schemeClr val="bg1"/>
                          </a:solidFill>
                          <a:latin typeface="+mn-lt"/>
                          <a:ea typeface="+mn-ea"/>
                          <a:cs typeface="+mn-cs"/>
                        </a:rPr>
                        <a:t>EA Benchmark Service</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1400" kern="1200" noProof="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67315406"/>
                  </a:ext>
                </a:extLst>
              </a:tr>
              <a:tr h="235287">
                <a:tc>
                  <a:txBody>
                    <a:bodyPr/>
                    <a:lstStyle/>
                    <a:p>
                      <a:pPr marL="0" indent="0" algn="ctr">
                        <a:buFont typeface="+mj-lt"/>
                        <a:buNone/>
                      </a:pPr>
                      <a:endParaRPr lang="de-DE" sz="1100" dirty="0">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l" defTabSz="892535" rtl="0" eaLnBrk="1" fontAlgn="auto" latinLnBrk="0" hangingPunct="1">
                        <a:lnSpc>
                          <a:spcPct val="100000"/>
                        </a:lnSpc>
                        <a:spcBef>
                          <a:spcPts val="0"/>
                        </a:spcBef>
                        <a:spcAft>
                          <a:spcPts val="0"/>
                        </a:spcAft>
                        <a:buClrTx/>
                        <a:buSzTx/>
                        <a:buFontTx/>
                        <a:buNone/>
                        <a:tabLst/>
                        <a:defRPr/>
                      </a:pPr>
                      <a:r>
                        <a:rPr lang="de-DE" sz="1200" b="1" noProof="0" dirty="0">
                          <a:solidFill>
                            <a:schemeClr val="bg1"/>
                          </a:solidFill>
                        </a:rPr>
                        <a:t>Preis: Berechnet auf der Grundlage eines % Satzes des jährlichen Microsoft-Lizenzpreises</a:t>
                      </a:r>
                      <a:endParaRPr lang="en-GB" sz="1200" b="1" kern="1200" noProof="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en-GB" sz="1400" kern="1200" noProof="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00634364"/>
                  </a:ext>
                </a:extLst>
              </a:tr>
              <a:tr h="235287">
                <a:tc>
                  <a:txBody>
                    <a:bodyPr/>
                    <a:lstStyle/>
                    <a:p>
                      <a:pPr marL="0" indent="0" algn="ctr">
                        <a:buFont typeface="+mj-lt"/>
                        <a:buNone/>
                      </a:pPr>
                      <a:r>
                        <a:rPr lang="de-DE" sz="1100" dirty="0">
                          <a:solidFill>
                            <a:schemeClr val="bg1"/>
                          </a:solidFill>
                        </a:rPr>
                        <a:t>21</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892535" rtl="0" eaLnBrk="1" fontAlgn="auto" latinLnBrk="0" hangingPunct="1">
                        <a:lnSpc>
                          <a:spcPct val="100000"/>
                        </a:lnSpc>
                        <a:spcBef>
                          <a:spcPts val="0"/>
                        </a:spcBef>
                        <a:spcAft>
                          <a:spcPts val="0"/>
                        </a:spcAft>
                        <a:buClrTx/>
                        <a:buSzTx/>
                        <a:buFontTx/>
                        <a:buNone/>
                        <a:tabLst/>
                        <a:defRPr/>
                      </a:pPr>
                      <a:r>
                        <a:rPr lang="en-GB" sz="1000" kern="1200" noProof="0" dirty="0">
                          <a:solidFill>
                            <a:schemeClr val="bg1"/>
                          </a:solidFill>
                          <a:latin typeface="+mn-lt"/>
                          <a:ea typeface="+mn-ea"/>
                          <a:cs typeface="+mn-cs"/>
                        </a:rPr>
                        <a:t>Advisory Services auf </a:t>
                      </a:r>
                      <a:r>
                        <a:rPr lang="en-GB" sz="1000" kern="1200" noProof="0" dirty="0" err="1">
                          <a:solidFill>
                            <a:schemeClr val="bg1"/>
                          </a:solidFill>
                          <a:latin typeface="+mn-lt"/>
                          <a:ea typeface="+mn-ea"/>
                          <a:cs typeface="+mn-cs"/>
                        </a:rPr>
                        <a:t>Abruf</a:t>
                      </a:r>
                      <a:r>
                        <a:rPr lang="en-GB" sz="1000" kern="1200" noProof="0" dirty="0">
                          <a:solidFill>
                            <a:schemeClr val="bg1"/>
                          </a:solidFill>
                          <a:latin typeface="+mn-lt"/>
                          <a:ea typeface="+mn-ea"/>
                          <a:cs typeface="+mn-cs"/>
                        </a:rPr>
                        <a:t> </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1400" kern="1200" noProof="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77213086"/>
                  </a:ext>
                </a:extLst>
              </a:tr>
              <a:tr h="235287">
                <a:tc>
                  <a:txBody>
                    <a:bodyPr/>
                    <a:lstStyle/>
                    <a:p>
                      <a:pPr marL="0" indent="0" algn="ctr">
                        <a:buFont typeface="+mj-lt"/>
                        <a:buNone/>
                      </a:pPr>
                      <a:endParaRPr lang="de-DE" sz="1100" dirty="0">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l" defTabSz="892535" rtl="0" eaLnBrk="1" fontAlgn="auto" latinLnBrk="0" hangingPunct="1">
                        <a:lnSpc>
                          <a:spcPct val="100000"/>
                        </a:lnSpc>
                        <a:spcBef>
                          <a:spcPts val="0"/>
                        </a:spcBef>
                        <a:spcAft>
                          <a:spcPts val="0"/>
                        </a:spcAft>
                        <a:buClrTx/>
                        <a:buSzTx/>
                        <a:buFontTx/>
                        <a:buNone/>
                        <a:tabLst/>
                        <a:defRPr/>
                      </a:pPr>
                      <a:r>
                        <a:rPr lang="en-US" sz="1200" b="1" kern="1200" noProof="0" dirty="0">
                          <a:solidFill>
                            <a:schemeClr val="bg1"/>
                          </a:solidFill>
                          <a:latin typeface="+mn-lt"/>
                          <a:ea typeface="+mn-ea"/>
                          <a:cs typeface="+mn-cs"/>
                        </a:rPr>
                        <a:t>Preis: je </a:t>
                      </a:r>
                      <a:r>
                        <a:rPr lang="en-US" sz="1200" b="1" kern="1200" noProof="0" dirty="0" err="1">
                          <a:solidFill>
                            <a:schemeClr val="bg1"/>
                          </a:solidFill>
                          <a:latin typeface="+mn-lt"/>
                          <a:ea typeface="+mn-ea"/>
                          <a:cs typeface="+mn-cs"/>
                        </a:rPr>
                        <a:t>nach</a:t>
                      </a:r>
                      <a:r>
                        <a:rPr lang="en-US" sz="1200" b="1" kern="1200" noProof="0" dirty="0">
                          <a:solidFill>
                            <a:schemeClr val="bg1"/>
                          </a:solidFill>
                          <a:latin typeface="+mn-lt"/>
                          <a:ea typeface="+mn-ea"/>
                          <a:cs typeface="+mn-cs"/>
                        </a:rPr>
                        <a:t> </a:t>
                      </a:r>
                      <a:r>
                        <a:rPr lang="en-US" sz="1200" b="1" kern="1200" noProof="0" dirty="0" err="1">
                          <a:solidFill>
                            <a:schemeClr val="bg1"/>
                          </a:solidFill>
                          <a:latin typeface="+mn-lt"/>
                          <a:ea typeface="+mn-ea"/>
                          <a:cs typeface="+mn-cs"/>
                        </a:rPr>
                        <a:t>Beratungsleistung</a:t>
                      </a:r>
                      <a:r>
                        <a:rPr lang="en-US" sz="1200" b="1" kern="1200" noProof="0" dirty="0">
                          <a:solidFill>
                            <a:schemeClr val="bg1"/>
                          </a:solidFill>
                          <a:latin typeface="+mn-lt"/>
                          <a:ea typeface="+mn-ea"/>
                          <a:cs typeface="+mn-cs"/>
                        </a:rPr>
                        <a:t> Advisory Service</a:t>
                      </a:r>
                      <a:endParaRPr lang="en-GB" sz="1200" b="1" kern="1200" noProof="0" dirty="0">
                        <a:solidFill>
                          <a:schemeClr val="bg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en-GB" sz="1400" kern="1200" noProof="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82168783"/>
                  </a:ext>
                </a:extLst>
              </a:tr>
            </a:tbl>
          </a:graphicData>
        </a:graphic>
      </p:graphicFrame>
      <p:pic>
        <p:nvPicPr>
          <p:cNvPr id="10" name="Graphic 9" descr="Checkbox Checked with solid fill">
            <a:extLst>
              <a:ext uri="{FF2B5EF4-FFF2-40B4-BE49-F238E27FC236}">
                <a16:creationId xmlns:a16="http://schemas.microsoft.com/office/drawing/2014/main" id="{8F8B5BC3-F437-0F11-7CAB-2DF79D9474AD}"/>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816726" y="1669781"/>
            <a:ext cx="339752" cy="339752"/>
          </a:xfrm>
          <a:prstGeom prst="rect">
            <a:avLst/>
          </a:prstGeom>
        </p:spPr>
      </p:pic>
      <p:pic>
        <p:nvPicPr>
          <p:cNvPr id="16" name="Graphic 15" descr="Checkbox Checked with solid fill">
            <a:extLst>
              <a:ext uri="{FF2B5EF4-FFF2-40B4-BE49-F238E27FC236}">
                <a16:creationId xmlns:a16="http://schemas.microsoft.com/office/drawing/2014/main" id="{E7B22290-B5ED-A93E-A2FD-D35C29F15BC7}"/>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816726" y="2036158"/>
            <a:ext cx="339752" cy="339752"/>
          </a:xfrm>
          <a:prstGeom prst="rect">
            <a:avLst/>
          </a:prstGeom>
        </p:spPr>
      </p:pic>
      <p:pic>
        <p:nvPicPr>
          <p:cNvPr id="17" name="Graphic 16" descr="Checkbox Checked with solid fill">
            <a:extLst>
              <a:ext uri="{FF2B5EF4-FFF2-40B4-BE49-F238E27FC236}">
                <a16:creationId xmlns:a16="http://schemas.microsoft.com/office/drawing/2014/main" id="{96BE2EEA-71C8-39E7-8254-4FF93F4F5CFE}"/>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816726" y="2372117"/>
            <a:ext cx="339752" cy="339752"/>
          </a:xfrm>
          <a:prstGeom prst="rect">
            <a:avLst/>
          </a:prstGeom>
        </p:spPr>
      </p:pic>
      <p:pic>
        <p:nvPicPr>
          <p:cNvPr id="18" name="Graphic 17" descr="Checkbox Checked with solid fill">
            <a:extLst>
              <a:ext uri="{FF2B5EF4-FFF2-40B4-BE49-F238E27FC236}">
                <a16:creationId xmlns:a16="http://schemas.microsoft.com/office/drawing/2014/main" id="{65B717B6-31C5-487D-36AB-702002A2B957}"/>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816726" y="2740065"/>
            <a:ext cx="339752" cy="339752"/>
          </a:xfrm>
          <a:prstGeom prst="rect">
            <a:avLst/>
          </a:prstGeom>
        </p:spPr>
      </p:pic>
      <p:pic>
        <p:nvPicPr>
          <p:cNvPr id="19" name="Graphic 30" descr="Checkbox Checked with solid fill">
            <a:extLst>
              <a:ext uri="{FF2B5EF4-FFF2-40B4-BE49-F238E27FC236}">
                <a16:creationId xmlns:a16="http://schemas.microsoft.com/office/drawing/2014/main" id="{9B1DE4A6-43F2-0CC0-EB62-CE1C1025EE70}"/>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816726" y="3202800"/>
            <a:ext cx="339752" cy="339752"/>
          </a:xfrm>
          <a:prstGeom prst="rect">
            <a:avLst/>
          </a:prstGeom>
        </p:spPr>
      </p:pic>
      <p:pic>
        <p:nvPicPr>
          <p:cNvPr id="22" name="Graphic 30" descr="Checkbox Checked with solid fill">
            <a:extLst>
              <a:ext uri="{FF2B5EF4-FFF2-40B4-BE49-F238E27FC236}">
                <a16:creationId xmlns:a16="http://schemas.microsoft.com/office/drawing/2014/main" id="{C0E3F67D-B680-3A87-2C1A-93703B9FAC71}"/>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816726" y="3688670"/>
            <a:ext cx="339752" cy="339752"/>
          </a:xfrm>
          <a:prstGeom prst="rect">
            <a:avLst/>
          </a:prstGeom>
        </p:spPr>
      </p:pic>
      <p:pic>
        <p:nvPicPr>
          <p:cNvPr id="23" name="Graphic 30" descr="Checkbox Checked with solid fill">
            <a:extLst>
              <a:ext uri="{FF2B5EF4-FFF2-40B4-BE49-F238E27FC236}">
                <a16:creationId xmlns:a16="http://schemas.microsoft.com/office/drawing/2014/main" id="{AC7CFD16-5B5A-678F-07F7-D58A58386068}"/>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816726" y="4080016"/>
            <a:ext cx="339752" cy="339752"/>
          </a:xfrm>
          <a:prstGeom prst="rect">
            <a:avLst/>
          </a:prstGeom>
        </p:spPr>
      </p:pic>
      <p:pic>
        <p:nvPicPr>
          <p:cNvPr id="24" name="Graphic 30" descr="Checkbox Checked with solid fill">
            <a:extLst>
              <a:ext uri="{FF2B5EF4-FFF2-40B4-BE49-F238E27FC236}">
                <a16:creationId xmlns:a16="http://schemas.microsoft.com/office/drawing/2014/main" id="{FFA37911-3C2D-B7EA-ECA2-9F782251F207}"/>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816726" y="4741808"/>
            <a:ext cx="339752" cy="339752"/>
          </a:xfrm>
          <a:prstGeom prst="rect">
            <a:avLst/>
          </a:prstGeom>
        </p:spPr>
      </p:pic>
      <p:pic>
        <p:nvPicPr>
          <p:cNvPr id="25" name="Graphic 30" descr="Checkbox Checked with solid fill">
            <a:extLst>
              <a:ext uri="{FF2B5EF4-FFF2-40B4-BE49-F238E27FC236}">
                <a16:creationId xmlns:a16="http://schemas.microsoft.com/office/drawing/2014/main" id="{4BFDB874-509A-58CD-53E2-FFD449A60BE5}"/>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816726" y="5310090"/>
            <a:ext cx="339752" cy="339752"/>
          </a:xfrm>
          <a:prstGeom prst="rect">
            <a:avLst/>
          </a:prstGeom>
        </p:spPr>
      </p:pic>
      <p:pic>
        <p:nvPicPr>
          <p:cNvPr id="26" name="Graphic 30" descr="Checkbox Checked with solid fill">
            <a:extLst>
              <a:ext uri="{FF2B5EF4-FFF2-40B4-BE49-F238E27FC236}">
                <a16:creationId xmlns:a16="http://schemas.microsoft.com/office/drawing/2014/main" id="{7AC653B4-1D81-324B-D76F-D9C4879A6760}"/>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816726" y="4442549"/>
            <a:ext cx="339752" cy="339752"/>
          </a:xfrm>
          <a:prstGeom prst="rect">
            <a:avLst/>
          </a:prstGeom>
        </p:spPr>
      </p:pic>
    </p:spTree>
    <p:extLst>
      <p:ext uri="{BB962C8B-B14F-4D97-AF65-F5344CB8AC3E}">
        <p14:creationId xmlns:p14="http://schemas.microsoft.com/office/powerpoint/2010/main" val="277324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6950BFC3-D8DA-4A85-94F7-54DA5524770B}">
      <p188:commentRel xmlns:p188="http://schemas.microsoft.com/office/powerpoint/2018/8/main" r:id="rId3"/>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5AD358-A157-8EED-7BE6-EB9F43BD3B59}"/>
            </a:ext>
          </a:extLst>
        </p:cNvPr>
        <p:cNvGrpSpPr/>
        <p:nvPr/>
      </p:nvGrpSpPr>
      <p:grpSpPr>
        <a:xfrm>
          <a:off x="0" y="0"/>
          <a:ext cx="0" cy="0"/>
          <a:chOff x="0" y="0"/>
          <a:chExt cx="0" cy="0"/>
        </a:xfrm>
      </p:grpSpPr>
      <p:pic>
        <p:nvPicPr>
          <p:cNvPr id="15" name="Picture Placeholder 14" descr="A bright light in the dark&#10;&#10;Description automatically generated">
            <a:extLst>
              <a:ext uri="{FF2B5EF4-FFF2-40B4-BE49-F238E27FC236}">
                <a16:creationId xmlns:a16="http://schemas.microsoft.com/office/drawing/2014/main" id="{7E797F5D-4948-6E69-AF02-E7591DA2956A}"/>
              </a:ext>
            </a:extLst>
          </p:cNvPr>
          <p:cNvPicPr>
            <a:picLocks noGrp="1" noRot="1" noChangeAspect="1" noMove="1" noResize="1" noEditPoints="1" noAdjustHandles="1" noChangeArrowheads="1" noChangeShapeType="1" noCrop="1"/>
          </p:cNvPicPr>
          <p:nvPr>
            <p:ph type="pic" sz="quarter" idx="15"/>
          </p:nvPr>
        </p:nvPicPr>
        <p:blipFill>
          <a:blip r:embed="rId4">
            <a:extLst>
              <a:ext uri="{28A0092B-C50C-407E-A947-70E740481C1C}">
                <a14:useLocalDpi xmlns:a14="http://schemas.microsoft.com/office/drawing/2010/main" val="0"/>
              </a:ext>
            </a:extLst>
          </a:blip>
          <a:srcRect/>
          <a:stretch/>
        </p:blipFill>
        <p:spPr/>
      </p:pic>
      <p:sp>
        <p:nvSpPr>
          <p:cNvPr id="2" name="Slide Number Placeholder 4">
            <a:extLst>
              <a:ext uri="{FF2B5EF4-FFF2-40B4-BE49-F238E27FC236}">
                <a16:creationId xmlns:a16="http://schemas.microsoft.com/office/drawing/2014/main" id="{16FF2D73-A17F-715A-5DAF-74FF9BADB48C}"/>
              </a:ext>
            </a:extLst>
          </p:cNvPr>
          <p:cNvSpPr>
            <a:spLocks noGrp="1"/>
          </p:cNvSpPr>
          <p:nvPr>
            <p:ph type="sldNum" sz="quarter" idx="12"/>
          </p:nvPr>
        </p:nvSpPr>
        <p:spPr/>
        <p:txBody>
          <a:bodyPr/>
          <a:lstStyle/>
          <a:p>
            <a:pPr marL="0" marR="0" lvl="0" indent="0" algn="r" defTabSz="914363" rtl="0" eaLnBrk="1" fontAlgn="auto" latinLnBrk="0" hangingPunct="1">
              <a:lnSpc>
                <a:spcPct val="100000"/>
              </a:lnSpc>
              <a:spcBef>
                <a:spcPts val="0"/>
              </a:spcBef>
              <a:spcAft>
                <a:spcPts val="0"/>
              </a:spcAft>
              <a:buClrTx/>
              <a:buSzTx/>
              <a:buFontTx/>
              <a:buNone/>
              <a:tabLst/>
              <a:defRPr/>
            </a:pPr>
            <a:fld id="{D57F1E4F-1CFF-5643-939E-217C01CDF565}" type="slidenum">
              <a:rPr kumimoji="0" lang="en-US" sz="1200" b="0" i="0" u="none" strike="noStrike" kern="1200" cap="none" spc="0" normalizeH="0" baseline="0" noProof="0" smtClean="0">
                <a:ln>
                  <a:noFill/>
                </a:ln>
                <a:solidFill>
                  <a:srgbClr val="FFFFFF"/>
                </a:solidFill>
                <a:effectLst/>
                <a:uLnTx/>
                <a:uFillTx/>
                <a:latin typeface="Arial" panose="020B0604020202020204" pitchFamily="34" charset="0"/>
                <a:ea typeface="+mn-ea"/>
                <a:cs typeface="+mn-cs"/>
              </a:rPr>
              <a:pPr marL="0" marR="0" lvl="0" indent="0" algn="r" defTabSz="914363"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endParaRPr>
          </a:p>
        </p:txBody>
      </p:sp>
      <p:sp>
        <p:nvSpPr>
          <p:cNvPr id="13" name="Title 12">
            <a:extLst>
              <a:ext uri="{FF2B5EF4-FFF2-40B4-BE49-F238E27FC236}">
                <a16:creationId xmlns:a16="http://schemas.microsoft.com/office/drawing/2014/main" id="{5D5F5F0C-E20E-B27D-ECBD-A0937B773F90}"/>
              </a:ext>
            </a:extLst>
          </p:cNvPr>
          <p:cNvSpPr>
            <a:spLocks noGrp="1"/>
          </p:cNvSpPr>
          <p:nvPr>
            <p:ph type="title"/>
          </p:nvPr>
        </p:nvSpPr>
        <p:spPr/>
        <p:txBody>
          <a:bodyPr lIns="0" tIns="0" rIns="0" bIns="0" anchor="t"/>
          <a:lstStyle/>
          <a:p>
            <a:r>
              <a:rPr lang="en-US" dirty="0"/>
              <a:t>Paket Microsoft Advisory Managed Service</a:t>
            </a:r>
            <a:endParaRPr lang="en-GB" noProof="0" dirty="0">
              <a:latin typeface="Arial" panose="020B0604020202020204" pitchFamily="34" charset="0"/>
              <a:cs typeface="Arial" panose="020B0604020202020204" pitchFamily="34" charset="0"/>
            </a:endParaRPr>
          </a:p>
        </p:txBody>
      </p:sp>
      <p:sp>
        <p:nvSpPr>
          <p:cNvPr id="12" name="Text Placeholder 11">
            <a:extLst>
              <a:ext uri="{FF2B5EF4-FFF2-40B4-BE49-F238E27FC236}">
                <a16:creationId xmlns:a16="http://schemas.microsoft.com/office/drawing/2014/main" id="{C7969BA2-1AD5-CE3A-FF19-591E1F64DE3A}"/>
              </a:ext>
            </a:extLst>
          </p:cNvPr>
          <p:cNvSpPr>
            <a:spLocks noGrp="1"/>
          </p:cNvSpPr>
          <p:nvPr>
            <p:ph type="body" sz="quarter" idx="16"/>
          </p:nvPr>
        </p:nvSpPr>
        <p:spPr/>
        <p:txBody>
          <a:bodyPr/>
          <a:lstStyle/>
          <a:p>
            <a:endParaRPr lang="en-GB"/>
          </a:p>
        </p:txBody>
      </p:sp>
      <p:sp>
        <p:nvSpPr>
          <p:cNvPr id="14" name="Text Placeholder 13">
            <a:extLst>
              <a:ext uri="{FF2B5EF4-FFF2-40B4-BE49-F238E27FC236}">
                <a16:creationId xmlns:a16="http://schemas.microsoft.com/office/drawing/2014/main" id="{CB1F7EBB-EC6C-33AA-B6E4-10E383DF8AFA}"/>
              </a:ext>
            </a:extLst>
          </p:cNvPr>
          <p:cNvSpPr>
            <a:spLocks noGrp="1"/>
          </p:cNvSpPr>
          <p:nvPr>
            <p:ph type="body" sz="quarter" idx="35"/>
          </p:nvPr>
        </p:nvSpPr>
        <p:spPr/>
        <p:txBody>
          <a:bodyPr/>
          <a:lstStyle/>
          <a:p>
            <a:endParaRPr lang="en-GB"/>
          </a:p>
        </p:txBody>
      </p:sp>
      <p:sp>
        <p:nvSpPr>
          <p:cNvPr id="8" name="Rectangle 7">
            <a:extLst>
              <a:ext uri="{FF2B5EF4-FFF2-40B4-BE49-F238E27FC236}">
                <a16:creationId xmlns:a16="http://schemas.microsoft.com/office/drawing/2014/main" id="{607DD803-C8F9-213C-27DE-97B440B10772}"/>
              </a:ext>
            </a:extLst>
          </p:cNvPr>
          <p:cNvSpPr/>
          <p:nvPr/>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lide Number Placeholder 4">
            <a:extLst>
              <a:ext uri="{FF2B5EF4-FFF2-40B4-BE49-F238E27FC236}">
                <a16:creationId xmlns:a16="http://schemas.microsoft.com/office/drawing/2014/main" id="{70248103-56AD-013B-6D66-92A6E1F5D8C2}"/>
              </a:ext>
            </a:extLst>
          </p:cNvPr>
          <p:cNvSpPr txBox="1">
            <a:spLocks/>
          </p:cNvSpPr>
          <p:nvPr/>
        </p:nvSpPr>
        <p:spPr>
          <a:xfrm>
            <a:off x="479425" y="6339948"/>
            <a:ext cx="173038" cy="169200"/>
          </a:xfrm>
          <a:prstGeom prst="rect">
            <a:avLst/>
          </a:prstGeom>
        </p:spPr>
        <p:txBody>
          <a:bodyPr vert="horz" lIns="0" tIns="0" rIns="0" bIns="0" rtlCol="0" anchor="ctr"/>
          <a:lstStyle>
            <a:defPPr>
              <a:defRPr lang="en-US"/>
            </a:defPPr>
            <a:lvl1pPr marL="0" algn="l" defTabSz="914363" rtl="0" eaLnBrk="1" latinLnBrk="0" hangingPunct="1">
              <a:defRPr sz="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r">
              <a:defRPr/>
            </a:pPr>
            <a:fld id="{D57F1E4F-1CFF-5643-939E-217C01CDF565}" type="slidenum">
              <a:rPr lang="en-US" sz="1200" smtClean="0">
                <a:solidFill>
                  <a:srgbClr val="FFFFFF"/>
                </a:solidFill>
                <a:latin typeface="Arial" panose="020B0604020202020204" pitchFamily="34" charset="0"/>
              </a:rPr>
              <a:pPr algn="r">
                <a:defRPr/>
              </a:pPr>
              <a:t>6</a:t>
            </a:fld>
            <a:endParaRPr lang="en-US" sz="1200" dirty="0">
              <a:solidFill>
                <a:srgbClr val="FFFFFF"/>
              </a:solidFill>
              <a:latin typeface="Arial" panose="020B0604020202020204" pitchFamily="34" charset="0"/>
            </a:endParaRPr>
          </a:p>
        </p:txBody>
      </p:sp>
      <p:graphicFrame>
        <p:nvGraphicFramePr>
          <p:cNvPr id="5" name="Table 13">
            <a:extLst>
              <a:ext uri="{FF2B5EF4-FFF2-40B4-BE49-F238E27FC236}">
                <a16:creationId xmlns:a16="http://schemas.microsoft.com/office/drawing/2014/main" id="{CEBD0103-5D24-D281-AB9C-0B1D1E7A6E5D}"/>
              </a:ext>
            </a:extLst>
          </p:cNvPr>
          <p:cNvGraphicFramePr>
            <a:graphicFrameLocks/>
          </p:cNvGraphicFramePr>
          <p:nvPr>
            <p:extLst>
              <p:ext uri="{D42A27DB-BD31-4B8C-83A1-F6EECF244321}">
                <p14:modId xmlns:p14="http://schemas.microsoft.com/office/powerpoint/2010/main" val="3310984536"/>
              </p:ext>
            </p:extLst>
          </p:nvPr>
        </p:nvGraphicFramePr>
        <p:xfrm>
          <a:off x="479426" y="1388576"/>
          <a:ext cx="11233149" cy="3827706"/>
        </p:xfrm>
        <a:graphic>
          <a:graphicData uri="http://schemas.openxmlformats.org/drawingml/2006/table">
            <a:tbl>
              <a:tblPr firstRow="1" bandRow="1">
                <a:tableStyleId>{21E4AEA4-8DFA-4A89-87EB-49C32662AFE0}</a:tableStyleId>
              </a:tblPr>
              <a:tblGrid>
                <a:gridCol w="639601">
                  <a:extLst>
                    <a:ext uri="{9D8B030D-6E8A-4147-A177-3AD203B41FA5}">
                      <a16:colId xmlns:a16="http://schemas.microsoft.com/office/drawing/2014/main" val="1624496710"/>
                    </a:ext>
                  </a:extLst>
                </a:gridCol>
                <a:gridCol w="9071777">
                  <a:extLst>
                    <a:ext uri="{9D8B030D-6E8A-4147-A177-3AD203B41FA5}">
                      <a16:colId xmlns:a16="http://schemas.microsoft.com/office/drawing/2014/main" val="87855876"/>
                    </a:ext>
                  </a:extLst>
                </a:gridCol>
                <a:gridCol w="1521771">
                  <a:extLst>
                    <a:ext uri="{9D8B030D-6E8A-4147-A177-3AD203B41FA5}">
                      <a16:colId xmlns:a16="http://schemas.microsoft.com/office/drawing/2014/main" val="1062023633"/>
                    </a:ext>
                  </a:extLst>
                </a:gridCol>
              </a:tblGrid>
              <a:tr h="352986">
                <a:tc>
                  <a:txBody>
                    <a:bodyPr/>
                    <a:lstStyle/>
                    <a:p>
                      <a:pPr algn="ctr"/>
                      <a:r>
                        <a:rPr lang="de-DE" sz="1200" dirty="0">
                          <a:solidFill>
                            <a:schemeClr val="tx1"/>
                          </a:solidFill>
                        </a:rPr>
                        <a:t>#</a:t>
                      </a:r>
                    </a:p>
                  </a:txBody>
                  <a:tcPr anchor="ct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4"/>
                    </a:solidFill>
                  </a:tcPr>
                </a:tc>
                <a:tc>
                  <a:txBody>
                    <a:bodyPr/>
                    <a:lstStyle/>
                    <a:p>
                      <a:pPr algn="l"/>
                      <a:r>
                        <a:rPr lang="en-US" sz="1200" dirty="0" err="1">
                          <a:solidFill>
                            <a:schemeClr val="tx1"/>
                          </a:solidFill>
                        </a:rPr>
                        <a:t>Katalog</a:t>
                      </a:r>
                      <a:r>
                        <a:rPr lang="en-US" sz="1200" dirty="0">
                          <a:solidFill>
                            <a:schemeClr val="tx1"/>
                          </a:solidFill>
                        </a:rPr>
                        <a:t> der </a:t>
                      </a:r>
                      <a:r>
                        <a:rPr lang="en-US" sz="1200" dirty="0" err="1">
                          <a:solidFill>
                            <a:schemeClr val="tx1"/>
                          </a:solidFill>
                        </a:rPr>
                        <a:t>Dienstleistungen</a:t>
                      </a:r>
                      <a:endParaRPr lang="de-DE"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4"/>
                    </a:solidFill>
                  </a:tcPr>
                </a:tc>
                <a:tc>
                  <a:txBody>
                    <a:bodyPr/>
                    <a:lstStyle/>
                    <a:p>
                      <a:pPr algn="l"/>
                      <a:r>
                        <a:rPr lang="de-DE" sz="1200" dirty="0">
                          <a:solidFill>
                            <a:schemeClr val="tx1"/>
                          </a:solidFill>
                        </a:rPr>
                        <a:t>Paket "MAS"</a:t>
                      </a:r>
                    </a:p>
                  </a:txBody>
                  <a:tcPr anchor="ct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4"/>
                    </a:solidFill>
                  </a:tcPr>
                </a:tc>
                <a:extLst>
                  <a:ext uri="{0D108BD9-81ED-4DB2-BD59-A6C34878D82A}">
                    <a16:rowId xmlns:a16="http://schemas.microsoft.com/office/drawing/2014/main" val="3752133228"/>
                  </a:ext>
                </a:extLst>
              </a:tr>
              <a:tr h="248597">
                <a:tc>
                  <a:txBody>
                    <a:bodyPr/>
                    <a:lstStyle/>
                    <a:p>
                      <a:pPr marL="0" indent="0" algn="ctr">
                        <a:buFont typeface="+mj-lt"/>
                        <a:buNone/>
                      </a:pPr>
                      <a:r>
                        <a:rPr lang="en-US" sz="1100" dirty="0">
                          <a:solidFill>
                            <a:schemeClr val="bg1"/>
                          </a:solidFill>
                        </a:rPr>
                        <a:t>1</a:t>
                      </a:r>
                      <a:endParaRPr lang="de-DE" sz="1100" dirty="0">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algn="l" defTabSz="892535" rtl="0" eaLnBrk="1" latinLnBrk="0" hangingPunct="1"/>
                      <a:r>
                        <a:rPr lang="en-US" sz="1100" kern="1200" dirty="0">
                          <a:solidFill>
                            <a:schemeClr val="bg1"/>
                          </a:solidFill>
                        </a:rPr>
                        <a:t>Paket “Managed LSP”</a:t>
                      </a:r>
                      <a:endParaRPr lang="en-US" sz="1100" kern="120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indent="0" algn="ctr">
                        <a:buClr>
                          <a:srgbClr val="4A9462"/>
                        </a:buClr>
                        <a:buFont typeface="Wingdings" panose="05000000000000000000" pitchFamily="2" charset="2"/>
                        <a:buNone/>
                      </a:pPr>
                      <a:r>
                        <a:rPr lang="en-GB" sz="1400" kern="1200" noProof="0" dirty="0">
                          <a:solidFill>
                            <a:schemeClr val="tx1">
                              <a:lumMod val="65000"/>
                              <a:lumOff val="35000"/>
                            </a:schemeClr>
                          </a:solidFill>
                        </a:rPr>
                        <a:t> </a:t>
                      </a:r>
                      <a:endParaRPr lang="en-GB" sz="1400" kern="1200" noProof="0" dirty="0">
                        <a:solidFill>
                          <a:schemeClr val="tx1">
                            <a:lumMod val="65000"/>
                            <a:lumOff val="35000"/>
                          </a:schemeClr>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3812223837"/>
                  </a:ext>
                </a:extLst>
              </a:tr>
              <a:tr h="248597">
                <a:tc>
                  <a:txBody>
                    <a:bodyPr/>
                    <a:lstStyle/>
                    <a:p>
                      <a:pPr marL="0" indent="0" algn="ctr">
                        <a:buFont typeface="+mj-lt"/>
                        <a:buNone/>
                      </a:pPr>
                      <a:r>
                        <a:rPr lang="en-US" sz="1100" dirty="0">
                          <a:solidFill>
                            <a:schemeClr val="bg1"/>
                          </a:solidFill>
                        </a:rPr>
                        <a:t>2</a:t>
                      </a:r>
                      <a:endParaRPr lang="de-DE" sz="1100" i="0" dirty="0">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algn="l" defTabSz="892535" rtl="0" eaLnBrk="1" latinLnBrk="0" hangingPunct="1"/>
                      <a:r>
                        <a:rPr lang="en-US" sz="1100" kern="1200" dirty="0">
                          <a:solidFill>
                            <a:schemeClr val="bg1"/>
                          </a:solidFill>
                        </a:rPr>
                        <a:t>Solution Alignment</a:t>
                      </a:r>
                    </a:p>
                    <a:p>
                      <a:pPr marL="0" algn="l" defTabSz="892535" rtl="0" eaLnBrk="1" latinLnBrk="0" hangingPunct="1"/>
                      <a:r>
                        <a:rPr lang="en-US" sz="1100" kern="1200" dirty="0">
                          <a:solidFill>
                            <a:schemeClr val="bg1"/>
                          </a:solidFill>
                        </a:rPr>
                        <a:t>(Workshop “Business Discovery”, “Cloud Scope and Strategy” und “Digital Workplace”</a:t>
                      </a:r>
                      <a:endParaRPr lang="en-US" sz="1000" i="0" kern="120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indent="0" algn="ctr">
                        <a:buFont typeface="Wingdings" panose="05000000000000000000" pitchFamily="2" charset="2"/>
                        <a:buNone/>
                      </a:pPr>
                      <a:endParaRPr lang="en-GB" sz="1400" kern="1200" noProof="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3541419341"/>
                  </a:ext>
                </a:extLst>
              </a:tr>
              <a:tr h="248597">
                <a:tc>
                  <a:txBody>
                    <a:bodyPr/>
                    <a:lstStyle/>
                    <a:p>
                      <a:pPr marL="0" indent="0" algn="ctr">
                        <a:buFont typeface="+mj-lt"/>
                        <a:buNone/>
                      </a:pPr>
                      <a:r>
                        <a:rPr lang="en-US" sz="1100" dirty="0">
                          <a:solidFill>
                            <a:schemeClr val="bg1"/>
                          </a:solidFill>
                        </a:rPr>
                        <a:t>3</a:t>
                      </a:r>
                      <a:endParaRPr lang="de-DE" sz="1100" i="0" dirty="0">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algn="l" defTabSz="892535" rtl="0" eaLnBrk="1" latinLnBrk="0" hangingPunct="1"/>
                      <a:r>
                        <a:rPr lang="en-GB" sz="1100" kern="1200" dirty="0">
                          <a:solidFill>
                            <a:schemeClr val="bg1"/>
                          </a:solidFill>
                        </a:rPr>
                        <a:t>User Profiling</a:t>
                      </a:r>
                      <a:endParaRPr lang="de-DE" sz="1100" i="0" kern="120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endParaRPr lang="en-GB" sz="1400" kern="1200" noProof="0" dirty="0">
                        <a:solidFill>
                          <a:schemeClr val="tx1">
                            <a:lumMod val="65000"/>
                            <a:lumOff val="35000"/>
                          </a:schemeClr>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636773238"/>
                  </a:ext>
                </a:extLst>
              </a:tr>
              <a:tr h="248597">
                <a:tc>
                  <a:txBody>
                    <a:bodyPr/>
                    <a:lstStyle/>
                    <a:p>
                      <a:pPr marL="0" indent="0" algn="ctr">
                        <a:buFont typeface="+mj-lt"/>
                        <a:buNone/>
                      </a:pPr>
                      <a:r>
                        <a:rPr lang="en-US" sz="1100" dirty="0">
                          <a:solidFill>
                            <a:schemeClr val="bg1"/>
                          </a:solidFill>
                        </a:rPr>
                        <a:t>4</a:t>
                      </a:r>
                      <a:endParaRPr lang="de-DE" sz="1100" i="0" dirty="0">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algn="l" defTabSz="892535" rtl="0" eaLnBrk="1" latinLnBrk="0" hangingPunct="1"/>
                      <a:r>
                        <a:rPr lang="de-DE" sz="1100" kern="1200" dirty="0">
                          <a:solidFill>
                            <a:schemeClr val="bg1"/>
                          </a:solidFill>
                        </a:rPr>
                        <a:t>Analyse von Lizenzierungsoptionen</a:t>
                      </a:r>
                      <a:endParaRPr lang="de-DE" sz="1100" i="0" kern="120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marR="0" lvl="0" indent="0" algn="ctr" defTabSz="892535" rtl="0" eaLnBrk="1" fontAlgn="auto" latinLnBrk="0" hangingPunct="1">
                        <a:lnSpc>
                          <a:spcPct val="100000"/>
                        </a:lnSpc>
                        <a:spcBef>
                          <a:spcPts val="0"/>
                        </a:spcBef>
                        <a:spcAft>
                          <a:spcPts val="0"/>
                        </a:spcAft>
                        <a:buClrTx/>
                        <a:buSzTx/>
                        <a:buFontTx/>
                        <a:buNone/>
                        <a:tabLst/>
                        <a:defRPr/>
                      </a:pPr>
                      <a:endParaRPr lang="en-GB" sz="1400" kern="1200" noProof="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772220648"/>
                  </a:ext>
                </a:extLst>
              </a:tr>
              <a:tr h="232731">
                <a:tc>
                  <a:txBody>
                    <a:bodyPr/>
                    <a:lstStyle/>
                    <a:p>
                      <a:pPr marL="0" indent="0" algn="ctr">
                        <a:buFont typeface="+mj-lt"/>
                        <a:buNone/>
                      </a:pPr>
                      <a:r>
                        <a:rPr lang="en-US" sz="1100" dirty="0">
                          <a:solidFill>
                            <a:schemeClr val="bg1"/>
                          </a:solidFill>
                        </a:rPr>
                        <a:t>5</a:t>
                      </a:r>
                      <a:endParaRPr lang="de-DE" sz="1100" i="0" dirty="0">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marR="0" lvl="0" indent="0" algn="l" defTabSz="892535" rtl="0" eaLnBrk="1" fontAlgn="auto" latinLnBrk="0" hangingPunct="1">
                        <a:lnSpc>
                          <a:spcPct val="100000"/>
                        </a:lnSpc>
                        <a:spcBef>
                          <a:spcPts val="0"/>
                        </a:spcBef>
                        <a:spcAft>
                          <a:spcPts val="0"/>
                        </a:spcAft>
                        <a:buClrTx/>
                        <a:buSzTx/>
                        <a:buFontTx/>
                        <a:buNone/>
                        <a:tabLst/>
                        <a:defRPr/>
                      </a:pPr>
                      <a:r>
                        <a:rPr lang="en-US" sz="1100" kern="1200" dirty="0" err="1">
                          <a:solidFill>
                            <a:schemeClr val="bg1"/>
                          </a:solidFill>
                        </a:rPr>
                        <a:t>Vertragsoptimierung</a:t>
                      </a:r>
                      <a:r>
                        <a:rPr lang="en-US" sz="1100" kern="1200" dirty="0">
                          <a:solidFill>
                            <a:schemeClr val="bg1"/>
                          </a:solidFill>
                        </a:rPr>
                        <a:t>, </a:t>
                      </a:r>
                      <a:r>
                        <a:rPr lang="en-US" sz="1100" kern="1200" dirty="0" err="1">
                          <a:solidFill>
                            <a:schemeClr val="bg1"/>
                          </a:solidFill>
                        </a:rPr>
                        <a:t>Zusatzvereinbarungen</a:t>
                      </a:r>
                      <a:endParaRPr lang="de-DE" sz="1100" i="0" kern="120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endParaRPr lang="en-GB" sz="1400" kern="1200" noProof="0" dirty="0">
                        <a:solidFill>
                          <a:schemeClr val="tx1">
                            <a:lumMod val="65000"/>
                            <a:lumOff val="35000"/>
                          </a:schemeClr>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57867276"/>
                  </a:ext>
                </a:extLst>
              </a:tr>
              <a:tr h="248597">
                <a:tc>
                  <a:txBody>
                    <a:bodyPr/>
                    <a:lstStyle/>
                    <a:p>
                      <a:pPr marL="0" indent="0" algn="ctr">
                        <a:buFont typeface="+mj-lt"/>
                        <a:buNone/>
                      </a:pPr>
                      <a:r>
                        <a:rPr lang="de-DE" sz="1100" dirty="0">
                          <a:solidFill>
                            <a:schemeClr val="bg1"/>
                          </a:solidFill>
                        </a:rPr>
                        <a:t>6</a:t>
                      </a:r>
                      <a:endParaRPr lang="de-DE" sz="1100" i="0" dirty="0">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algn="l" defTabSz="892535" rtl="0" eaLnBrk="1" latinLnBrk="0" hangingPunct="1"/>
                      <a:r>
                        <a:rPr lang="en-US" sz="1100" kern="1200" dirty="0" err="1">
                          <a:solidFill>
                            <a:schemeClr val="bg1"/>
                          </a:solidFill>
                        </a:rPr>
                        <a:t>Vertragssupport</a:t>
                      </a:r>
                      <a:r>
                        <a:rPr lang="en-US" sz="1100" kern="1200" dirty="0">
                          <a:solidFill>
                            <a:schemeClr val="bg1"/>
                          </a:solidFill>
                        </a:rPr>
                        <a:t> für Microsoft Contracts</a:t>
                      </a:r>
                      <a:endParaRPr lang="en-US" sz="1100" i="0" kern="120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endParaRPr lang="en-GB" sz="1400" kern="1200" noProof="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51514752"/>
                  </a:ext>
                </a:extLst>
              </a:tr>
              <a:tr h="248597">
                <a:tc>
                  <a:txBody>
                    <a:bodyPr/>
                    <a:lstStyle/>
                    <a:p>
                      <a:pPr marL="0" indent="0" algn="ctr">
                        <a:buFont typeface="+mj-lt"/>
                        <a:buNone/>
                      </a:pPr>
                      <a:r>
                        <a:rPr lang="de-DE" sz="1100" dirty="0">
                          <a:solidFill>
                            <a:schemeClr val="bg1"/>
                          </a:solidFill>
                        </a:rPr>
                        <a:t>7</a:t>
                      </a:r>
                      <a:endParaRPr lang="de-DE" sz="1100" i="0" dirty="0">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r>
                        <a:rPr lang="en-US" sz="1100" kern="1200" dirty="0">
                          <a:solidFill>
                            <a:schemeClr val="bg1"/>
                          </a:solidFill>
                        </a:rPr>
                        <a:t>Data Layer Analyze lite / advanced </a:t>
                      </a:r>
                      <a:endParaRPr lang="en-US" sz="1100" i="0" kern="120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endParaRPr lang="en-GB" sz="1400" kern="1200" noProof="0" dirty="0">
                        <a:solidFill>
                          <a:schemeClr val="tx1">
                            <a:lumMod val="65000"/>
                            <a:lumOff val="35000"/>
                          </a:schemeClr>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374300616"/>
                  </a:ext>
                </a:extLst>
              </a:tr>
              <a:tr h="248597">
                <a:tc>
                  <a:txBody>
                    <a:bodyPr/>
                    <a:lstStyle/>
                    <a:p>
                      <a:pPr marL="0" indent="0" algn="ctr">
                        <a:buFont typeface="+mj-lt"/>
                        <a:buNone/>
                      </a:pPr>
                      <a:r>
                        <a:rPr lang="en-US" sz="1100" dirty="0">
                          <a:solidFill>
                            <a:schemeClr val="bg1"/>
                          </a:solidFill>
                        </a:rPr>
                        <a:t>8</a:t>
                      </a:r>
                      <a:endParaRPr lang="de-DE" sz="1100" i="0" dirty="0">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marR="0" lvl="0" indent="0" algn="l" defTabSz="892535" rtl="0" eaLnBrk="1" fontAlgn="auto" latinLnBrk="0" hangingPunct="1">
                        <a:lnSpc>
                          <a:spcPct val="100000"/>
                        </a:lnSpc>
                        <a:spcBef>
                          <a:spcPts val="0"/>
                        </a:spcBef>
                        <a:spcAft>
                          <a:spcPts val="0"/>
                        </a:spcAft>
                        <a:buClrTx/>
                        <a:buSzTx/>
                        <a:buFontTx/>
                        <a:buNone/>
                        <a:tabLst/>
                        <a:defRPr/>
                      </a:pPr>
                      <a:r>
                        <a:rPr lang="en-US" sz="1100" kern="1200" dirty="0">
                          <a:solidFill>
                            <a:schemeClr val="bg1"/>
                          </a:solidFill>
                        </a:rPr>
                        <a:t>M365 Investment Scorecard</a:t>
                      </a:r>
                      <a:endParaRPr lang="en-GB" sz="1100" i="0" kern="1200" noProof="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endParaRPr lang="en-GB" sz="1400" kern="1200" noProof="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3334002853"/>
                  </a:ext>
                </a:extLst>
              </a:tr>
              <a:tr h="248597">
                <a:tc>
                  <a:txBody>
                    <a:bodyPr/>
                    <a:lstStyle/>
                    <a:p>
                      <a:pPr marL="0" indent="0" algn="ctr">
                        <a:buFont typeface="+mj-lt"/>
                        <a:buNone/>
                      </a:pPr>
                      <a:r>
                        <a:rPr lang="en-US" sz="1100" dirty="0">
                          <a:solidFill>
                            <a:schemeClr val="bg1"/>
                          </a:solidFill>
                        </a:rPr>
                        <a:t>9</a:t>
                      </a:r>
                      <a:endParaRPr lang="de-DE" sz="1100" i="0" dirty="0">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marR="0" lvl="0" indent="0" algn="l" defTabSz="892535" rtl="0" eaLnBrk="1" fontAlgn="auto" latinLnBrk="0" hangingPunct="1">
                        <a:lnSpc>
                          <a:spcPct val="100000"/>
                        </a:lnSpc>
                        <a:spcBef>
                          <a:spcPts val="0"/>
                        </a:spcBef>
                        <a:spcAft>
                          <a:spcPts val="0"/>
                        </a:spcAft>
                        <a:buClrTx/>
                        <a:buSzTx/>
                        <a:buFontTx/>
                        <a:buNone/>
                        <a:tabLst/>
                        <a:defRPr/>
                      </a:pPr>
                      <a:r>
                        <a:rPr lang="en-US" sz="1100" kern="1200" dirty="0">
                          <a:solidFill>
                            <a:schemeClr val="bg1"/>
                          </a:solidFill>
                        </a:rPr>
                        <a:t>Microsoft Cloud Cost Optimization</a:t>
                      </a:r>
                      <a:endParaRPr lang="en-GB" sz="1100" i="0" kern="1200" noProof="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endParaRPr lang="en-GB" sz="1400" kern="1200" noProof="0" dirty="0">
                        <a:solidFill>
                          <a:schemeClr val="tx1">
                            <a:lumMod val="65000"/>
                            <a:lumOff val="35000"/>
                          </a:schemeClr>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579175118"/>
                  </a:ext>
                </a:extLst>
              </a:tr>
              <a:tr h="248597">
                <a:tc>
                  <a:txBody>
                    <a:bodyPr/>
                    <a:lstStyle/>
                    <a:p>
                      <a:pPr marL="0" indent="0" algn="ctr">
                        <a:buFont typeface="+mj-lt"/>
                        <a:buNone/>
                      </a:pPr>
                      <a:r>
                        <a:rPr lang="de-DE" sz="1100" dirty="0">
                          <a:solidFill>
                            <a:schemeClr val="bg1"/>
                          </a:solidFill>
                        </a:rPr>
                        <a:t>10</a:t>
                      </a:r>
                      <a:endParaRPr lang="de-DE" sz="1100" i="0" dirty="0">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marR="0" lvl="0" indent="0" algn="l" defTabSz="892535" rtl="0" eaLnBrk="1" fontAlgn="auto" latinLnBrk="0" hangingPunct="1">
                        <a:lnSpc>
                          <a:spcPct val="100000"/>
                        </a:lnSpc>
                        <a:spcBef>
                          <a:spcPts val="0"/>
                        </a:spcBef>
                        <a:spcAft>
                          <a:spcPts val="0"/>
                        </a:spcAft>
                        <a:buClrTx/>
                        <a:buSzTx/>
                        <a:buFontTx/>
                        <a:buNone/>
                        <a:tabLst/>
                        <a:defRPr/>
                      </a:pPr>
                      <a:r>
                        <a:rPr lang="en-US" sz="1100" kern="1200" dirty="0" err="1">
                          <a:solidFill>
                            <a:schemeClr val="bg1"/>
                          </a:solidFill>
                        </a:rPr>
                        <a:t>Beratung</a:t>
                      </a:r>
                      <a:r>
                        <a:rPr lang="en-US" sz="1100" kern="1200" dirty="0">
                          <a:solidFill>
                            <a:schemeClr val="bg1"/>
                          </a:solidFill>
                        </a:rPr>
                        <a:t> </a:t>
                      </a:r>
                      <a:r>
                        <a:rPr lang="en-US" sz="1100" kern="1200" dirty="0" err="1">
                          <a:solidFill>
                            <a:schemeClr val="bg1"/>
                          </a:solidFill>
                        </a:rPr>
                        <a:t>zum</a:t>
                      </a:r>
                      <a:r>
                        <a:rPr lang="en-US" sz="1100" kern="1200" dirty="0">
                          <a:solidFill>
                            <a:schemeClr val="bg1"/>
                          </a:solidFill>
                        </a:rPr>
                        <a:t> </a:t>
                      </a:r>
                      <a:r>
                        <a:rPr lang="en-US" sz="1100" kern="1200" dirty="0" err="1">
                          <a:solidFill>
                            <a:schemeClr val="bg1"/>
                          </a:solidFill>
                        </a:rPr>
                        <a:t>Lizenzdesign</a:t>
                      </a:r>
                      <a:endParaRPr lang="en-GB" sz="1100" i="0" kern="1200" noProof="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endParaRPr lang="en-GB" sz="1400" kern="1200" noProof="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3374096674"/>
                  </a:ext>
                </a:extLst>
              </a:tr>
              <a:tr h="248597">
                <a:tc>
                  <a:txBody>
                    <a:bodyPr/>
                    <a:lstStyle/>
                    <a:p>
                      <a:pPr marL="0" indent="0" algn="ctr">
                        <a:buFont typeface="+mj-lt"/>
                        <a:buNone/>
                      </a:pPr>
                      <a:r>
                        <a:rPr lang="de-DE" sz="1100" dirty="0">
                          <a:solidFill>
                            <a:schemeClr val="bg1"/>
                          </a:solidFill>
                        </a:rPr>
                        <a:t>11</a:t>
                      </a:r>
                      <a:endParaRPr lang="de-DE" sz="1100" i="0" dirty="0">
                        <a:solidFill>
                          <a:schemeClr val="bg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marR="0" lvl="0" indent="0" algn="l" defTabSz="892535" rtl="0" eaLnBrk="1" fontAlgn="auto" latinLnBrk="0" hangingPunct="1">
                        <a:lnSpc>
                          <a:spcPct val="100000"/>
                        </a:lnSpc>
                        <a:spcBef>
                          <a:spcPts val="0"/>
                        </a:spcBef>
                        <a:spcAft>
                          <a:spcPts val="0"/>
                        </a:spcAft>
                        <a:buClrTx/>
                        <a:buSzTx/>
                        <a:buFontTx/>
                        <a:buNone/>
                        <a:tabLst/>
                        <a:defRPr/>
                      </a:pPr>
                      <a:r>
                        <a:rPr lang="en-US" sz="1100" kern="1200" dirty="0" err="1">
                          <a:solidFill>
                            <a:schemeClr val="bg1"/>
                          </a:solidFill>
                        </a:rPr>
                        <a:t>Richtige</a:t>
                      </a:r>
                      <a:r>
                        <a:rPr lang="en-US" sz="1100" kern="1200" dirty="0">
                          <a:solidFill>
                            <a:schemeClr val="bg1"/>
                          </a:solidFill>
                        </a:rPr>
                        <a:t> </a:t>
                      </a:r>
                      <a:r>
                        <a:rPr lang="en-US" sz="1100" kern="1200" dirty="0" err="1">
                          <a:solidFill>
                            <a:schemeClr val="bg1"/>
                          </a:solidFill>
                        </a:rPr>
                        <a:t>Dimensionierung</a:t>
                      </a:r>
                      <a:r>
                        <a:rPr lang="en-US" sz="1100" kern="1200" dirty="0">
                          <a:solidFill>
                            <a:schemeClr val="bg1"/>
                          </a:solidFill>
                        </a:rPr>
                        <a:t> von </a:t>
                      </a:r>
                      <a:r>
                        <a:rPr lang="en-US" sz="1100" kern="1200" dirty="0" err="1">
                          <a:solidFill>
                            <a:schemeClr val="bg1"/>
                          </a:solidFill>
                        </a:rPr>
                        <a:t>Verträgen</a:t>
                      </a:r>
                      <a:endParaRPr lang="en-GB" sz="1100" i="0" kern="1200" noProof="0" dirty="0">
                        <a:solidFill>
                          <a:schemeClr val="bg1"/>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a:endParaRPr lang="en-GB" sz="1400" kern="1200" noProof="0" dirty="0">
                        <a:solidFill>
                          <a:schemeClr val="tx1">
                            <a:lumMod val="65000"/>
                            <a:lumOff val="35000"/>
                          </a:schemeClr>
                        </a:solidFill>
                        <a:latin typeface="+mn-lt"/>
                        <a:ea typeface="+mn-ea"/>
                        <a:cs typeface="+mn-cs"/>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4255440151"/>
                  </a:ext>
                </a:extLst>
              </a:tr>
            </a:tbl>
          </a:graphicData>
        </a:graphic>
      </p:graphicFrame>
      <p:pic>
        <p:nvPicPr>
          <p:cNvPr id="11" name="Graphic 10" descr="Checkbox Checked with solid fill">
            <a:extLst>
              <a:ext uri="{FF2B5EF4-FFF2-40B4-BE49-F238E27FC236}">
                <a16:creationId xmlns:a16="http://schemas.microsoft.com/office/drawing/2014/main" id="{BAA7A5EA-420D-FD7D-2FF1-A817DC314120}"/>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765847" y="1716759"/>
            <a:ext cx="339752" cy="339752"/>
          </a:xfrm>
          <a:prstGeom prst="rect">
            <a:avLst/>
          </a:prstGeom>
        </p:spPr>
      </p:pic>
      <p:pic>
        <p:nvPicPr>
          <p:cNvPr id="20" name="Graphic 19" descr="Checkbox Checked with solid fill">
            <a:extLst>
              <a:ext uri="{FF2B5EF4-FFF2-40B4-BE49-F238E27FC236}">
                <a16:creationId xmlns:a16="http://schemas.microsoft.com/office/drawing/2014/main" id="{D35CFE1C-A89B-D41A-DFDA-98BE3DAEE873}"/>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772840" y="2072112"/>
            <a:ext cx="339752" cy="339752"/>
          </a:xfrm>
          <a:prstGeom prst="rect">
            <a:avLst/>
          </a:prstGeom>
        </p:spPr>
      </p:pic>
      <p:pic>
        <p:nvPicPr>
          <p:cNvPr id="21" name="Graphic 20" descr="Checkbox Checked with solid fill">
            <a:extLst>
              <a:ext uri="{FF2B5EF4-FFF2-40B4-BE49-F238E27FC236}">
                <a16:creationId xmlns:a16="http://schemas.microsoft.com/office/drawing/2014/main" id="{C9046B68-DFE4-F0BC-8015-FC2996497852}"/>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772840" y="2434371"/>
            <a:ext cx="339752" cy="339752"/>
          </a:xfrm>
          <a:prstGeom prst="rect">
            <a:avLst/>
          </a:prstGeom>
        </p:spPr>
      </p:pic>
      <p:pic>
        <p:nvPicPr>
          <p:cNvPr id="27" name="Graphic 26" descr="Checkbox Checked with solid fill">
            <a:extLst>
              <a:ext uri="{FF2B5EF4-FFF2-40B4-BE49-F238E27FC236}">
                <a16:creationId xmlns:a16="http://schemas.microsoft.com/office/drawing/2014/main" id="{1B703A16-12B5-D8D4-9706-37E016E80CDA}"/>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772840" y="2745291"/>
            <a:ext cx="339752" cy="339752"/>
          </a:xfrm>
          <a:prstGeom prst="rect">
            <a:avLst/>
          </a:prstGeom>
        </p:spPr>
      </p:pic>
      <p:pic>
        <p:nvPicPr>
          <p:cNvPr id="28" name="Graphic 27" descr="Checkbox Checked with solid fill">
            <a:extLst>
              <a:ext uri="{FF2B5EF4-FFF2-40B4-BE49-F238E27FC236}">
                <a16:creationId xmlns:a16="http://schemas.microsoft.com/office/drawing/2014/main" id="{05644B9F-F1B7-13D4-DF5B-C74EA768604D}"/>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772840" y="3041440"/>
            <a:ext cx="339752" cy="339752"/>
          </a:xfrm>
          <a:prstGeom prst="rect">
            <a:avLst/>
          </a:prstGeom>
        </p:spPr>
      </p:pic>
      <p:pic>
        <p:nvPicPr>
          <p:cNvPr id="29" name="Graphic 28" descr="Checkbox Checked with solid fill">
            <a:extLst>
              <a:ext uri="{FF2B5EF4-FFF2-40B4-BE49-F238E27FC236}">
                <a16:creationId xmlns:a16="http://schemas.microsoft.com/office/drawing/2014/main" id="{8436FA6F-00DF-61D6-FDFD-678DA0C2A1A4}"/>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772840" y="3349800"/>
            <a:ext cx="339752" cy="339752"/>
          </a:xfrm>
          <a:prstGeom prst="rect">
            <a:avLst/>
          </a:prstGeom>
        </p:spPr>
      </p:pic>
      <p:pic>
        <p:nvPicPr>
          <p:cNvPr id="30" name="Graphic 29" descr="Checkbox Checked with solid fill">
            <a:extLst>
              <a:ext uri="{FF2B5EF4-FFF2-40B4-BE49-F238E27FC236}">
                <a16:creationId xmlns:a16="http://schemas.microsoft.com/office/drawing/2014/main" id="{608387BE-31D0-161F-A629-2E3CD306173D}"/>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772840" y="3657342"/>
            <a:ext cx="339752" cy="339752"/>
          </a:xfrm>
          <a:prstGeom prst="rect">
            <a:avLst/>
          </a:prstGeom>
        </p:spPr>
      </p:pic>
      <p:pic>
        <p:nvPicPr>
          <p:cNvPr id="31" name="Graphic 30" descr="Checkbox Checked with solid fill">
            <a:extLst>
              <a:ext uri="{FF2B5EF4-FFF2-40B4-BE49-F238E27FC236}">
                <a16:creationId xmlns:a16="http://schemas.microsoft.com/office/drawing/2014/main" id="{1B9E32A2-9848-B9AD-BD66-6C0C7D844C89}"/>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772840" y="3951807"/>
            <a:ext cx="339752" cy="339752"/>
          </a:xfrm>
          <a:prstGeom prst="rect">
            <a:avLst/>
          </a:prstGeom>
        </p:spPr>
      </p:pic>
      <p:pic>
        <p:nvPicPr>
          <p:cNvPr id="32" name="Graphic 31" descr="Checkbox Checked with solid fill">
            <a:extLst>
              <a:ext uri="{FF2B5EF4-FFF2-40B4-BE49-F238E27FC236}">
                <a16:creationId xmlns:a16="http://schemas.microsoft.com/office/drawing/2014/main" id="{84B5C8F7-5C11-A380-5223-DC7D855E12C9}"/>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770045" y="4268507"/>
            <a:ext cx="339752" cy="339752"/>
          </a:xfrm>
          <a:prstGeom prst="rect">
            <a:avLst/>
          </a:prstGeom>
        </p:spPr>
      </p:pic>
      <p:pic>
        <p:nvPicPr>
          <p:cNvPr id="33" name="Graphic 32" descr="Checkbox Checked with solid fill">
            <a:extLst>
              <a:ext uri="{FF2B5EF4-FFF2-40B4-BE49-F238E27FC236}">
                <a16:creationId xmlns:a16="http://schemas.microsoft.com/office/drawing/2014/main" id="{571070A2-7F81-36D3-D326-E142E7BC3603}"/>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772840" y="4564777"/>
            <a:ext cx="339752" cy="339752"/>
          </a:xfrm>
          <a:prstGeom prst="rect">
            <a:avLst/>
          </a:prstGeom>
        </p:spPr>
      </p:pic>
      <p:sp>
        <p:nvSpPr>
          <p:cNvPr id="34" name="TextBox 33">
            <a:extLst>
              <a:ext uri="{FF2B5EF4-FFF2-40B4-BE49-F238E27FC236}">
                <a16:creationId xmlns:a16="http://schemas.microsoft.com/office/drawing/2014/main" id="{07999C5E-48AE-C67A-2DA7-2EB4832A5C3A}"/>
              </a:ext>
            </a:extLst>
          </p:cNvPr>
          <p:cNvSpPr txBox="1"/>
          <p:nvPr/>
        </p:nvSpPr>
        <p:spPr>
          <a:xfrm>
            <a:off x="417301" y="5467876"/>
            <a:ext cx="8977983" cy="523220"/>
          </a:xfrm>
          <a:prstGeom prst="rect">
            <a:avLst/>
          </a:prstGeom>
          <a:noFill/>
        </p:spPr>
        <p:txBody>
          <a:bodyPr wrap="square">
            <a:spAutoFit/>
          </a:bodyPr>
          <a:lstStyle/>
          <a:p>
            <a:r>
              <a:rPr lang="de-DE" sz="1400" b="1" dirty="0"/>
              <a:t>*</a:t>
            </a:r>
            <a:r>
              <a:rPr lang="en-US" sz="1400" b="1" dirty="0" err="1">
                <a:solidFill>
                  <a:schemeClr val="bg1"/>
                </a:solidFill>
              </a:rPr>
              <a:t>Jahrespreis</a:t>
            </a:r>
            <a:r>
              <a:rPr lang="en-US" sz="1400" b="1" dirty="0">
                <a:solidFill>
                  <a:schemeClr val="bg1"/>
                </a:solidFill>
              </a:rPr>
              <a:t> "Managed LSP“  </a:t>
            </a:r>
          </a:p>
          <a:p>
            <a:r>
              <a:rPr lang="en-US" sz="1400" b="1" dirty="0">
                <a:solidFill>
                  <a:schemeClr val="bg1"/>
                </a:solidFill>
              </a:rPr>
              <a:t>+ </a:t>
            </a:r>
            <a:r>
              <a:rPr lang="en-US" sz="1400" b="1" dirty="0" err="1">
                <a:solidFill>
                  <a:schemeClr val="bg1"/>
                </a:solidFill>
              </a:rPr>
              <a:t>zusätzlich</a:t>
            </a:r>
            <a:r>
              <a:rPr lang="en-US" sz="1400" b="1" dirty="0">
                <a:solidFill>
                  <a:schemeClr val="bg1"/>
                </a:solidFill>
              </a:rPr>
              <a:t>, Kunden-</a:t>
            </a:r>
            <a:r>
              <a:rPr lang="en-US" sz="1400" b="1" dirty="0" err="1">
                <a:solidFill>
                  <a:schemeClr val="bg1"/>
                </a:solidFill>
              </a:rPr>
              <a:t>spezifisches</a:t>
            </a:r>
            <a:r>
              <a:rPr lang="en-US" sz="1400" b="1" dirty="0">
                <a:solidFill>
                  <a:schemeClr val="bg1"/>
                </a:solidFill>
              </a:rPr>
              <a:t> offering für den Microsoft Advisory Managed Service</a:t>
            </a:r>
          </a:p>
        </p:txBody>
      </p:sp>
      <p:pic>
        <p:nvPicPr>
          <p:cNvPr id="35" name="Graphic 34" descr="Checkbox Checked with solid fill">
            <a:extLst>
              <a:ext uri="{FF2B5EF4-FFF2-40B4-BE49-F238E27FC236}">
                <a16:creationId xmlns:a16="http://schemas.microsoft.com/office/drawing/2014/main" id="{504D2758-57C7-5821-AE09-432D7E9F1B5C}"/>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772840" y="4876530"/>
            <a:ext cx="339752" cy="339752"/>
          </a:xfrm>
          <a:prstGeom prst="rect">
            <a:avLst/>
          </a:prstGeom>
        </p:spPr>
      </p:pic>
    </p:spTree>
    <p:extLst>
      <p:ext uri="{BB962C8B-B14F-4D97-AF65-F5344CB8AC3E}">
        <p14:creationId xmlns:p14="http://schemas.microsoft.com/office/powerpoint/2010/main" val="816156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6950BFC3-D8DA-4A85-94F7-54DA5524770B}">
      <p188:commentRel xmlns:p188="http://schemas.microsoft.com/office/powerpoint/2018/8/main" r:id="rId3"/>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60DC94-9434-B064-7F24-26DFA442DB71}"/>
            </a:ext>
          </a:extLst>
        </p:cNvPr>
        <p:cNvGrpSpPr/>
        <p:nvPr/>
      </p:nvGrpSpPr>
      <p:grpSpPr>
        <a:xfrm>
          <a:off x="0" y="0"/>
          <a:ext cx="0" cy="0"/>
          <a:chOff x="0" y="0"/>
          <a:chExt cx="0" cy="0"/>
        </a:xfrm>
      </p:grpSpPr>
      <p:pic>
        <p:nvPicPr>
          <p:cNvPr id="15" name="Picture Placeholder 14" descr="A bright light in the dark&#10;&#10;Description automatically generated">
            <a:extLst>
              <a:ext uri="{FF2B5EF4-FFF2-40B4-BE49-F238E27FC236}">
                <a16:creationId xmlns:a16="http://schemas.microsoft.com/office/drawing/2014/main" id="{7CBA754A-C60C-7003-B0D4-B34C4A4D83FE}"/>
              </a:ext>
            </a:extLst>
          </p:cNvPr>
          <p:cNvPicPr>
            <a:picLocks noGrp="1" noRot="1" noChangeAspect="1" noMove="1" noResize="1" noEditPoints="1" noAdjustHandles="1" noChangeArrowheads="1" noChangeShapeType="1" noCrop="1"/>
          </p:cNvPicPr>
          <p:nvPr>
            <p:ph type="pic" sz="quarter" idx="15"/>
          </p:nvPr>
        </p:nvPicPr>
        <p:blipFill>
          <a:blip r:embed="rId3">
            <a:extLst>
              <a:ext uri="{28A0092B-C50C-407E-A947-70E740481C1C}">
                <a14:useLocalDpi xmlns:a14="http://schemas.microsoft.com/office/drawing/2010/main" val="0"/>
              </a:ext>
            </a:extLst>
          </a:blip>
          <a:srcRect/>
          <a:stretch/>
        </p:blipFill>
        <p:spPr/>
      </p:pic>
      <p:sp>
        <p:nvSpPr>
          <p:cNvPr id="24" name="Slide Number Placeholder 23">
            <a:extLst>
              <a:ext uri="{FF2B5EF4-FFF2-40B4-BE49-F238E27FC236}">
                <a16:creationId xmlns:a16="http://schemas.microsoft.com/office/drawing/2014/main" id="{92E83434-555F-1F4D-20D6-5E7D03CDBA4B}"/>
              </a:ext>
            </a:extLst>
          </p:cNvPr>
          <p:cNvSpPr>
            <a:spLocks noGrp="1"/>
          </p:cNvSpPr>
          <p:nvPr>
            <p:ph type="sldNum" sz="quarter" idx="12"/>
          </p:nvPr>
        </p:nvSpPr>
        <p:spPr/>
        <p:txBody>
          <a:bodyPr vert="horz" lIns="0" tIns="0" rIns="0" bIns="0" rtlCol="0" anchor="ctr"/>
          <a:lstStyle/>
          <a:p>
            <a:fld id="{E4C2AD82-1025-4508-97C1-6F7EE5C92734}" type="slidenum">
              <a:rPr lang="en-AU" smtClean="0">
                <a:solidFill>
                  <a:schemeClr val="bg1"/>
                </a:solidFill>
              </a:rPr>
              <a:pPr/>
              <a:t>7</a:t>
            </a:fld>
            <a:endParaRPr lang="en-AU" dirty="0">
              <a:solidFill>
                <a:schemeClr val="bg1"/>
              </a:solidFill>
            </a:endParaRPr>
          </a:p>
        </p:txBody>
      </p:sp>
      <p:sp>
        <p:nvSpPr>
          <p:cNvPr id="13" name="Title 12">
            <a:extLst>
              <a:ext uri="{FF2B5EF4-FFF2-40B4-BE49-F238E27FC236}">
                <a16:creationId xmlns:a16="http://schemas.microsoft.com/office/drawing/2014/main" id="{701C9553-A9FE-7AB5-F303-BEEEB8A08422}"/>
              </a:ext>
            </a:extLst>
          </p:cNvPr>
          <p:cNvSpPr>
            <a:spLocks noGrp="1"/>
          </p:cNvSpPr>
          <p:nvPr>
            <p:ph type="title"/>
          </p:nvPr>
        </p:nvSpPr>
        <p:spPr/>
        <p:txBody>
          <a:bodyPr lIns="0" tIns="0" rIns="0" bIns="0" anchor="t"/>
          <a:lstStyle/>
          <a:p>
            <a:r>
              <a:rPr lang="de-CH" dirty="0"/>
              <a:t>Softwarone DACH Advisory Services </a:t>
            </a:r>
            <a:endParaRPr lang="en-GB" noProof="0" dirty="0">
              <a:latin typeface="Arial" panose="020B060402020202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15504961-8A7D-29F4-FB11-0F1C7838E932}"/>
              </a:ext>
            </a:extLst>
          </p:cNvPr>
          <p:cNvSpPr/>
          <p:nvPr/>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 name="Straight Connector 1">
            <a:extLst>
              <a:ext uri="{FF2B5EF4-FFF2-40B4-BE49-F238E27FC236}">
                <a16:creationId xmlns:a16="http://schemas.microsoft.com/office/drawing/2014/main" id="{2C7F1825-29A9-28A3-2929-2B7C4AB46770}"/>
              </a:ext>
            </a:extLst>
          </p:cNvPr>
          <p:cNvCxnSpPr>
            <a:cxnSpLocks/>
          </p:cNvCxnSpPr>
          <p:nvPr/>
        </p:nvCxnSpPr>
        <p:spPr>
          <a:xfrm>
            <a:off x="6097898" y="1609890"/>
            <a:ext cx="0" cy="4004603"/>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a16="http://schemas.microsoft.com/office/drawing/2014/main" id="{CAD7E912-DCAD-9EF8-EBDF-1DB98CAD8D34}"/>
              </a:ext>
            </a:extLst>
          </p:cNvPr>
          <p:cNvGrpSpPr/>
          <p:nvPr/>
        </p:nvGrpSpPr>
        <p:grpSpPr>
          <a:xfrm>
            <a:off x="454823" y="1609890"/>
            <a:ext cx="4962128" cy="4321818"/>
            <a:chOff x="454823" y="2250153"/>
            <a:chExt cx="2520000" cy="4321818"/>
          </a:xfrm>
        </p:grpSpPr>
        <p:sp>
          <p:nvSpPr>
            <p:cNvPr id="6" name="Rectangle 5">
              <a:extLst>
                <a:ext uri="{FF2B5EF4-FFF2-40B4-BE49-F238E27FC236}">
                  <a16:creationId xmlns:a16="http://schemas.microsoft.com/office/drawing/2014/main" id="{34D76501-6EC5-F53E-2B8E-1075F48A2434}"/>
                </a:ext>
              </a:extLst>
            </p:cNvPr>
            <p:cNvSpPr/>
            <p:nvPr/>
          </p:nvSpPr>
          <p:spPr>
            <a:xfrm>
              <a:off x="454823" y="2250153"/>
              <a:ext cx="2520000" cy="2769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spAutoFit/>
            </a:bodyPr>
            <a:lstStyle/>
            <a:p>
              <a:r>
                <a:rPr kumimoji="0" lang="en-GB" b="1" i="0" u="none" strike="noStrike" kern="1200" cap="none" spc="0" normalizeH="0" baseline="0" dirty="0">
                  <a:ln>
                    <a:noFill/>
                  </a:ln>
                  <a:solidFill>
                    <a:schemeClr val="bg1"/>
                  </a:solidFill>
                  <a:effectLst/>
                  <a:uLnTx/>
                  <a:uFillTx/>
                  <a:latin typeface="Arial"/>
                  <a:ea typeface="+mn-ea"/>
                  <a:cs typeface="+mn-cs"/>
                </a:rPr>
                <a:t>Digital Workplace</a:t>
              </a:r>
            </a:p>
          </p:txBody>
        </p:sp>
        <p:sp>
          <p:nvSpPr>
            <p:cNvPr id="7" name="TextBox 6">
              <a:extLst>
                <a:ext uri="{FF2B5EF4-FFF2-40B4-BE49-F238E27FC236}">
                  <a16:creationId xmlns:a16="http://schemas.microsoft.com/office/drawing/2014/main" id="{175654E7-630E-9950-AB8D-005F8026F012}"/>
                </a:ext>
              </a:extLst>
            </p:cNvPr>
            <p:cNvSpPr txBox="1"/>
            <p:nvPr/>
          </p:nvSpPr>
          <p:spPr>
            <a:xfrm>
              <a:off x="454823" y="2924819"/>
              <a:ext cx="2519999" cy="3647152"/>
            </a:xfrm>
            <a:prstGeom prst="rect">
              <a:avLst/>
            </a:prstGeom>
            <a:noFill/>
          </p:spPr>
          <p:txBody>
            <a:bodyPr wrap="square" lIns="0" tIns="0" rIns="0" bIns="0" rtlCol="0" anchor="t">
              <a:spAutoFit/>
            </a:bodyPr>
            <a:lstStyle/>
            <a:p>
              <a:pPr marL="342900" lvl="0" indent="-342900">
                <a:spcBef>
                  <a:spcPts val="600"/>
                </a:spcBef>
                <a:buFont typeface="Arial" panose="020B0604020202020204" pitchFamily="34" charset="0"/>
                <a:buChar char="•"/>
              </a:pPr>
              <a:r>
                <a:rPr lang="en-US" sz="16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Advisory Business Continuity Management (BCM)</a:t>
              </a:r>
            </a:p>
            <a:p>
              <a:pPr marL="342900" lvl="0" indent="-342900">
                <a:spcBef>
                  <a:spcPts val="600"/>
                </a:spcBef>
                <a:buFont typeface="Arial" panose="020B0604020202020204" pitchFamily="34" charset="0"/>
                <a:buChar char="•"/>
              </a:pPr>
              <a:r>
                <a:rPr lang="en-US" sz="16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Advisory Cloud Scope and Strategy</a:t>
              </a:r>
            </a:p>
            <a:p>
              <a:pPr marL="342900" lvl="0" indent="-342900">
                <a:spcBef>
                  <a:spcPts val="600"/>
                </a:spcBef>
                <a:buFont typeface="Arial" panose="020B0604020202020204" pitchFamily="34" charset="0"/>
                <a:buChar char="•"/>
              </a:pPr>
              <a:r>
                <a:rPr lang="en-US" sz="16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Advisory Microsoft Collaboration Empowerment</a:t>
              </a:r>
            </a:p>
            <a:p>
              <a:pPr marL="342900" lvl="0" indent="-342900">
                <a:spcBef>
                  <a:spcPts val="600"/>
                </a:spcBef>
                <a:buFont typeface="Arial" panose="020B0604020202020204" pitchFamily="34" charset="0"/>
                <a:buChar char="•"/>
              </a:pPr>
              <a:r>
                <a:rPr lang="en-US" sz="16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Advisory Microsoft Compliance</a:t>
              </a:r>
            </a:p>
            <a:p>
              <a:pPr marL="342900" lvl="0" indent="-342900">
                <a:spcBef>
                  <a:spcPts val="600"/>
                </a:spcBef>
                <a:buFont typeface="Arial" panose="020B0604020202020204" pitchFamily="34" charset="0"/>
                <a:buChar char="•"/>
              </a:pPr>
              <a:r>
                <a:rPr lang="en-US" sz="16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Advisory Microsoft Endpoint Security and Management</a:t>
              </a:r>
            </a:p>
            <a:p>
              <a:pPr marL="342900" lvl="0" indent="-342900">
                <a:spcBef>
                  <a:spcPts val="600"/>
                </a:spcBef>
                <a:buFont typeface="Arial" panose="020B0604020202020204" pitchFamily="34" charset="0"/>
                <a:buChar char="•"/>
              </a:pPr>
              <a:r>
                <a:rPr lang="en-US" sz="16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Advisory Microsoft Governance</a:t>
              </a:r>
            </a:p>
            <a:p>
              <a:pPr marL="342900" lvl="0" indent="-342900">
                <a:spcBef>
                  <a:spcPts val="600"/>
                </a:spcBef>
                <a:buFont typeface="Arial" panose="020B0604020202020204" pitchFamily="34" charset="0"/>
                <a:buChar char="•"/>
              </a:pPr>
              <a:r>
                <a:rPr lang="en-US" sz="16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Advisory Microsoft Power Platform – Envisioning</a:t>
              </a:r>
            </a:p>
            <a:p>
              <a:pPr marL="342900" lvl="0" indent="-342900">
                <a:spcBef>
                  <a:spcPts val="600"/>
                </a:spcBef>
                <a:buFont typeface="Arial" panose="020B0604020202020204" pitchFamily="34" charset="0"/>
                <a:buChar char="•"/>
              </a:pPr>
              <a:r>
                <a:rPr lang="en-US" sz="16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Advisory Microsoft Security</a:t>
              </a:r>
            </a:p>
            <a:p>
              <a:pPr marL="342900" lvl="0" indent="-342900">
                <a:spcBef>
                  <a:spcPts val="600"/>
                </a:spcBef>
                <a:buFont typeface="Arial" panose="020B0604020202020204" pitchFamily="34" charset="0"/>
                <a:buChar char="•"/>
              </a:pPr>
              <a:r>
                <a:rPr lang="en-US" sz="16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Advisory Microsoft Teams Phone</a:t>
              </a:r>
            </a:p>
            <a:p>
              <a:pPr marL="342900" lvl="0" indent="-342900">
                <a:spcBef>
                  <a:spcPts val="600"/>
                </a:spcBef>
                <a:buFont typeface="Arial" panose="020B0604020202020204" pitchFamily="34" charset="0"/>
                <a:buChar char="•"/>
              </a:pPr>
              <a:r>
                <a:rPr lang="en-US" sz="16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Advisory Microsoft Teams Unified Communications</a:t>
              </a:r>
            </a:p>
            <a:p>
              <a:endParaRPr lang="en-CH" sz="1600" dirty="0"/>
            </a:p>
          </p:txBody>
        </p:sp>
        <p:cxnSp>
          <p:nvCxnSpPr>
            <p:cNvPr id="9" name="Straight Connector 8">
              <a:extLst>
                <a:ext uri="{FF2B5EF4-FFF2-40B4-BE49-F238E27FC236}">
                  <a16:creationId xmlns:a16="http://schemas.microsoft.com/office/drawing/2014/main" id="{DAF0950D-6BFF-A1E4-F86B-675A9B6A6978}"/>
                </a:ext>
              </a:extLst>
            </p:cNvPr>
            <p:cNvCxnSpPr>
              <a:cxnSpLocks/>
            </p:cNvCxnSpPr>
            <p:nvPr/>
          </p:nvCxnSpPr>
          <p:spPr>
            <a:xfrm>
              <a:off x="454823" y="2725985"/>
              <a:ext cx="2520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10" name="Graphic 9">
            <a:hlinkClick r:id="" action="ppaction://noaction"/>
            <a:extLst>
              <a:ext uri="{FF2B5EF4-FFF2-40B4-BE49-F238E27FC236}">
                <a16:creationId xmlns:a16="http://schemas.microsoft.com/office/drawing/2014/main" id="{5DF99A65-CB24-3E73-AE5A-2ED54B732E8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074768" y="991331"/>
            <a:ext cx="1326006" cy="1326006"/>
          </a:xfrm>
          <a:prstGeom prst="rect">
            <a:avLst/>
          </a:prstGeom>
        </p:spPr>
      </p:pic>
      <p:grpSp>
        <p:nvGrpSpPr>
          <p:cNvPr id="17" name="Group 16">
            <a:extLst>
              <a:ext uri="{FF2B5EF4-FFF2-40B4-BE49-F238E27FC236}">
                <a16:creationId xmlns:a16="http://schemas.microsoft.com/office/drawing/2014/main" id="{67153E64-5EC6-5C6D-48DF-D5CB0DAC5268}"/>
              </a:ext>
            </a:extLst>
          </p:cNvPr>
          <p:cNvGrpSpPr/>
          <p:nvPr/>
        </p:nvGrpSpPr>
        <p:grpSpPr>
          <a:xfrm>
            <a:off x="6496808" y="1609890"/>
            <a:ext cx="4962128" cy="2536714"/>
            <a:chOff x="454823" y="2250153"/>
            <a:chExt cx="2520000" cy="2536714"/>
          </a:xfrm>
        </p:grpSpPr>
        <p:sp>
          <p:nvSpPr>
            <p:cNvPr id="18" name="Rectangle 17">
              <a:extLst>
                <a:ext uri="{FF2B5EF4-FFF2-40B4-BE49-F238E27FC236}">
                  <a16:creationId xmlns:a16="http://schemas.microsoft.com/office/drawing/2014/main" id="{48F1556C-63AE-141C-F562-0E6B4D3EDEF7}"/>
                </a:ext>
              </a:extLst>
            </p:cNvPr>
            <p:cNvSpPr/>
            <p:nvPr/>
          </p:nvSpPr>
          <p:spPr>
            <a:xfrm>
              <a:off x="454823" y="2250153"/>
              <a:ext cx="2520000" cy="2769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spAutoFit/>
            </a:bodyPr>
            <a:lstStyle/>
            <a:p>
              <a:r>
                <a:rPr kumimoji="0" lang="en-GB" b="1" i="0" u="none" strike="noStrike" kern="1200" cap="none" spc="0" normalizeH="0" baseline="0" dirty="0">
                  <a:ln>
                    <a:noFill/>
                  </a:ln>
                  <a:solidFill>
                    <a:schemeClr val="bg1"/>
                  </a:solidFill>
                  <a:effectLst/>
                  <a:uLnTx/>
                  <a:uFillTx/>
                  <a:latin typeface="Arial"/>
                  <a:ea typeface="+mn-ea"/>
                  <a:cs typeface="+mn-cs"/>
                </a:rPr>
                <a:t>Cloud Services</a:t>
              </a:r>
            </a:p>
          </p:txBody>
        </p:sp>
        <p:sp>
          <p:nvSpPr>
            <p:cNvPr id="19" name="TextBox 18">
              <a:extLst>
                <a:ext uri="{FF2B5EF4-FFF2-40B4-BE49-F238E27FC236}">
                  <a16:creationId xmlns:a16="http://schemas.microsoft.com/office/drawing/2014/main" id="{0D84F74B-E045-802B-C5F1-647CEFD74E35}"/>
                </a:ext>
              </a:extLst>
            </p:cNvPr>
            <p:cNvSpPr txBox="1"/>
            <p:nvPr/>
          </p:nvSpPr>
          <p:spPr>
            <a:xfrm>
              <a:off x="454823" y="2924819"/>
              <a:ext cx="2519999" cy="1862048"/>
            </a:xfrm>
            <a:prstGeom prst="rect">
              <a:avLst/>
            </a:prstGeom>
            <a:noFill/>
          </p:spPr>
          <p:txBody>
            <a:bodyPr wrap="square" lIns="0" tIns="0" rIns="0" bIns="0" rtlCol="0" anchor="t">
              <a:spAutoFit/>
            </a:bodyPr>
            <a:lstStyle/>
            <a:p>
              <a:pPr marL="285750" lvl="0" indent="-285750">
                <a:spcBef>
                  <a:spcPts val="600"/>
                </a:spcBef>
                <a:buFont typeface="Arial" panose="020B0604020202020204" pitchFamily="34" charset="0"/>
                <a:buChar char="•"/>
              </a:pPr>
              <a:r>
                <a:rPr lang="en-US" sz="16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Azure Checkup</a:t>
              </a:r>
            </a:p>
            <a:p>
              <a:pPr marL="285750" lvl="0" indent="-285750">
                <a:spcBef>
                  <a:spcPts val="600"/>
                </a:spcBef>
                <a:buFont typeface="Arial" panose="020B0604020202020204" pitchFamily="34" charset="0"/>
                <a:buChar char="•"/>
              </a:pPr>
              <a:r>
                <a:rPr lang="en-US" sz="16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Azure Bootcamp Workshop</a:t>
              </a:r>
            </a:p>
            <a:p>
              <a:pPr marL="285750" lvl="0" indent="-285750">
                <a:spcBef>
                  <a:spcPts val="600"/>
                </a:spcBef>
                <a:buFont typeface="Arial" panose="020B0604020202020204" pitchFamily="34" charset="0"/>
                <a:buChar char="•"/>
              </a:pPr>
              <a:r>
                <a:rPr lang="en-US" sz="16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Azure Rapid Migrate Assessment</a:t>
              </a:r>
            </a:p>
            <a:p>
              <a:pPr marL="285750" lvl="0" indent="-285750">
                <a:spcBef>
                  <a:spcPts val="600"/>
                </a:spcBef>
                <a:buFont typeface="Arial" panose="020B0604020202020204" pitchFamily="34" charset="0"/>
                <a:buChar char="•"/>
              </a:pPr>
              <a:r>
                <a:rPr lang="en-US" sz="16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Microsoft Sentinel Checkup</a:t>
              </a:r>
            </a:p>
            <a:p>
              <a:pPr marL="285750" lvl="0" indent="-285750">
                <a:spcBef>
                  <a:spcPts val="600"/>
                </a:spcBef>
                <a:buFont typeface="Arial" panose="020B0604020202020204" pitchFamily="34" charset="0"/>
                <a:buChar char="•"/>
              </a:pPr>
              <a:r>
                <a:rPr lang="en-US" sz="16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FinOps Discovery Workshop</a:t>
              </a:r>
            </a:p>
            <a:p>
              <a:pPr marL="285750" lvl="0" indent="-285750">
                <a:spcBef>
                  <a:spcPts val="600"/>
                </a:spcBef>
                <a:buFont typeface="Arial" panose="020B0604020202020204" pitchFamily="34" charset="0"/>
                <a:buChar char="•"/>
              </a:pPr>
              <a:r>
                <a:rPr lang="en-US" sz="16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rPr>
                <a:t>Copilot for Security Envision Workshop</a:t>
              </a:r>
            </a:p>
          </p:txBody>
        </p:sp>
        <p:cxnSp>
          <p:nvCxnSpPr>
            <p:cNvPr id="22" name="Straight Connector 21">
              <a:extLst>
                <a:ext uri="{FF2B5EF4-FFF2-40B4-BE49-F238E27FC236}">
                  <a16:creationId xmlns:a16="http://schemas.microsoft.com/office/drawing/2014/main" id="{8814F0A1-EDBD-4F58-6BA8-375AEAD3B32E}"/>
                </a:ext>
              </a:extLst>
            </p:cNvPr>
            <p:cNvCxnSpPr>
              <a:cxnSpLocks/>
            </p:cNvCxnSpPr>
            <p:nvPr/>
          </p:nvCxnSpPr>
          <p:spPr>
            <a:xfrm>
              <a:off x="454823" y="2725985"/>
              <a:ext cx="2520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23" name="Graphic 22">
            <a:hlinkClick r:id="" action="ppaction://noaction"/>
            <a:extLst>
              <a:ext uri="{FF2B5EF4-FFF2-40B4-BE49-F238E27FC236}">
                <a16:creationId xmlns:a16="http://schemas.microsoft.com/office/drawing/2014/main" id="{4ADA78FA-E063-6004-F004-1FDB7810CA6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959894" y="1028005"/>
            <a:ext cx="1326006" cy="1326006"/>
          </a:xfrm>
          <a:prstGeom prst="rect">
            <a:avLst/>
          </a:prstGeom>
        </p:spPr>
      </p:pic>
      <p:sp>
        <p:nvSpPr>
          <p:cNvPr id="26" name="Text Placeholder 5">
            <a:extLst>
              <a:ext uri="{FF2B5EF4-FFF2-40B4-BE49-F238E27FC236}">
                <a16:creationId xmlns:a16="http://schemas.microsoft.com/office/drawing/2014/main" id="{CFE9974A-8422-C77D-ADBA-EE28E2D37A3F}"/>
              </a:ext>
            </a:extLst>
          </p:cNvPr>
          <p:cNvSpPr txBox="1">
            <a:spLocks noChangeAspect="1"/>
          </p:cNvSpPr>
          <p:nvPr/>
        </p:nvSpPr>
        <p:spPr>
          <a:xfrm>
            <a:off x="10873321" y="6170930"/>
            <a:ext cx="825600" cy="288000"/>
          </a:xfrm>
          <a:prstGeom prst="rect">
            <a:avLst/>
          </a:prstGeom>
          <a:blipFill>
            <a:blip r:embed="rId8">
              <a:extLst>
                <a:ext uri="{96DAC541-7B7A-43D3-8B79-37D633B846F1}">
                  <asvg:svgBlip xmlns:asvg="http://schemas.microsoft.com/office/drawing/2016/SVG/main" r:embed="rId9"/>
                </a:ext>
              </a:extLst>
            </a:blip>
            <a:stretch>
              <a:fillRect/>
            </a:stretch>
          </a:blipFill>
        </p:spPr>
        <p:txBody>
          <a:bodyPr/>
          <a:lstStyle>
            <a:lvl1pPr marL="0" indent="0" algn="l" defTabSz="914400" rtl="0" eaLnBrk="1" latinLnBrk="0" hangingPunct="1">
              <a:lnSpc>
                <a:spcPct val="100000"/>
              </a:lnSpc>
              <a:spcBef>
                <a:spcPts val="0"/>
              </a:spcBef>
              <a:spcAft>
                <a:spcPts val="1800"/>
              </a:spcAft>
              <a:buFont typeface="Arial" panose="020B0604020202020204" pitchFamily="34" charset="0"/>
              <a:buNone/>
              <a:defRPr sz="1400" b="0" kern="1200">
                <a:solidFill>
                  <a:schemeClr val="tx1"/>
                </a:solidFill>
                <a:latin typeface="+mj-lt"/>
                <a:ea typeface="+mn-ea"/>
                <a:cs typeface="+mn-cs"/>
              </a:defRPr>
            </a:lvl1pPr>
            <a:lvl2pPr marL="180000" indent="-180000" algn="l" defTabSz="914400" rtl="0" eaLnBrk="1" latinLnBrk="0" hangingPunct="1">
              <a:lnSpc>
                <a:spcPct val="100000"/>
              </a:lnSpc>
              <a:spcBef>
                <a:spcPts val="0"/>
              </a:spcBef>
              <a:spcAft>
                <a:spcPts val="600"/>
              </a:spcAft>
              <a:buClrTx/>
              <a:buFont typeface="Arial" panose="020B0604020202020204" pitchFamily="34" charset="0"/>
              <a:buChar char="•"/>
              <a:tabLst>
                <a:tab pos="180000" algn="l"/>
              </a:tabLst>
              <a:defRPr sz="1400" kern="1200">
                <a:solidFill>
                  <a:schemeClr val="tx1"/>
                </a:solidFill>
                <a:latin typeface="+mn-lt"/>
                <a:ea typeface="+mn-ea"/>
                <a:cs typeface="+mn-cs"/>
              </a:defRPr>
            </a:lvl2pPr>
            <a:lvl3pPr marL="360363" indent="-180000" algn="l" defTabSz="914400" rtl="0" eaLnBrk="1" latinLnBrk="0" hangingPunct="1">
              <a:lnSpc>
                <a:spcPct val="100000"/>
              </a:lnSpc>
              <a:spcBef>
                <a:spcPts val="300"/>
              </a:spcBef>
              <a:spcAft>
                <a:spcPts val="600"/>
              </a:spcAft>
              <a:buClrTx/>
              <a:buFont typeface="Arial" panose="020B0604020202020204" pitchFamily="34" charset="0"/>
              <a:buChar char="•"/>
              <a:tabLst>
                <a:tab pos="360000" algn="l"/>
              </a:tabLst>
              <a:defRPr sz="14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ClrTx/>
              <a:buFont typeface="Airal" pitchFamily="2" charset="0"/>
              <a:buNone/>
              <a:tabLst/>
              <a:defRPr sz="1200" kern="1200">
                <a:solidFill>
                  <a:schemeClr val="accent1"/>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None/>
              <a:defRPr sz="1200" 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 </a:t>
            </a:r>
            <a:endParaRPr lang="en-AU" dirty="0"/>
          </a:p>
        </p:txBody>
      </p:sp>
    </p:spTree>
    <p:extLst>
      <p:ext uri="{BB962C8B-B14F-4D97-AF65-F5344CB8AC3E}">
        <p14:creationId xmlns:p14="http://schemas.microsoft.com/office/powerpoint/2010/main" val="757563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90EC28-B285-D6C6-B91F-B3F52BD088FC}"/>
            </a:ext>
          </a:extLst>
        </p:cNvPr>
        <p:cNvGrpSpPr/>
        <p:nvPr/>
      </p:nvGrpSpPr>
      <p:grpSpPr>
        <a:xfrm>
          <a:off x="0" y="0"/>
          <a:ext cx="0" cy="0"/>
          <a:chOff x="0" y="0"/>
          <a:chExt cx="0" cy="0"/>
        </a:xfrm>
      </p:grpSpPr>
      <p:sp>
        <p:nvSpPr>
          <p:cNvPr id="35" name="Slide Number Placeholder 34">
            <a:extLst>
              <a:ext uri="{FF2B5EF4-FFF2-40B4-BE49-F238E27FC236}">
                <a16:creationId xmlns:a16="http://schemas.microsoft.com/office/drawing/2014/main" id="{D26E139B-836B-929D-26A7-E0D6A6D1D586}"/>
              </a:ext>
            </a:extLst>
          </p:cNvPr>
          <p:cNvSpPr>
            <a:spLocks noGrp="1"/>
          </p:cNvSpPr>
          <p:nvPr>
            <p:ph type="sldNum" sz="quarter" idx="12"/>
          </p:nvPr>
        </p:nvSpPr>
        <p:spPr/>
        <p:txBody>
          <a:bodyPr vert="horz" lIns="0" tIns="0" rIns="0" bIns="0" rtlCol="0" anchor="ctr"/>
          <a:lstStyle/>
          <a:p>
            <a:fld id="{E4C2AD82-1025-4508-97C1-6F7EE5C92734}" type="slidenum">
              <a:rPr lang="en-AU" smtClean="0">
                <a:solidFill>
                  <a:schemeClr val="bg1"/>
                </a:solidFill>
              </a:rPr>
              <a:pPr/>
              <a:t>8</a:t>
            </a:fld>
            <a:endParaRPr lang="en-AU" dirty="0">
              <a:solidFill>
                <a:schemeClr val="bg1"/>
              </a:solidFill>
            </a:endParaRPr>
          </a:p>
        </p:txBody>
      </p:sp>
      <p:sp>
        <p:nvSpPr>
          <p:cNvPr id="13" name="Title 12">
            <a:extLst>
              <a:ext uri="{FF2B5EF4-FFF2-40B4-BE49-F238E27FC236}">
                <a16:creationId xmlns:a16="http://schemas.microsoft.com/office/drawing/2014/main" id="{B0C4FB84-5D87-B71F-2D6B-A3F9EF6956D8}"/>
              </a:ext>
            </a:extLst>
          </p:cNvPr>
          <p:cNvSpPr>
            <a:spLocks noGrp="1"/>
          </p:cNvSpPr>
          <p:nvPr>
            <p:ph type="title"/>
          </p:nvPr>
        </p:nvSpPr>
        <p:spPr/>
        <p:txBody>
          <a:bodyPr lIns="0" tIns="0" rIns="0" bIns="0" anchor="t"/>
          <a:lstStyle/>
          <a:p>
            <a:r>
              <a:rPr lang="de-CH" dirty="0"/>
              <a:t>Kosten - Packet </a:t>
            </a:r>
            <a:r>
              <a:rPr lang="de-CH" dirty="0" err="1"/>
              <a:t>Managed</a:t>
            </a:r>
            <a:r>
              <a:rPr lang="de-CH" dirty="0"/>
              <a:t> LSP </a:t>
            </a:r>
            <a:r>
              <a:rPr lang="de-CH" dirty="0" err="1"/>
              <a:t>business</a:t>
            </a:r>
            <a:endParaRPr lang="en-GB" noProof="0" dirty="0" err="1">
              <a:latin typeface="Arial" panose="020B060402020202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971BF9C6-E9C5-7C98-B700-619437BDD183}"/>
              </a:ext>
            </a:extLst>
          </p:cNvPr>
          <p:cNvSpPr/>
          <p:nvPr/>
        </p:nvSpPr>
        <p:spPr>
          <a:xfrm>
            <a:off x="0" y="0"/>
            <a:ext cx="12192000" cy="10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a:extLst>
              <a:ext uri="{FF2B5EF4-FFF2-40B4-BE49-F238E27FC236}">
                <a16:creationId xmlns:a16="http://schemas.microsoft.com/office/drawing/2014/main" id="{A02FDC0D-84F6-A0C9-55FE-47D43525DC7C}"/>
              </a:ext>
            </a:extLst>
          </p:cNvPr>
          <p:cNvSpPr txBox="1"/>
          <p:nvPr/>
        </p:nvSpPr>
        <p:spPr>
          <a:xfrm>
            <a:off x="7348411" y="1505786"/>
            <a:ext cx="3562680" cy="1831271"/>
          </a:xfrm>
          <a:prstGeom prst="rect">
            <a:avLst/>
          </a:prstGeom>
          <a:noFill/>
        </p:spPr>
        <p:txBody>
          <a:bodyPr wrap="square" tIns="0">
            <a:spAutoFit/>
          </a:bodyPr>
          <a:lstStyle/>
          <a:p>
            <a:pPr defTabSz="914400">
              <a:spcBef>
                <a:spcPts val="600"/>
              </a:spcBef>
              <a:defRPr/>
            </a:pPr>
            <a:r>
              <a:rPr lang="de-DE" sz="1400" b="1" dirty="0">
                <a:solidFill>
                  <a:srgbClr val="FFFFFF"/>
                </a:solidFill>
                <a:latin typeface="Arial" panose="020B0604020202020204" pitchFamily="34" charset="0"/>
              </a:rPr>
              <a:t>Delivery:</a:t>
            </a:r>
          </a:p>
          <a:p>
            <a:pPr marL="285750" indent="-285750">
              <a:spcBef>
                <a:spcPts val="600"/>
              </a:spcBef>
              <a:buFont typeface="Arial" panose="020B0604020202020204" pitchFamily="34" charset="0"/>
              <a:buChar char="•"/>
            </a:pPr>
            <a:r>
              <a:rPr lang="de-DE" sz="1200" dirty="0">
                <a:solidFill>
                  <a:schemeClr val="bg1"/>
                </a:solidFill>
              </a:rPr>
              <a:t>Account Team</a:t>
            </a:r>
          </a:p>
          <a:p>
            <a:pPr marL="285750" indent="-285750">
              <a:spcBef>
                <a:spcPts val="600"/>
              </a:spcBef>
              <a:buFont typeface="Arial" panose="020B0604020202020204" pitchFamily="34" charset="0"/>
              <a:buChar char="•"/>
            </a:pPr>
            <a:r>
              <a:rPr lang="de-DE" sz="1200" dirty="0">
                <a:solidFill>
                  <a:schemeClr val="bg1"/>
                </a:solidFill>
              </a:rPr>
              <a:t>SoftwareONE Client Portal Support Team </a:t>
            </a:r>
          </a:p>
          <a:p>
            <a:pPr marL="285750" indent="-285750">
              <a:spcBef>
                <a:spcPts val="600"/>
              </a:spcBef>
              <a:buFont typeface="Arial" panose="020B0604020202020204" pitchFamily="34" charset="0"/>
              <a:buChar char="•"/>
            </a:pPr>
            <a:r>
              <a:rPr lang="de-DE" sz="1200" dirty="0">
                <a:solidFill>
                  <a:schemeClr val="bg1"/>
                </a:solidFill>
              </a:rPr>
              <a:t>FinOps for Cloud Plattform Team</a:t>
            </a:r>
          </a:p>
          <a:p>
            <a:pPr marL="285750" indent="-285750">
              <a:spcBef>
                <a:spcPts val="600"/>
              </a:spcBef>
              <a:buFont typeface="Arial" panose="020B0604020202020204" pitchFamily="34" charset="0"/>
              <a:buChar char="•"/>
            </a:pPr>
            <a:r>
              <a:rPr lang="de-DE" sz="1200" dirty="0">
                <a:solidFill>
                  <a:schemeClr val="bg1"/>
                </a:solidFill>
              </a:rPr>
              <a:t>IT Campus Team</a:t>
            </a:r>
          </a:p>
          <a:p>
            <a:pPr marL="285750" indent="-285750">
              <a:spcBef>
                <a:spcPts val="600"/>
              </a:spcBef>
              <a:buFont typeface="Arial" panose="020B0604020202020204" pitchFamily="34" charset="0"/>
              <a:buChar char="•"/>
            </a:pPr>
            <a:r>
              <a:rPr lang="de-DE" sz="1200" dirty="0">
                <a:solidFill>
                  <a:schemeClr val="bg1"/>
                </a:solidFill>
              </a:rPr>
              <a:t>Multivendor Premier Support Team</a:t>
            </a:r>
          </a:p>
          <a:p>
            <a:pPr marL="285750" indent="-285750">
              <a:spcBef>
                <a:spcPts val="600"/>
              </a:spcBef>
              <a:buFont typeface="Arial" panose="020B0604020202020204" pitchFamily="34" charset="0"/>
              <a:buChar char="•"/>
            </a:pPr>
            <a:r>
              <a:rPr lang="de-DE" sz="1200" dirty="0">
                <a:solidFill>
                  <a:schemeClr val="bg1"/>
                </a:solidFill>
              </a:rPr>
              <a:t>MAS Team</a:t>
            </a:r>
            <a:endParaRPr lang="en-CH" sz="1200" dirty="0">
              <a:solidFill>
                <a:schemeClr val="bg1"/>
              </a:solidFill>
            </a:endParaRPr>
          </a:p>
        </p:txBody>
      </p:sp>
      <p:sp>
        <p:nvSpPr>
          <p:cNvPr id="16" name="TextBox 36">
            <a:extLst>
              <a:ext uri="{FF2B5EF4-FFF2-40B4-BE49-F238E27FC236}">
                <a16:creationId xmlns:a16="http://schemas.microsoft.com/office/drawing/2014/main" id="{AF8D6919-BDE1-6A49-60A0-98E6D3A5EF7E}"/>
              </a:ext>
            </a:extLst>
          </p:cNvPr>
          <p:cNvSpPr txBox="1"/>
          <p:nvPr/>
        </p:nvSpPr>
        <p:spPr>
          <a:xfrm>
            <a:off x="7348411" y="3376109"/>
            <a:ext cx="2671074" cy="1354217"/>
          </a:xfrm>
          <a:prstGeom prst="rect">
            <a:avLst/>
          </a:prstGeom>
          <a:noFill/>
        </p:spPr>
        <p:txBody>
          <a:bodyPr wrap="square">
            <a:spAutoFit/>
          </a:bodyPr>
          <a:lstStyle/>
          <a:p>
            <a:pPr defTabSz="914400">
              <a:spcBef>
                <a:spcPts val="600"/>
              </a:spcBef>
              <a:defRPr/>
            </a:pPr>
            <a:r>
              <a:rPr lang="de-DE" sz="1400" b="1" dirty="0">
                <a:solidFill>
                  <a:srgbClr val="FFFFFF"/>
                </a:solidFill>
                <a:latin typeface="Arial" panose="020B0604020202020204" pitchFamily="34" charset="0"/>
              </a:rPr>
              <a:t>AM Empowerment*:</a:t>
            </a:r>
          </a:p>
          <a:p>
            <a:pPr marL="285750" indent="-285750">
              <a:spcBef>
                <a:spcPts val="600"/>
              </a:spcBef>
              <a:buFont typeface="Arial" panose="020B0604020202020204" pitchFamily="34" charset="0"/>
              <a:buChar char="•"/>
            </a:pPr>
            <a:r>
              <a:rPr lang="de-DE" sz="1200" dirty="0">
                <a:solidFill>
                  <a:schemeClr val="bg1"/>
                </a:solidFill>
              </a:rPr>
              <a:t>Level A: 4 % </a:t>
            </a:r>
          </a:p>
          <a:p>
            <a:pPr marL="285750" indent="-285750">
              <a:spcBef>
                <a:spcPts val="600"/>
              </a:spcBef>
              <a:buFont typeface="Arial" panose="020B0604020202020204" pitchFamily="34" charset="0"/>
              <a:buChar char="•"/>
            </a:pPr>
            <a:r>
              <a:rPr lang="de-DE" sz="1200" dirty="0">
                <a:solidFill>
                  <a:schemeClr val="bg1"/>
                </a:solidFill>
              </a:rPr>
              <a:t>Level B: 2 % </a:t>
            </a:r>
          </a:p>
          <a:p>
            <a:pPr marL="285750" indent="-285750">
              <a:spcBef>
                <a:spcPts val="600"/>
              </a:spcBef>
              <a:buFont typeface="Arial" panose="020B0604020202020204" pitchFamily="34" charset="0"/>
              <a:buChar char="•"/>
            </a:pPr>
            <a:r>
              <a:rPr lang="de-DE" sz="1200" dirty="0">
                <a:solidFill>
                  <a:schemeClr val="bg1"/>
                </a:solidFill>
              </a:rPr>
              <a:t>Level C: 1,5 % </a:t>
            </a:r>
          </a:p>
          <a:p>
            <a:pPr marL="285750" indent="-285750">
              <a:spcBef>
                <a:spcPts val="600"/>
              </a:spcBef>
              <a:buFont typeface="Arial" panose="020B0604020202020204" pitchFamily="34" charset="0"/>
              <a:buChar char="•"/>
            </a:pPr>
            <a:r>
              <a:rPr lang="de-DE" sz="1200" dirty="0">
                <a:solidFill>
                  <a:schemeClr val="bg1"/>
                </a:solidFill>
              </a:rPr>
              <a:t>Level D: 0,75 %</a:t>
            </a:r>
            <a:endParaRPr lang="en-CH" sz="1200" dirty="0">
              <a:solidFill>
                <a:schemeClr val="bg1"/>
              </a:solidFill>
            </a:endParaRPr>
          </a:p>
        </p:txBody>
      </p:sp>
      <p:sp>
        <p:nvSpPr>
          <p:cNvPr id="17" name="TextBox 36">
            <a:extLst>
              <a:ext uri="{FF2B5EF4-FFF2-40B4-BE49-F238E27FC236}">
                <a16:creationId xmlns:a16="http://schemas.microsoft.com/office/drawing/2014/main" id="{8D33F7AB-9D8C-FBF8-0CC7-11FD71AE87DB}"/>
              </a:ext>
            </a:extLst>
          </p:cNvPr>
          <p:cNvSpPr txBox="1"/>
          <p:nvPr/>
        </p:nvSpPr>
        <p:spPr>
          <a:xfrm>
            <a:off x="7348411" y="4880995"/>
            <a:ext cx="3742920" cy="707886"/>
          </a:xfrm>
          <a:prstGeom prst="rect">
            <a:avLst/>
          </a:prstGeom>
          <a:noFill/>
        </p:spPr>
        <p:txBody>
          <a:bodyPr wrap="square">
            <a:spAutoFit/>
          </a:bodyPr>
          <a:lstStyle/>
          <a:p>
            <a:r>
              <a:rPr lang="en-US" sz="1400" dirty="0">
                <a:solidFill>
                  <a:schemeClr val="bg1"/>
                </a:solidFill>
              </a:rPr>
              <a:t>* Different rates needs to be approved by the Sales Leader</a:t>
            </a:r>
          </a:p>
          <a:p>
            <a:endParaRPr lang="de-DE" sz="1200" b="1" dirty="0">
              <a:solidFill>
                <a:schemeClr val="bg1"/>
              </a:solidFill>
            </a:endParaRPr>
          </a:p>
        </p:txBody>
      </p:sp>
      <p:sp>
        <p:nvSpPr>
          <p:cNvPr id="2" name="TextBox 1">
            <a:extLst>
              <a:ext uri="{FF2B5EF4-FFF2-40B4-BE49-F238E27FC236}">
                <a16:creationId xmlns:a16="http://schemas.microsoft.com/office/drawing/2014/main" id="{E877F3BB-B626-C326-4072-ADAB2B63C43B}"/>
              </a:ext>
            </a:extLst>
          </p:cNvPr>
          <p:cNvSpPr txBox="1"/>
          <p:nvPr/>
        </p:nvSpPr>
        <p:spPr>
          <a:xfrm>
            <a:off x="472234" y="1222945"/>
            <a:ext cx="4571899" cy="215444"/>
          </a:xfrm>
          <a:prstGeom prst="rect">
            <a:avLst/>
          </a:prstGeom>
          <a:noFill/>
        </p:spPr>
        <p:txBody>
          <a:bodyPr wrap="square" lIns="0" tIns="0" rIns="0" bIns="0" rtlCol="0"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dirty="0">
                <a:ln>
                  <a:noFill/>
                </a:ln>
                <a:solidFill>
                  <a:schemeClr val="bg1"/>
                </a:solidFill>
                <a:effectLst/>
                <a:uLnTx/>
                <a:uFillTx/>
                <a:latin typeface="+mj-lt"/>
                <a:ea typeface="+mn-ea"/>
                <a:cs typeface="+mn-cs"/>
              </a:rPr>
              <a:t>Annual standard price:</a:t>
            </a:r>
          </a:p>
        </p:txBody>
      </p:sp>
      <p:sp>
        <p:nvSpPr>
          <p:cNvPr id="3" name="TextBox 2">
            <a:extLst>
              <a:ext uri="{FF2B5EF4-FFF2-40B4-BE49-F238E27FC236}">
                <a16:creationId xmlns:a16="http://schemas.microsoft.com/office/drawing/2014/main" id="{714EC00B-6AF6-1EEF-7400-5956A5436870}"/>
              </a:ext>
            </a:extLst>
          </p:cNvPr>
          <p:cNvSpPr txBox="1"/>
          <p:nvPr/>
        </p:nvSpPr>
        <p:spPr>
          <a:xfrm>
            <a:off x="472234" y="1505786"/>
            <a:ext cx="4658566" cy="430887"/>
          </a:xfrm>
          <a:prstGeom prst="rect">
            <a:avLst/>
          </a:prstGeom>
          <a:noFill/>
        </p:spPr>
        <p:txBody>
          <a:bodyPr wrap="square" lIns="0" tIns="0" rIns="0" bIns="0" rtlCol="0"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a:ln>
                  <a:noFill/>
                </a:ln>
                <a:solidFill>
                  <a:schemeClr val="accent4"/>
                </a:solidFill>
                <a:effectLst/>
                <a:uLnTx/>
                <a:uFillTx/>
                <a:latin typeface="Arial" panose="020B0604020202020204" pitchFamily="34" charset="0"/>
                <a:ea typeface="+mn-ea"/>
                <a:cs typeface="+mn-cs"/>
              </a:rPr>
              <a:t>Level A: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a:ln>
                  <a:noFill/>
                </a:ln>
                <a:solidFill>
                  <a:srgbClr val="FFFFFF"/>
                </a:solidFill>
                <a:effectLst/>
                <a:uLnTx/>
                <a:uFillTx/>
                <a:latin typeface="Arial" panose="020B0604020202020204" pitchFamily="34" charset="0"/>
                <a:ea typeface="+mn-ea"/>
                <a:cs typeface="+mn-cs"/>
              </a:rPr>
              <a:t>6 % of annual license (EA / EAS / Campus)</a:t>
            </a:r>
          </a:p>
        </p:txBody>
      </p:sp>
      <p:sp>
        <p:nvSpPr>
          <p:cNvPr id="21" name="TextBox 20">
            <a:extLst>
              <a:ext uri="{FF2B5EF4-FFF2-40B4-BE49-F238E27FC236}">
                <a16:creationId xmlns:a16="http://schemas.microsoft.com/office/drawing/2014/main" id="{75946270-0A62-27D7-6AAE-33223139D1AC}"/>
              </a:ext>
            </a:extLst>
          </p:cNvPr>
          <p:cNvSpPr txBox="1"/>
          <p:nvPr/>
        </p:nvSpPr>
        <p:spPr>
          <a:xfrm>
            <a:off x="472234" y="2704666"/>
            <a:ext cx="4658566" cy="430887"/>
          </a:xfrm>
          <a:prstGeom prst="rect">
            <a:avLst/>
          </a:prstGeom>
          <a:noFill/>
        </p:spPr>
        <p:txBody>
          <a:bodyPr wrap="square" lIns="0" tIns="0" rIns="0" bIns="0" rtlCol="0"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a:ln>
                  <a:noFill/>
                </a:ln>
                <a:solidFill>
                  <a:schemeClr val="accent4"/>
                </a:solidFill>
                <a:effectLst/>
                <a:uLnTx/>
                <a:uFillTx/>
                <a:latin typeface="Arial" panose="020B0604020202020204" pitchFamily="34" charset="0"/>
                <a:ea typeface="+mn-ea"/>
                <a:cs typeface="+mn-cs"/>
              </a:rPr>
              <a:t>Level B: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a:ln>
                  <a:noFill/>
                </a:ln>
                <a:solidFill>
                  <a:srgbClr val="FFFFFF"/>
                </a:solidFill>
                <a:effectLst/>
                <a:uLnTx/>
                <a:uFillTx/>
                <a:latin typeface="Arial" panose="020B0604020202020204" pitchFamily="34" charset="0"/>
                <a:ea typeface="+mn-ea"/>
                <a:cs typeface="+mn-cs"/>
              </a:rPr>
              <a:t>4 % of annual license (EA / EAS / Campus)</a:t>
            </a:r>
          </a:p>
        </p:txBody>
      </p:sp>
      <p:sp>
        <p:nvSpPr>
          <p:cNvPr id="26" name="TextBox 25">
            <a:extLst>
              <a:ext uri="{FF2B5EF4-FFF2-40B4-BE49-F238E27FC236}">
                <a16:creationId xmlns:a16="http://schemas.microsoft.com/office/drawing/2014/main" id="{F0405E0D-213B-0BCA-996D-04864CC1F7F1}"/>
              </a:ext>
            </a:extLst>
          </p:cNvPr>
          <p:cNvSpPr txBox="1"/>
          <p:nvPr/>
        </p:nvSpPr>
        <p:spPr>
          <a:xfrm>
            <a:off x="472234" y="3913706"/>
            <a:ext cx="4658566" cy="430887"/>
          </a:xfrm>
          <a:prstGeom prst="rect">
            <a:avLst/>
          </a:prstGeom>
          <a:noFill/>
        </p:spPr>
        <p:txBody>
          <a:bodyPr wrap="square" lIns="0" tIns="0" rIns="0" bIns="0" rtlCol="0"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a:ln>
                  <a:noFill/>
                </a:ln>
                <a:solidFill>
                  <a:schemeClr val="accent4"/>
                </a:solidFill>
                <a:effectLst/>
                <a:uLnTx/>
                <a:uFillTx/>
                <a:latin typeface="Arial" panose="020B0604020202020204" pitchFamily="34" charset="0"/>
                <a:ea typeface="+mn-ea"/>
                <a:cs typeface="+mn-cs"/>
              </a:rPr>
              <a:t>Level C: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a:ln>
                  <a:noFill/>
                </a:ln>
                <a:solidFill>
                  <a:srgbClr val="FFFFFF"/>
                </a:solidFill>
                <a:effectLst/>
                <a:uLnTx/>
                <a:uFillTx/>
                <a:latin typeface="Arial" panose="020B0604020202020204" pitchFamily="34" charset="0"/>
                <a:ea typeface="+mn-ea"/>
                <a:cs typeface="+mn-cs"/>
              </a:rPr>
              <a:t>3 % of annual license (EA / EAS / Campus)</a:t>
            </a:r>
          </a:p>
        </p:txBody>
      </p:sp>
      <p:sp>
        <p:nvSpPr>
          <p:cNvPr id="29" name="TextBox 28">
            <a:extLst>
              <a:ext uri="{FF2B5EF4-FFF2-40B4-BE49-F238E27FC236}">
                <a16:creationId xmlns:a16="http://schemas.microsoft.com/office/drawing/2014/main" id="{7261928F-B1A9-6369-044E-907299AC71C4}"/>
              </a:ext>
            </a:extLst>
          </p:cNvPr>
          <p:cNvSpPr txBox="1"/>
          <p:nvPr/>
        </p:nvSpPr>
        <p:spPr>
          <a:xfrm>
            <a:off x="472234" y="5102426"/>
            <a:ext cx="4658566" cy="430887"/>
          </a:xfrm>
          <a:prstGeom prst="rect">
            <a:avLst/>
          </a:prstGeom>
          <a:noFill/>
        </p:spPr>
        <p:txBody>
          <a:bodyPr wrap="square" lIns="0" tIns="0" rIns="0" bIns="0" rtlCol="0"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a:ln>
                  <a:noFill/>
                </a:ln>
                <a:solidFill>
                  <a:schemeClr val="accent4"/>
                </a:solidFill>
                <a:effectLst/>
                <a:uLnTx/>
                <a:uFillTx/>
                <a:latin typeface="Arial" panose="020B0604020202020204" pitchFamily="34" charset="0"/>
                <a:ea typeface="+mn-ea"/>
                <a:cs typeface="+mn-cs"/>
              </a:rPr>
              <a:t>Level D: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a:ln>
                  <a:noFill/>
                </a:ln>
                <a:solidFill>
                  <a:srgbClr val="FFFFFF"/>
                </a:solidFill>
                <a:effectLst/>
                <a:uLnTx/>
                <a:uFillTx/>
                <a:latin typeface="Arial" panose="020B0604020202020204" pitchFamily="34" charset="0"/>
                <a:ea typeface="+mn-ea"/>
                <a:cs typeface="+mn-cs"/>
              </a:rPr>
              <a:t>1,5 % of annual license (EA / EAS / Campus)</a:t>
            </a:r>
          </a:p>
        </p:txBody>
      </p:sp>
      <p:grpSp>
        <p:nvGrpSpPr>
          <p:cNvPr id="34" name="Group 33">
            <a:extLst>
              <a:ext uri="{FF2B5EF4-FFF2-40B4-BE49-F238E27FC236}">
                <a16:creationId xmlns:a16="http://schemas.microsoft.com/office/drawing/2014/main" id="{F271065E-8AA4-A8E0-6B8A-998A68AB46AC}"/>
              </a:ext>
            </a:extLst>
          </p:cNvPr>
          <p:cNvGrpSpPr/>
          <p:nvPr/>
        </p:nvGrpSpPr>
        <p:grpSpPr>
          <a:xfrm>
            <a:off x="479038" y="1992241"/>
            <a:ext cx="5696124" cy="4137841"/>
            <a:chOff x="479037" y="1992241"/>
            <a:chExt cx="6057155" cy="4137841"/>
          </a:xfrm>
        </p:grpSpPr>
        <p:sp>
          <p:nvSpPr>
            <p:cNvPr id="19" name="Rectangle 18">
              <a:extLst>
                <a:ext uri="{FF2B5EF4-FFF2-40B4-BE49-F238E27FC236}">
                  <a16:creationId xmlns:a16="http://schemas.microsoft.com/office/drawing/2014/main" id="{1EE27E93-9D95-7A4D-BB2C-98FF240BB67D}"/>
                </a:ext>
              </a:extLst>
            </p:cNvPr>
            <p:cNvSpPr/>
            <p:nvPr/>
          </p:nvSpPr>
          <p:spPr>
            <a:xfrm>
              <a:off x="479425" y="1992241"/>
              <a:ext cx="2982640" cy="541201"/>
            </a:xfrm>
            <a:prstGeom prst="rect">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defTabSz="914400">
                <a:defRPr/>
              </a:pPr>
              <a:r>
                <a:rPr kumimoji="0" lang="en-US" sz="1050" b="0" i="0" u="none" strike="noStrike" kern="1200" cap="none" spc="0" normalizeH="0" baseline="0" dirty="0">
                  <a:ln>
                    <a:noFill/>
                  </a:ln>
                  <a:solidFill>
                    <a:schemeClr val="tx1"/>
                  </a:solidFill>
                  <a:effectLst/>
                  <a:uLnTx/>
                  <a:uFillTx/>
                  <a:ea typeface="+mn-ea"/>
                  <a:cs typeface="+mn-cs"/>
                </a:rPr>
                <a:t>+ </a:t>
              </a:r>
              <a:r>
                <a:rPr lang="en-US" sz="1050" dirty="0">
                  <a:solidFill>
                    <a:schemeClr val="tx1"/>
                  </a:solidFill>
                </a:rPr>
                <a:t>Prof. </a:t>
              </a:r>
              <a:r>
                <a:rPr kumimoji="0" lang="en-US" sz="1050" b="0" i="0" u="none" strike="noStrike" kern="1200" cap="none" spc="0" normalizeH="0" baseline="0" dirty="0">
                  <a:ln>
                    <a:noFill/>
                  </a:ln>
                  <a:solidFill>
                    <a:schemeClr val="tx1"/>
                  </a:solidFill>
                  <a:effectLst/>
                  <a:uLnTx/>
                  <a:uFillTx/>
                  <a:ea typeface="+mn-ea"/>
                  <a:cs typeface="+mn-cs"/>
                </a:rPr>
                <a:t>Support</a:t>
              </a:r>
              <a:r>
                <a:rPr lang="en-US" sz="1050" dirty="0">
                  <a:solidFill>
                    <a:schemeClr val="tx1"/>
                  </a:solidFill>
                </a:rPr>
                <a:t>  Analyse 2‘600</a:t>
              </a:r>
              <a:r>
                <a:rPr kumimoji="0" lang="en-US" sz="1050" b="0" i="0" u="none" strike="noStrike" kern="1200" cap="none" spc="0" normalizeH="0" baseline="0" dirty="0">
                  <a:ln>
                    <a:noFill/>
                  </a:ln>
                  <a:solidFill>
                    <a:schemeClr val="tx1"/>
                  </a:solidFill>
                  <a:effectLst/>
                  <a:uLnTx/>
                  <a:uFillTx/>
                  <a:ea typeface="+mn-ea"/>
                  <a:cs typeface="+mn-cs"/>
                </a:rPr>
                <a:t> EUR /</a:t>
              </a:r>
              <a:r>
                <a:rPr lang="en-US" sz="1050" dirty="0">
                  <a:solidFill>
                    <a:schemeClr val="tx1"/>
                  </a:solidFill>
                </a:rPr>
                <a:t> </a:t>
              </a:r>
              <a:r>
                <a:rPr kumimoji="0" lang="en-US" sz="1050" b="0" i="0" u="none" strike="noStrike" kern="1200" cap="none" spc="0" normalizeH="0" baseline="0" dirty="0">
                  <a:ln>
                    <a:noFill/>
                  </a:ln>
                  <a:solidFill>
                    <a:schemeClr val="tx1"/>
                  </a:solidFill>
                  <a:effectLst/>
                  <a:uLnTx/>
                  <a:uFillTx/>
                  <a:ea typeface="+mn-ea"/>
                  <a:cs typeface="+mn-cs"/>
                </a:rPr>
                <a:t>CHF</a:t>
              </a:r>
              <a:endParaRPr lang="en-US" dirty="0">
                <a:solidFill>
                  <a:schemeClr val="tx1"/>
                </a:solidFill>
              </a:endParaRPr>
            </a:p>
            <a:p>
              <a:pPr defTabSz="914400">
                <a:defRPr/>
              </a:pPr>
              <a:r>
                <a:rPr kumimoji="0" lang="en-US" sz="1050" b="0" i="0" u="none" strike="noStrike" kern="1200" cap="none" spc="0" normalizeH="0" baseline="0">
                  <a:ln>
                    <a:noFill/>
                  </a:ln>
                  <a:solidFill>
                    <a:schemeClr val="tx1"/>
                  </a:solidFill>
                  <a:effectLst/>
                  <a:uLnTx/>
                  <a:uFillTx/>
                  <a:ea typeface="+mn-ea"/>
                  <a:cs typeface="+mn-cs"/>
                </a:rPr>
                <a:t>IT Campus 1‘500 EUR / CHF per year</a:t>
              </a:r>
              <a:endParaRPr lang="en-US">
                <a:solidFill>
                  <a:schemeClr val="tx1"/>
                </a:solidFill>
                <a:ea typeface="+mn-ea"/>
                <a:cs typeface="+mn-cs"/>
              </a:endParaRPr>
            </a:p>
          </p:txBody>
        </p:sp>
        <p:sp>
          <p:nvSpPr>
            <p:cNvPr id="20" name="Rectangle 19">
              <a:extLst>
                <a:ext uri="{FF2B5EF4-FFF2-40B4-BE49-F238E27FC236}">
                  <a16:creationId xmlns:a16="http://schemas.microsoft.com/office/drawing/2014/main" id="{0ED58FA9-ADC7-2E44-CF74-6C07C1B2574C}"/>
                </a:ext>
              </a:extLst>
            </p:cNvPr>
            <p:cNvSpPr/>
            <p:nvPr/>
          </p:nvSpPr>
          <p:spPr>
            <a:xfrm>
              <a:off x="3553552" y="1992241"/>
              <a:ext cx="2982640" cy="541201"/>
            </a:xfrm>
            <a:prstGeom prst="rect">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ea typeface="+mn-ea"/>
                  <a:cs typeface="+mn-cs"/>
                </a:rPr>
                <a:t>+ Licensing Helpdesk 1‘600 EUR / CHF per year</a:t>
              </a:r>
            </a:p>
          </p:txBody>
        </p:sp>
        <p:sp>
          <p:nvSpPr>
            <p:cNvPr id="22" name="Rectangle 21">
              <a:extLst>
                <a:ext uri="{FF2B5EF4-FFF2-40B4-BE49-F238E27FC236}">
                  <a16:creationId xmlns:a16="http://schemas.microsoft.com/office/drawing/2014/main" id="{7A9D186A-6403-7CDE-E5C2-8C9A552B8D8F}"/>
                </a:ext>
              </a:extLst>
            </p:cNvPr>
            <p:cNvSpPr/>
            <p:nvPr/>
          </p:nvSpPr>
          <p:spPr>
            <a:xfrm>
              <a:off x="479037" y="3191121"/>
              <a:ext cx="2982640" cy="541201"/>
            </a:xfrm>
            <a:prstGeom prst="rect">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defTabSz="914400">
                <a:defRPr/>
              </a:pPr>
              <a:r>
                <a:rPr kumimoji="0" lang="en-US" sz="1050" b="0" i="0" u="none" strike="noStrike" kern="1200" cap="none" spc="0" normalizeH="0" baseline="0">
                  <a:ln>
                    <a:noFill/>
                  </a:ln>
                  <a:solidFill>
                    <a:schemeClr val="tx1"/>
                  </a:solidFill>
                  <a:effectLst/>
                  <a:uLnTx/>
                  <a:uFillTx/>
                  <a:ea typeface="+mn-ea"/>
                  <a:cs typeface="+mn-cs"/>
                </a:rPr>
                <a:t>+ </a:t>
              </a:r>
              <a:r>
                <a:rPr lang="en-US" sz="1050">
                  <a:solidFill>
                    <a:schemeClr val="tx1"/>
                  </a:solidFill>
                </a:rPr>
                <a:t>Prof. Support</a:t>
              </a:r>
              <a:r>
                <a:rPr kumimoji="0" lang="en-US" sz="1050" b="0" i="0" u="none" strike="noStrike" kern="1200" cap="none" spc="0" normalizeH="0" baseline="0">
                  <a:ln>
                    <a:noFill/>
                  </a:ln>
                  <a:solidFill>
                    <a:schemeClr val="tx1"/>
                  </a:solidFill>
                  <a:effectLst/>
                  <a:uLnTx/>
                  <a:uFillTx/>
                  <a:ea typeface="+mn-ea"/>
                  <a:cs typeface="+mn-cs"/>
                </a:rPr>
                <a:t> </a:t>
              </a:r>
              <a:r>
                <a:rPr lang="en-US" sz="1050">
                  <a:solidFill>
                    <a:schemeClr val="tx1"/>
                  </a:solidFill>
                </a:rPr>
                <a:t>Analyse 3‘400</a:t>
              </a:r>
              <a:r>
                <a:rPr kumimoji="0" lang="en-US" sz="1050" b="0" i="0" u="none" strike="noStrike" kern="1200" cap="none" spc="0" normalizeH="0" baseline="0">
                  <a:ln>
                    <a:noFill/>
                  </a:ln>
                  <a:solidFill>
                    <a:schemeClr val="tx1"/>
                  </a:solidFill>
                  <a:effectLst/>
                  <a:uLnTx/>
                  <a:uFillTx/>
                  <a:ea typeface="+mn-ea"/>
                  <a:cs typeface="+mn-cs"/>
                </a:rPr>
                <a:t> EUR / CHF </a:t>
              </a:r>
              <a:endParaRPr lang="en-US">
                <a:solidFill>
                  <a:schemeClr val="tx1"/>
                </a:solidFill>
              </a:endParaRPr>
            </a:p>
            <a:p>
              <a:pPr defTabSz="914400">
                <a:defRPr/>
              </a:pPr>
              <a:r>
                <a:rPr kumimoji="0" lang="en-US" sz="1050" b="0" i="0" u="none" strike="noStrike" kern="1200" cap="none" spc="0" normalizeH="0" baseline="0" dirty="0">
                  <a:ln>
                    <a:noFill/>
                  </a:ln>
                  <a:solidFill>
                    <a:schemeClr val="tx1"/>
                  </a:solidFill>
                  <a:effectLst/>
                  <a:uLnTx/>
                  <a:uFillTx/>
                  <a:ea typeface="+mn-ea"/>
                  <a:cs typeface="+mn-cs"/>
                </a:rPr>
                <a:t>IT Campus 3‘000 EUR / CHF per year</a:t>
              </a:r>
              <a:endParaRPr lang="en-US" dirty="0">
                <a:solidFill>
                  <a:schemeClr val="tx1"/>
                </a:solidFill>
                <a:ea typeface="+mn-ea"/>
                <a:cs typeface="+mn-cs"/>
              </a:endParaRPr>
            </a:p>
          </p:txBody>
        </p:sp>
        <p:sp>
          <p:nvSpPr>
            <p:cNvPr id="23" name="Rectangle 22">
              <a:extLst>
                <a:ext uri="{FF2B5EF4-FFF2-40B4-BE49-F238E27FC236}">
                  <a16:creationId xmlns:a16="http://schemas.microsoft.com/office/drawing/2014/main" id="{2389EA9E-07B4-DFCB-E710-979215462B5E}"/>
                </a:ext>
              </a:extLst>
            </p:cNvPr>
            <p:cNvSpPr/>
            <p:nvPr/>
          </p:nvSpPr>
          <p:spPr>
            <a:xfrm>
              <a:off x="3553164" y="3191121"/>
              <a:ext cx="2982640" cy="541201"/>
            </a:xfrm>
            <a:prstGeom prst="rect">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ea typeface="+mn-ea"/>
                  <a:cs typeface="+mn-cs"/>
                </a:rPr>
                <a:t>+ Licensing Helpdesk 2‘400 EUR / CHF per year </a:t>
              </a:r>
            </a:p>
          </p:txBody>
        </p:sp>
        <p:sp>
          <p:nvSpPr>
            <p:cNvPr id="27" name="Rectangle 26">
              <a:extLst>
                <a:ext uri="{FF2B5EF4-FFF2-40B4-BE49-F238E27FC236}">
                  <a16:creationId xmlns:a16="http://schemas.microsoft.com/office/drawing/2014/main" id="{B9DF0223-F7BB-3341-8A40-7488651AEE1E}"/>
                </a:ext>
              </a:extLst>
            </p:cNvPr>
            <p:cNvSpPr/>
            <p:nvPr/>
          </p:nvSpPr>
          <p:spPr>
            <a:xfrm>
              <a:off x="479037" y="4400161"/>
              <a:ext cx="2982640" cy="541201"/>
            </a:xfrm>
            <a:prstGeom prst="rect">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defTabSz="914400">
                <a:defRPr/>
              </a:pPr>
              <a:r>
                <a:rPr kumimoji="0" lang="en-US" sz="1050" b="0" i="0" u="none" strike="noStrike" kern="1200" cap="none" spc="0" normalizeH="0" baseline="0" dirty="0">
                  <a:ln>
                    <a:noFill/>
                  </a:ln>
                  <a:solidFill>
                    <a:schemeClr val="tx1"/>
                  </a:solidFill>
                  <a:effectLst/>
                  <a:uLnTx/>
                  <a:uFillTx/>
                  <a:ea typeface="+mn-ea"/>
                  <a:cs typeface="+mn-cs"/>
                </a:rPr>
                <a:t>+ </a:t>
              </a:r>
              <a:r>
                <a:rPr lang="en-US" sz="1050" dirty="0">
                  <a:solidFill>
                    <a:schemeClr val="tx1"/>
                  </a:solidFill>
                </a:rPr>
                <a:t>Prof. </a:t>
              </a:r>
              <a:r>
                <a:rPr kumimoji="0" lang="en-US" sz="1050" b="0" i="0" u="none" strike="noStrike" kern="1200" cap="none" spc="0" normalizeH="0" baseline="0" dirty="0">
                  <a:ln>
                    <a:noFill/>
                  </a:ln>
                  <a:solidFill>
                    <a:schemeClr val="tx1"/>
                  </a:solidFill>
                  <a:effectLst/>
                  <a:uLnTx/>
                  <a:uFillTx/>
                  <a:ea typeface="+mn-ea"/>
                  <a:cs typeface="+mn-cs"/>
                </a:rPr>
                <a:t>Support </a:t>
              </a:r>
              <a:r>
                <a:rPr lang="en-US" sz="1050" dirty="0">
                  <a:solidFill>
                    <a:schemeClr val="tx1"/>
                  </a:solidFill>
                </a:rPr>
                <a:t>Analyse 4‘200</a:t>
              </a:r>
              <a:r>
                <a:rPr kumimoji="0" lang="en-US" sz="1050" b="0" i="0" u="none" strike="noStrike" kern="1200" cap="none" spc="0" normalizeH="0" baseline="0" dirty="0">
                  <a:ln>
                    <a:noFill/>
                  </a:ln>
                  <a:solidFill>
                    <a:schemeClr val="tx1"/>
                  </a:solidFill>
                  <a:effectLst/>
                  <a:uLnTx/>
                  <a:uFillTx/>
                  <a:ea typeface="+mn-ea"/>
                  <a:cs typeface="+mn-cs"/>
                </a:rPr>
                <a:t> EUR / CHF </a:t>
              </a:r>
              <a:endParaRPr lang="en-US" dirty="0">
                <a:solidFill>
                  <a:schemeClr val="tx1"/>
                </a:solidFill>
              </a:endParaRPr>
            </a:p>
            <a:p>
              <a:pPr defTabSz="914400">
                <a:defRPr/>
              </a:pPr>
              <a:r>
                <a:rPr kumimoji="0" lang="en-US" sz="1050" b="0" i="0" u="none" strike="noStrike" kern="1200" cap="none" spc="0" normalizeH="0" baseline="0">
                  <a:ln>
                    <a:noFill/>
                  </a:ln>
                  <a:solidFill>
                    <a:schemeClr val="tx1"/>
                  </a:solidFill>
                  <a:effectLst/>
                  <a:uLnTx/>
                  <a:uFillTx/>
                  <a:ea typeface="+mn-ea"/>
                  <a:cs typeface="+mn-cs"/>
                </a:rPr>
                <a:t>IT </a:t>
              </a:r>
              <a:r>
                <a:rPr kumimoji="0" lang="en-US" sz="1050" b="0" i="0" u="none" strike="noStrike" kern="1200" cap="none" spc="0" normalizeH="0" baseline="0" dirty="0">
                  <a:ln>
                    <a:noFill/>
                  </a:ln>
                  <a:solidFill>
                    <a:schemeClr val="tx1"/>
                  </a:solidFill>
                  <a:effectLst/>
                  <a:uLnTx/>
                  <a:uFillTx/>
                  <a:ea typeface="+mn-ea"/>
                  <a:cs typeface="+mn-cs"/>
                </a:rPr>
                <a:t>Campus 4‘500 EUR / CHF per year</a:t>
              </a:r>
              <a:endParaRPr lang="en-US">
                <a:solidFill>
                  <a:schemeClr val="tx1"/>
                </a:solidFill>
                <a:ea typeface="+mn-ea"/>
                <a:cs typeface="+mn-cs"/>
              </a:endParaRPr>
            </a:p>
          </p:txBody>
        </p:sp>
        <p:sp>
          <p:nvSpPr>
            <p:cNvPr id="28" name="Rectangle 27">
              <a:extLst>
                <a:ext uri="{FF2B5EF4-FFF2-40B4-BE49-F238E27FC236}">
                  <a16:creationId xmlns:a16="http://schemas.microsoft.com/office/drawing/2014/main" id="{E8747181-6D18-3064-DA6F-97757CA3DB4A}"/>
                </a:ext>
              </a:extLst>
            </p:cNvPr>
            <p:cNvSpPr/>
            <p:nvPr/>
          </p:nvSpPr>
          <p:spPr>
            <a:xfrm>
              <a:off x="3553164" y="4400161"/>
              <a:ext cx="2982640" cy="541201"/>
            </a:xfrm>
            <a:prstGeom prst="rect">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ea typeface="+mn-ea"/>
                  <a:cs typeface="+mn-cs"/>
                </a:rPr>
                <a:t>+ Licensing Helpdesk 3‘200 EUR / CHF per year </a:t>
              </a:r>
            </a:p>
          </p:txBody>
        </p:sp>
        <p:sp>
          <p:nvSpPr>
            <p:cNvPr id="30" name="Rectangle 29">
              <a:extLst>
                <a:ext uri="{FF2B5EF4-FFF2-40B4-BE49-F238E27FC236}">
                  <a16:creationId xmlns:a16="http://schemas.microsoft.com/office/drawing/2014/main" id="{B819DC45-D8B6-3823-329B-FE9E54BE1EDB}"/>
                </a:ext>
              </a:extLst>
            </p:cNvPr>
            <p:cNvSpPr/>
            <p:nvPr/>
          </p:nvSpPr>
          <p:spPr>
            <a:xfrm>
              <a:off x="479037" y="5588881"/>
              <a:ext cx="2982640" cy="541201"/>
            </a:xfrm>
            <a:prstGeom prst="rect">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defTabSz="914400">
                <a:defRPr/>
              </a:pPr>
              <a:r>
                <a:rPr kumimoji="0" lang="en-US" sz="1050" b="0" i="0" u="none" strike="noStrike" kern="1200" cap="none" spc="0" normalizeH="0" baseline="0">
                  <a:ln>
                    <a:noFill/>
                  </a:ln>
                  <a:solidFill>
                    <a:schemeClr val="tx1"/>
                  </a:solidFill>
                  <a:effectLst/>
                  <a:uLnTx/>
                  <a:uFillTx/>
                  <a:ea typeface="+mn-ea"/>
                  <a:cs typeface="+mn-cs"/>
                </a:rPr>
                <a:t>+ </a:t>
              </a:r>
              <a:r>
                <a:rPr lang="en-US" sz="1050">
                  <a:solidFill>
                    <a:schemeClr val="tx1"/>
                  </a:solidFill>
                </a:rPr>
                <a:t>Prof. Support Analyse 5‘000 </a:t>
              </a:r>
              <a:r>
                <a:rPr kumimoji="0" lang="en-US" sz="1050" b="0" i="0" u="none" strike="noStrike" kern="1200" cap="none" spc="0" normalizeH="0" baseline="0">
                  <a:ln>
                    <a:noFill/>
                  </a:ln>
                  <a:solidFill>
                    <a:schemeClr val="tx1"/>
                  </a:solidFill>
                  <a:effectLst/>
                  <a:uLnTx/>
                  <a:uFillTx/>
                  <a:ea typeface="+mn-ea"/>
                  <a:cs typeface="+mn-cs"/>
                </a:rPr>
                <a:t>EUR / CHF</a:t>
              </a:r>
              <a:endParaRPr lang="en-US">
                <a:solidFill>
                  <a:schemeClr val="tx1"/>
                </a:solidFill>
              </a:endParaRPr>
            </a:p>
            <a:p>
              <a:pPr marL="0" marR="0" lvl="0" indent="0" defTabSz="914400">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ea typeface="+mn-ea"/>
                  <a:cs typeface="+mn-cs"/>
                </a:rPr>
                <a:t>IT Campus 6‘000 EUR / CHF per year</a:t>
              </a:r>
              <a:endParaRPr lang="en-US" dirty="0">
                <a:solidFill>
                  <a:schemeClr val="tx1"/>
                </a:solidFill>
                <a:ea typeface="+mn-ea"/>
                <a:cs typeface="+mn-cs"/>
              </a:endParaRPr>
            </a:p>
          </p:txBody>
        </p:sp>
        <p:sp>
          <p:nvSpPr>
            <p:cNvPr id="31" name="Rectangle 30">
              <a:extLst>
                <a:ext uri="{FF2B5EF4-FFF2-40B4-BE49-F238E27FC236}">
                  <a16:creationId xmlns:a16="http://schemas.microsoft.com/office/drawing/2014/main" id="{F16F4FF0-1087-F57D-91BF-E4F91A95746C}"/>
                </a:ext>
              </a:extLst>
            </p:cNvPr>
            <p:cNvSpPr/>
            <p:nvPr/>
          </p:nvSpPr>
          <p:spPr>
            <a:xfrm>
              <a:off x="3553164" y="5588881"/>
              <a:ext cx="2982640" cy="541201"/>
            </a:xfrm>
            <a:prstGeom prst="rect">
              <a:avLst/>
            </a:pr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ea typeface="+mn-ea"/>
                  <a:cs typeface="+mn-cs"/>
                </a:rPr>
                <a:t>+Licensing Helpdesk 4‘000 EUR / CHF per year</a:t>
              </a:r>
            </a:p>
          </p:txBody>
        </p:sp>
      </p:grpSp>
      <p:cxnSp>
        <p:nvCxnSpPr>
          <p:cNvPr id="32" name="Straight Connector 31">
            <a:extLst>
              <a:ext uri="{FF2B5EF4-FFF2-40B4-BE49-F238E27FC236}">
                <a16:creationId xmlns:a16="http://schemas.microsoft.com/office/drawing/2014/main" id="{8F99E9D7-C04B-19B0-29D9-90774E157C9F}"/>
              </a:ext>
            </a:extLst>
          </p:cNvPr>
          <p:cNvCxnSpPr>
            <a:cxnSpLocks/>
          </p:cNvCxnSpPr>
          <p:nvPr/>
        </p:nvCxnSpPr>
        <p:spPr>
          <a:xfrm>
            <a:off x="6963654" y="1505786"/>
            <a:ext cx="0" cy="449764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7" name="Text Placeholder 5">
            <a:extLst>
              <a:ext uri="{FF2B5EF4-FFF2-40B4-BE49-F238E27FC236}">
                <a16:creationId xmlns:a16="http://schemas.microsoft.com/office/drawing/2014/main" id="{03E98C1C-2AF9-43B9-FF6B-185649EA2F92}"/>
              </a:ext>
            </a:extLst>
          </p:cNvPr>
          <p:cNvSpPr txBox="1">
            <a:spLocks noChangeAspect="1"/>
          </p:cNvSpPr>
          <p:nvPr/>
        </p:nvSpPr>
        <p:spPr>
          <a:xfrm>
            <a:off x="10873321" y="6170930"/>
            <a:ext cx="825600" cy="288000"/>
          </a:xfrm>
          <a:prstGeom prst="rect">
            <a:avLst/>
          </a:prstGeom>
          <a:blipFill>
            <a:blip r:embed="rId4">
              <a:extLst>
                <a:ext uri="{96DAC541-7B7A-43D3-8B79-37D633B846F1}">
                  <asvg:svgBlip xmlns:asvg="http://schemas.microsoft.com/office/drawing/2016/SVG/main" r:embed="rId5"/>
                </a:ext>
              </a:extLst>
            </a:blip>
            <a:stretch>
              <a:fillRect/>
            </a:stretch>
          </a:blipFill>
        </p:spPr>
        <p:txBody>
          <a:bodyPr/>
          <a:lstStyle>
            <a:lvl1pPr marL="0" indent="0" algn="l" defTabSz="914400" rtl="0" eaLnBrk="1" latinLnBrk="0" hangingPunct="1">
              <a:lnSpc>
                <a:spcPct val="100000"/>
              </a:lnSpc>
              <a:spcBef>
                <a:spcPts val="0"/>
              </a:spcBef>
              <a:spcAft>
                <a:spcPts val="1800"/>
              </a:spcAft>
              <a:buFont typeface="Arial" panose="020B0604020202020204" pitchFamily="34" charset="0"/>
              <a:buNone/>
              <a:defRPr sz="1400" b="0" kern="1200">
                <a:solidFill>
                  <a:schemeClr val="tx1"/>
                </a:solidFill>
                <a:latin typeface="+mj-lt"/>
                <a:ea typeface="+mn-ea"/>
                <a:cs typeface="+mn-cs"/>
              </a:defRPr>
            </a:lvl1pPr>
            <a:lvl2pPr marL="180000" indent="-180000" algn="l" defTabSz="914400" rtl="0" eaLnBrk="1" latinLnBrk="0" hangingPunct="1">
              <a:lnSpc>
                <a:spcPct val="100000"/>
              </a:lnSpc>
              <a:spcBef>
                <a:spcPts val="0"/>
              </a:spcBef>
              <a:spcAft>
                <a:spcPts val="600"/>
              </a:spcAft>
              <a:buClrTx/>
              <a:buFont typeface="Arial" panose="020B0604020202020204" pitchFamily="34" charset="0"/>
              <a:buChar char="•"/>
              <a:tabLst>
                <a:tab pos="180000" algn="l"/>
              </a:tabLst>
              <a:defRPr sz="1400" kern="1200">
                <a:solidFill>
                  <a:schemeClr val="tx1"/>
                </a:solidFill>
                <a:latin typeface="+mn-lt"/>
                <a:ea typeface="+mn-ea"/>
                <a:cs typeface="+mn-cs"/>
              </a:defRPr>
            </a:lvl2pPr>
            <a:lvl3pPr marL="360363" indent="-180000" algn="l" defTabSz="914400" rtl="0" eaLnBrk="1" latinLnBrk="0" hangingPunct="1">
              <a:lnSpc>
                <a:spcPct val="100000"/>
              </a:lnSpc>
              <a:spcBef>
                <a:spcPts val="300"/>
              </a:spcBef>
              <a:spcAft>
                <a:spcPts val="600"/>
              </a:spcAft>
              <a:buClrTx/>
              <a:buFont typeface="Arial" panose="020B0604020202020204" pitchFamily="34" charset="0"/>
              <a:buChar char="•"/>
              <a:tabLst>
                <a:tab pos="360000" algn="l"/>
              </a:tabLst>
              <a:defRPr sz="14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ClrTx/>
              <a:buFont typeface="Airal" pitchFamily="2" charset="0"/>
              <a:buNone/>
              <a:tabLst/>
              <a:defRPr sz="1200" kern="1200">
                <a:solidFill>
                  <a:schemeClr val="accent1"/>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None/>
              <a:defRPr sz="1200" 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 </a:t>
            </a:r>
            <a:endParaRPr lang="en-AU" dirty="0"/>
          </a:p>
        </p:txBody>
      </p:sp>
      <p:sp>
        <p:nvSpPr>
          <p:cNvPr id="5" name="Picture Placeholder 4">
            <a:extLst>
              <a:ext uri="{FF2B5EF4-FFF2-40B4-BE49-F238E27FC236}">
                <a16:creationId xmlns:a16="http://schemas.microsoft.com/office/drawing/2014/main" id="{515353F7-F158-775B-5469-25BE6BBEED96}"/>
              </a:ext>
            </a:extLst>
          </p:cNvPr>
          <p:cNvSpPr>
            <a:spLocks noGrp="1"/>
          </p:cNvSpPr>
          <p:nvPr>
            <p:ph type="pic" sz="quarter" idx="15"/>
          </p:nvPr>
        </p:nvSpPr>
        <p:spPr/>
      </p:sp>
    </p:spTree>
    <p:extLst>
      <p:ext uri="{BB962C8B-B14F-4D97-AF65-F5344CB8AC3E}">
        <p14:creationId xmlns:p14="http://schemas.microsoft.com/office/powerpoint/2010/main" val="2491972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6950BFC3-D8DA-4A85-94F7-54DA5524770B}">
      <p188:commentRel xmlns:p188="http://schemas.microsoft.com/office/powerpoint/2018/8/main" r:id="rId3"/>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19601317-0B2C-4C13-CD49-E6FBAAEC66E3}"/>
              </a:ext>
            </a:extLst>
          </p:cNvPr>
          <p:cNvPicPr>
            <a:picLocks noGrp="1" noChangeAspect="1"/>
          </p:cNvPicPr>
          <p:nvPr>
            <p:ph type="pic" sz="quarter" idx="34"/>
          </p:nvPr>
        </p:nvPicPr>
        <p:blipFill>
          <a:blip r:embed="rId2"/>
          <a:srcRect t="7840" b="7840"/>
          <a:stretch/>
        </p:blipFill>
        <p:spPr/>
      </p:pic>
      <p:sp>
        <p:nvSpPr>
          <p:cNvPr id="2" name="Text Placeholder 1">
            <a:extLst>
              <a:ext uri="{FF2B5EF4-FFF2-40B4-BE49-F238E27FC236}">
                <a16:creationId xmlns:a16="http://schemas.microsoft.com/office/drawing/2014/main" id="{173438D0-861B-2151-6B31-00AEF708BA36}"/>
              </a:ext>
            </a:extLst>
          </p:cNvPr>
          <p:cNvSpPr>
            <a:spLocks noGrp="1"/>
          </p:cNvSpPr>
          <p:nvPr>
            <p:ph type="body" sz="quarter" idx="35"/>
          </p:nvPr>
        </p:nvSpPr>
        <p:spPr/>
        <p:txBody>
          <a:bodyPr/>
          <a:lstStyle/>
          <a:p>
            <a:endParaRPr lang="en-GB"/>
          </a:p>
        </p:txBody>
      </p:sp>
      <p:sp>
        <p:nvSpPr>
          <p:cNvPr id="4" name="Text Placeholder 5">
            <a:extLst>
              <a:ext uri="{FF2B5EF4-FFF2-40B4-BE49-F238E27FC236}">
                <a16:creationId xmlns:a16="http://schemas.microsoft.com/office/drawing/2014/main" id="{B1C3C710-BA87-1CCE-F3C8-914E638F4E21}"/>
              </a:ext>
            </a:extLst>
          </p:cNvPr>
          <p:cNvSpPr txBox="1">
            <a:spLocks noChangeAspect="1"/>
          </p:cNvSpPr>
          <p:nvPr/>
        </p:nvSpPr>
        <p:spPr>
          <a:xfrm>
            <a:off x="10873321" y="6170930"/>
            <a:ext cx="825600" cy="288000"/>
          </a:xfrm>
          <a:prstGeom prst="rect">
            <a:avLst/>
          </a:prstGeom>
          <a:blipFill>
            <a:blip r:embed="rId3">
              <a:extLst>
                <a:ext uri="{96DAC541-7B7A-43D3-8B79-37D633B846F1}">
                  <asvg:svgBlip xmlns:asvg="http://schemas.microsoft.com/office/drawing/2016/SVG/main" r:embed="rId4"/>
                </a:ext>
              </a:extLst>
            </a:blip>
            <a:stretch>
              <a:fillRect/>
            </a:stretch>
          </a:blipFill>
        </p:spPr>
        <p:txBody>
          <a:bodyPr/>
          <a:lstStyle>
            <a:lvl1pPr marL="0" indent="0" algn="l" defTabSz="914400" rtl="0" eaLnBrk="1" latinLnBrk="0" hangingPunct="1">
              <a:lnSpc>
                <a:spcPct val="100000"/>
              </a:lnSpc>
              <a:spcBef>
                <a:spcPts val="0"/>
              </a:spcBef>
              <a:spcAft>
                <a:spcPts val="1800"/>
              </a:spcAft>
              <a:buFont typeface="Arial" panose="020B0604020202020204" pitchFamily="34" charset="0"/>
              <a:buNone/>
              <a:defRPr sz="1400" b="0" kern="1200">
                <a:solidFill>
                  <a:schemeClr val="tx1"/>
                </a:solidFill>
                <a:latin typeface="+mj-lt"/>
                <a:ea typeface="+mn-ea"/>
                <a:cs typeface="+mn-cs"/>
              </a:defRPr>
            </a:lvl1pPr>
            <a:lvl2pPr marL="180000" indent="-180000" algn="l" defTabSz="914400" rtl="0" eaLnBrk="1" latinLnBrk="0" hangingPunct="1">
              <a:lnSpc>
                <a:spcPct val="100000"/>
              </a:lnSpc>
              <a:spcBef>
                <a:spcPts val="0"/>
              </a:spcBef>
              <a:spcAft>
                <a:spcPts val="600"/>
              </a:spcAft>
              <a:buClrTx/>
              <a:buFont typeface="Arial" panose="020B0604020202020204" pitchFamily="34" charset="0"/>
              <a:buChar char="•"/>
              <a:tabLst>
                <a:tab pos="180000" algn="l"/>
              </a:tabLst>
              <a:defRPr sz="1400" kern="1200">
                <a:solidFill>
                  <a:schemeClr val="tx1"/>
                </a:solidFill>
                <a:latin typeface="+mn-lt"/>
                <a:ea typeface="+mn-ea"/>
                <a:cs typeface="+mn-cs"/>
              </a:defRPr>
            </a:lvl2pPr>
            <a:lvl3pPr marL="360363" indent="-180000" algn="l" defTabSz="914400" rtl="0" eaLnBrk="1" latinLnBrk="0" hangingPunct="1">
              <a:lnSpc>
                <a:spcPct val="100000"/>
              </a:lnSpc>
              <a:spcBef>
                <a:spcPts val="300"/>
              </a:spcBef>
              <a:spcAft>
                <a:spcPts val="600"/>
              </a:spcAft>
              <a:buClrTx/>
              <a:buFont typeface="Arial" panose="020B0604020202020204" pitchFamily="34" charset="0"/>
              <a:buChar char="•"/>
              <a:tabLst>
                <a:tab pos="360000" algn="l"/>
              </a:tabLst>
              <a:defRPr sz="1400" kern="1200">
                <a:solidFill>
                  <a:schemeClr val="tx1"/>
                </a:solidFill>
                <a:latin typeface="+mn-lt"/>
                <a:ea typeface="+mn-ea"/>
                <a:cs typeface="+mn-cs"/>
              </a:defRPr>
            </a:lvl3pPr>
            <a:lvl4pPr marL="0" indent="0" algn="l" defTabSz="914400" rtl="0" eaLnBrk="1" latinLnBrk="0" hangingPunct="1">
              <a:lnSpc>
                <a:spcPct val="100000"/>
              </a:lnSpc>
              <a:spcBef>
                <a:spcPts val="300"/>
              </a:spcBef>
              <a:spcAft>
                <a:spcPts val="600"/>
              </a:spcAft>
              <a:buClrTx/>
              <a:buFont typeface="Airal" pitchFamily="2" charset="0"/>
              <a:buNone/>
              <a:tabLst/>
              <a:defRPr sz="1200" kern="1200">
                <a:solidFill>
                  <a:schemeClr val="accent1"/>
                </a:solidFill>
                <a:latin typeface="+mn-lt"/>
                <a:ea typeface="+mn-ea"/>
                <a:cs typeface="+mn-cs"/>
              </a:defRPr>
            </a:lvl4pPr>
            <a:lvl5pPr marL="0" indent="0" algn="l" defTabSz="914400" rtl="0" eaLnBrk="1" latinLnBrk="0" hangingPunct="1">
              <a:lnSpc>
                <a:spcPct val="100000"/>
              </a:lnSpc>
              <a:spcBef>
                <a:spcPts val="300"/>
              </a:spcBef>
              <a:spcAft>
                <a:spcPts val="600"/>
              </a:spcAft>
              <a:buFont typeface="Arial" panose="020B0604020202020204" pitchFamily="34" charset="0"/>
              <a:buNone/>
              <a:defRPr sz="1200" 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 </a:t>
            </a:r>
            <a:endParaRPr lang="en-AU" dirty="0"/>
          </a:p>
        </p:txBody>
      </p:sp>
      <p:sp>
        <p:nvSpPr>
          <p:cNvPr id="5" name="Title 2">
            <a:extLst>
              <a:ext uri="{FF2B5EF4-FFF2-40B4-BE49-F238E27FC236}">
                <a16:creationId xmlns:a16="http://schemas.microsoft.com/office/drawing/2014/main" id="{219D9AA5-07DB-8DB7-7895-4DF12D79C703}"/>
              </a:ext>
            </a:extLst>
          </p:cNvPr>
          <p:cNvSpPr txBox="1">
            <a:spLocks/>
          </p:cNvSpPr>
          <p:nvPr/>
        </p:nvSpPr>
        <p:spPr>
          <a:xfrm>
            <a:off x="661938" y="769938"/>
            <a:ext cx="4707504" cy="3455987"/>
          </a:xfrm>
          <a:prstGeom prst="rect">
            <a:avLst/>
          </a:prstGeom>
        </p:spPr>
        <p:txBody>
          <a:bodyPr lIns="0" tIns="0" rIns="0" bIns="0" anchor="t"/>
          <a:lstStyle>
            <a:lvl1pPr algn="l" defTabSz="914400" rtl="0" eaLnBrk="1" latinLnBrk="0" hangingPunct="1">
              <a:lnSpc>
                <a:spcPct val="90000"/>
              </a:lnSpc>
              <a:spcBef>
                <a:spcPct val="0"/>
              </a:spcBef>
              <a:buNone/>
              <a:defRPr sz="2800" b="1" kern="1200">
                <a:solidFill>
                  <a:schemeClr val="bg1"/>
                </a:solidFill>
                <a:latin typeface="+mj-lt"/>
                <a:ea typeface="+mj-ea"/>
                <a:cs typeface="+mj-cs"/>
              </a:defRPr>
            </a:lvl1pPr>
          </a:lstStyle>
          <a:p>
            <a:pPr>
              <a:lnSpc>
                <a:spcPct val="80000"/>
              </a:lnSpc>
            </a:pPr>
            <a:r>
              <a:rPr lang="en-GB" sz="5400" noProof="0" dirty="0">
                <a:latin typeface="+mj-lt"/>
              </a:rPr>
              <a:t>Ready to take the next step?</a:t>
            </a:r>
            <a:endParaRPr lang="en-GB" sz="5400" dirty="0"/>
          </a:p>
        </p:txBody>
      </p:sp>
    </p:spTree>
    <p:extLst>
      <p:ext uri="{BB962C8B-B14F-4D97-AF65-F5344CB8AC3E}">
        <p14:creationId xmlns:p14="http://schemas.microsoft.com/office/powerpoint/2010/main" val="2550574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1_Office Theme">
  <a:themeElements>
    <a:clrScheme name="SoftwareOne Colours">
      <a:dk1>
        <a:sysClr val="windowText" lastClr="000000"/>
      </a:dk1>
      <a:lt1>
        <a:srgbClr val="FFFFFF"/>
      </a:lt1>
      <a:dk2>
        <a:srgbClr val="3E00FF"/>
      </a:dk2>
      <a:lt2>
        <a:srgbClr val="E7E6E6"/>
      </a:lt2>
      <a:accent1>
        <a:srgbClr val="3E00FF"/>
      </a:accent1>
      <a:accent2>
        <a:srgbClr val="00ECD4"/>
      </a:accent2>
      <a:accent3>
        <a:srgbClr val="E3EE14"/>
      </a:accent3>
      <a:accent4>
        <a:srgbClr val="00DEFF"/>
      </a:accent4>
      <a:accent5>
        <a:srgbClr val="81A5FF"/>
      </a:accent5>
      <a:accent6>
        <a:srgbClr val="B7A5FF"/>
      </a:accent6>
      <a:hlink>
        <a:srgbClr val="3E00FF"/>
      </a:hlink>
      <a:folHlink>
        <a:srgbClr val="00EFED"/>
      </a:folHlink>
    </a:clrScheme>
    <a:fontScheme name="Custom 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custClrLst>
    <a:custClr name="Custom Color 1">
      <a:srgbClr val="1DF1A4"/>
    </a:custClr>
    <a:custClr name="Custom Color 2">
      <a:srgbClr val="E6F114"/>
    </a:custClr>
    <a:custClr name="Custom Color 3">
      <a:srgbClr val="1801B4"/>
    </a:custClr>
  </a:custClrLst>
  <a:extLst>
    <a:ext uri="{05A4C25C-085E-4340-85A3-A5531E510DB2}">
      <thm15:themeFamily xmlns:thm15="http://schemas.microsoft.com/office/thememl/2012/main" name="SoftwareOne-Master-2024-Haas-version-final" id="{8C5A9A9B-0274-4286-B448-F426B5CEF872}" vid="{BABEBF55-0578-4407-99A1-3918D936EE13}"/>
    </a:ext>
  </a:extLst>
</a:theme>
</file>

<file path=ppt/theme/theme2.xml><?xml version="1.0" encoding="utf-8"?>
<a:theme xmlns:a="http://schemas.openxmlformats.org/drawingml/2006/main" name="2_Office Theme">
  <a:themeElements>
    <a:clrScheme name="SoftwareOne Colours">
      <a:dk1>
        <a:sysClr val="windowText" lastClr="000000"/>
      </a:dk1>
      <a:lt1>
        <a:srgbClr val="FFFFFF"/>
      </a:lt1>
      <a:dk2>
        <a:srgbClr val="3E00FF"/>
      </a:dk2>
      <a:lt2>
        <a:srgbClr val="E7E6E6"/>
      </a:lt2>
      <a:accent1>
        <a:srgbClr val="3E00FF"/>
      </a:accent1>
      <a:accent2>
        <a:srgbClr val="00ECD4"/>
      </a:accent2>
      <a:accent3>
        <a:srgbClr val="E3EE14"/>
      </a:accent3>
      <a:accent4>
        <a:srgbClr val="00DEFF"/>
      </a:accent4>
      <a:accent5>
        <a:srgbClr val="81A5FF"/>
      </a:accent5>
      <a:accent6>
        <a:srgbClr val="B7A5FF"/>
      </a:accent6>
      <a:hlink>
        <a:srgbClr val="3E00FF"/>
      </a:hlink>
      <a:folHlink>
        <a:srgbClr val="00EFED"/>
      </a:folHlink>
    </a:clrScheme>
    <a:fontScheme name="Custom 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custClrLst>
    <a:custClr name="Custom Color 1">
      <a:srgbClr val="1DF1A4"/>
    </a:custClr>
    <a:custClr name="Custom Color 2">
      <a:srgbClr val="E6F114"/>
    </a:custClr>
    <a:custClr name="Custom Color 3">
      <a:srgbClr val="1801B4"/>
    </a:custClr>
  </a:custClrLst>
  <a:extLst>
    <a:ext uri="{05A4C25C-085E-4340-85A3-A5531E510DB2}">
      <thm15:themeFamily xmlns:thm15="http://schemas.microsoft.com/office/thememl/2012/main" name="SoftwareOne-Master-2024-Haas-version-final" id="{8C5A9A9B-0274-4286-B448-F426B5CEF872}" vid="{BABEBF55-0578-4407-99A1-3918D936EE13}"/>
    </a:ext>
  </a:extLst>
</a:theme>
</file>

<file path=ppt/theme/theme3.xml><?xml version="1.0" encoding="utf-8"?>
<a:theme xmlns:a="http://schemas.openxmlformats.org/drawingml/2006/main" name="3_Office Theme">
  <a:themeElements>
    <a:clrScheme name="SoftwareOne Colours">
      <a:dk1>
        <a:sysClr val="windowText" lastClr="000000"/>
      </a:dk1>
      <a:lt1>
        <a:srgbClr val="FFFFFF"/>
      </a:lt1>
      <a:dk2>
        <a:srgbClr val="3E00FF"/>
      </a:dk2>
      <a:lt2>
        <a:srgbClr val="E7E6E6"/>
      </a:lt2>
      <a:accent1>
        <a:srgbClr val="3E00FF"/>
      </a:accent1>
      <a:accent2>
        <a:srgbClr val="00ECD4"/>
      </a:accent2>
      <a:accent3>
        <a:srgbClr val="E3EE14"/>
      </a:accent3>
      <a:accent4>
        <a:srgbClr val="00DEFF"/>
      </a:accent4>
      <a:accent5>
        <a:srgbClr val="81A5FF"/>
      </a:accent5>
      <a:accent6>
        <a:srgbClr val="B7A5FF"/>
      </a:accent6>
      <a:hlink>
        <a:srgbClr val="3E00FF"/>
      </a:hlink>
      <a:folHlink>
        <a:srgbClr val="00EFED"/>
      </a:folHlink>
    </a:clrScheme>
    <a:fontScheme name="Custom 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custClrLst>
    <a:custClr name="Custom Color 1">
      <a:srgbClr val="1DF1A4"/>
    </a:custClr>
    <a:custClr name="Custom Color 2">
      <a:srgbClr val="E6F114"/>
    </a:custClr>
    <a:custClr name="Custom Color 3">
      <a:srgbClr val="1801B4"/>
    </a:custClr>
  </a:custClrLst>
  <a:extLst>
    <a:ext uri="{05A4C25C-085E-4340-85A3-A5531E510DB2}">
      <thm15:themeFamily xmlns:thm15="http://schemas.microsoft.com/office/thememl/2012/main" name="blank_new.potx" id="{F7F63840-C90C-40A8-A23E-1A02F376DCE9}" vid="{81E2C07C-0DF2-4A32-891C-727638A36FA9}"/>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o" ma:contentTypeID="0x0101002E8CFA109713964ABAFE334401D66E3B" ma:contentTypeVersion="17" ma:contentTypeDescription="Crear nuevo documento." ma:contentTypeScope="" ma:versionID="226df0c4632e95b18b12bfd598deb55b">
  <xsd:schema xmlns:xsd="http://www.w3.org/2001/XMLSchema" xmlns:xs="http://www.w3.org/2001/XMLSchema" xmlns:p="http://schemas.microsoft.com/office/2006/metadata/properties" xmlns:ns2="b7006808-6b46-4894-a36d-c45dafafe15b" xmlns:ns3="d0c5f79b-7e9f-420b-a9cb-2a7f58303d9f" targetNamespace="http://schemas.microsoft.com/office/2006/metadata/properties" ma:root="true" ma:fieldsID="d37e5f82479d15a31308ef70cc2fca35" ns2:_="" ns3:_="">
    <xsd:import namespace="b7006808-6b46-4894-a36d-c45dafafe15b"/>
    <xsd:import namespace="d0c5f79b-7e9f-420b-a9cb-2a7f58303d9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2:MediaServiceOCR" minOccurs="0"/>
                <xsd:element ref="ns2:lcf76f155ced4ddcb4097134ff3c332f" minOccurs="0"/>
                <xsd:element ref="ns2:MediaLengthInSecond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7006808-6b46-4894-a36d-c45dafafe15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Etiquetas de imagen" ma:readOnly="false" ma:fieldId="{5cf76f15-5ced-4ddc-b409-7134ff3c332f}" ma:taxonomyMulti="true" ma:sspId="e7f68753-1e36-4716-ad1e-f6d5661a7391" ma:termSetId="09814cd3-568e-fe90-9814-8d621ff8fb84" ma:anchorId="fba54fb3-c3e1-fe81-a776-ca4b69148c4d" ma:open="true" ma:isKeyword="false">
      <xsd:complexType>
        <xsd:sequence>
          <xsd:element ref="pc:Terms" minOccurs="0" maxOccurs="1"/>
        </xsd:sequence>
      </xsd:complexType>
    </xsd:element>
    <xsd:element name="MediaLengthInSeconds" ma:index="22" nillable="true" ma:displayName="MediaLengthInSeconds" ma:hidden="true" ma:internalName="MediaLengthInSeconds" ma:readOnly="true">
      <xsd:simpleType>
        <xsd:restriction base="dms:Unknown"/>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0c5f79b-7e9f-420b-a9cb-2a7f58303d9f" elementFormDefault="qualified">
    <xsd:import namespace="http://schemas.microsoft.com/office/2006/documentManagement/types"/>
    <xsd:import namespace="http://schemas.microsoft.com/office/infopath/2007/PartnerControls"/>
    <xsd:element name="SharedWithUsers" ma:index="17"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Detalles de uso compartido"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d0c5f79b-7e9f-420b-a9cb-2a7f58303d9f">
      <UserInfo>
        <DisplayName>Silesky, Flor</DisplayName>
        <AccountId>43</AccountId>
        <AccountType/>
      </UserInfo>
      <UserInfo>
        <DisplayName>Kleine, Andre</DisplayName>
        <AccountId>10</AccountId>
        <AccountType/>
      </UserInfo>
      <UserInfo>
        <DisplayName>Boehme, Christina</DisplayName>
        <AccountId>33</AccountId>
        <AccountType/>
      </UserInfo>
      <UserInfo>
        <DisplayName>Lyschik, Krisztina</DisplayName>
        <AccountId>245</AccountId>
        <AccountType/>
      </UserInfo>
      <UserInfo>
        <DisplayName>Moll, Erik</DisplayName>
        <AccountId>32</AccountId>
        <AccountType/>
      </UserInfo>
      <UserInfo>
        <DisplayName>Spruyt, Tony</DisplayName>
        <AccountId>30</AccountId>
        <AccountType/>
      </UserInfo>
      <UserInfo>
        <DisplayName>Kainec, Brian</DisplayName>
        <AccountId>57</AccountId>
        <AccountType/>
      </UserInfo>
      <UserInfo>
        <DisplayName>Lison, Yolanda</DisplayName>
        <AccountId>27</AccountId>
        <AccountType/>
      </UserInfo>
      <UserInfo>
        <DisplayName>Kimpel, Annika</DisplayName>
        <AccountId>58</AccountId>
        <AccountType/>
      </UserInfo>
      <UserInfo>
        <DisplayName>Semikov, Alexey</DisplayName>
        <AccountId>28</AccountId>
        <AccountType/>
      </UserInfo>
      <UserInfo>
        <DisplayName>Duracak, Renata</DisplayName>
        <AccountId>12</AccountId>
        <AccountType/>
      </UserInfo>
      <UserInfo>
        <DisplayName>Sabacky, Jaroslav</DisplayName>
        <AccountId>37</AccountId>
        <AccountType/>
      </UserInfo>
      <UserInfo>
        <DisplayName>Eisenhut, Susanne</DisplayName>
        <AccountId>55</AccountId>
        <AccountType/>
      </UserInfo>
      <UserInfo>
        <DisplayName>Jesz, Daniela</DisplayName>
        <AccountId>246</AccountId>
        <AccountType/>
      </UserInfo>
      <UserInfo>
        <DisplayName>Vollrath, Patrick</DisplayName>
        <AccountId>36</AccountId>
        <AccountType/>
      </UserInfo>
      <UserInfo>
        <DisplayName>Johnston, Ian</DisplayName>
        <AccountId>132</AccountId>
        <AccountType/>
      </UserInfo>
      <UserInfo>
        <DisplayName>Rattmann, Christian</DisplayName>
        <AccountId>130</AccountId>
        <AccountType/>
      </UserInfo>
      <UserInfo>
        <DisplayName>Mcgrath, Darren</DisplayName>
        <AccountId>131</AccountId>
        <AccountType/>
      </UserInfo>
      <UserInfo>
        <DisplayName>Trollst, Guntram</DisplayName>
        <AccountId>269</AccountId>
        <AccountType/>
      </UserInfo>
    </SharedWithUsers>
    <lcf76f155ced4ddcb4097134ff3c332f xmlns="b7006808-6b46-4894-a36d-c45dafafe15b">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74F54A4-0147-4BC4-AF4E-C14AC00FB318}">
  <ds:schemaRefs>
    <ds:schemaRef ds:uri="http://schemas.microsoft.com/sharepoint/v3/contenttype/forms"/>
  </ds:schemaRefs>
</ds:datastoreItem>
</file>

<file path=customXml/itemProps2.xml><?xml version="1.0" encoding="utf-8"?>
<ds:datastoreItem xmlns:ds="http://schemas.openxmlformats.org/officeDocument/2006/customXml" ds:itemID="{D44443EA-E73C-4153-B516-64F9898A62F8}"/>
</file>

<file path=customXml/itemProps3.xml><?xml version="1.0" encoding="utf-8"?>
<ds:datastoreItem xmlns:ds="http://schemas.openxmlformats.org/officeDocument/2006/customXml" ds:itemID="{796363B3-4CD3-4E82-836F-BC9B012A2F1E}">
  <ds:schemaRefs>
    <ds:schemaRef ds:uri="http://purl.org/dc/elements/1.1/"/>
    <ds:schemaRef ds:uri="http://www.w3.org/XML/1998/namespace"/>
    <ds:schemaRef ds:uri="http://schemas.microsoft.com/office/2006/documentManagement/types"/>
    <ds:schemaRef ds:uri="http://purl.org/dc/terms/"/>
    <ds:schemaRef ds:uri="df63b60a-77c9-4803-8a7c-38c9904c3b28"/>
    <ds:schemaRef ds:uri="http://schemas.openxmlformats.org/package/2006/metadata/core-properties"/>
    <ds:schemaRef ds:uri="http://purl.org/dc/dcmitype/"/>
    <ds:schemaRef ds:uri="http://schemas.microsoft.com/office/infopath/2007/PartnerControls"/>
    <ds:schemaRef ds:uri="f26c5375-79b3-41bd-afb2-fea41a3382ca"/>
    <ds:schemaRef ds:uri="http://schemas.microsoft.com/office/2006/metadata/properties"/>
    <ds:schemaRef ds:uri="7a022dd3-0853-4262-ba7b-5bd78d0076e2"/>
    <ds:schemaRef ds:uri="5c287ecb-70eb-4996-86a9-8826e1eedab8"/>
    <ds:schemaRef ds:uri="ce87f2dd-a93d-49e5-b4ab-566cad709b78"/>
    <ds:schemaRef ds:uri="6e263eb1-769e-4bb4-9430-439130d5adeb"/>
  </ds:schemaRefs>
</ds:datastoreItem>
</file>

<file path=docProps/app.xml><?xml version="1.0" encoding="utf-8"?>
<Properties xmlns="http://schemas.openxmlformats.org/officeDocument/2006/extended-properties" xmlns:vt="http://schemas.openxmlformats.org/officeDocument/2006/docPropsVTypes">
  <Template>blank</Template>
  <TotalTime>0</TotalTime>
  <Words>1482</Words>
  <Application>Microsoft Office PowerPoint</Application>
  <PresentationFormat>Widescreen</PresentationFormat>
  <Paragraphs>228</Paragraphs>
  <Slides>12</Slides>
  <Notes>6</Notes>
  <HiddenSlides>0</HiddenSlides>
  <MMClips>0</MMClips>
  <ScaleCrop>false</ScaleCrop>
  <HeadingPairs>
    <vt:vector size="4" baseType="variant">
      <vt:variant>
        <vt:lpstr>Theme</vt:lpstr>
      </vt:variant>
      <vt:variant>
        <vt:i4>3</vt:i4>
      </vt:variant>
      <vt:variant>
        <vt:lpstr>Slide Titles</vt:lpstr>
      </vt:variant>
      <vt:variant>
        <vt:i4>12</vt:i4>
      </vt:variant>
    </vt:vector>
  </HeadingPairs>
  <TitlesOfParts>
    <vt:vector size="15" baseType="lpstr">
      <vt:lpstr>1_Office Theme</vt:lpstr>
      <vt:lpstr>2_Office Theme</vt:lpstr>
      <vt:lpstr>3_Office Theme</vt:lpstr>
      <vt:lpstr>Microsoft Agreement Service</vt:lpstr>
      <vt:lpstr>Agenda</vt:lpstr>
      <vt:lpstr>Nutzen</vt:lpstr>
      <vt:lpstr>Paket LSP</vt:lpstr>
      <vt:lpstr>Paket Managed LSP</vt:lpstr>
      <vt:lpstr>Paket Microsoft Advisory Managed Service</vt:lpstr>
      <vt:lpstr>Softwarone DACH Advisory Services </vt:lpstr>
      <vt:lpstr>Kosten - Packet Managed LSP business</vt:lpstr>
      <vt:lpstr>PowerPoint Presentation</vt:lpstr>
      <vt:lpstr>Happy Selling</vt:lpstr>
      <vt:lpstr>Get in touch</vt:lpstr>
      <vt:lpstr>Disclaimer</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SoftwareONE</dc:title>
  <dc:creator>charu narula</dc:creator>
  <cp:lastModifiedBy>Jacobs, Joelle</cp:lastModifiedBy>
  <cp:revision>82</cp:revision>
  <dcterms:created xsi:type="dcterms:W3CDTF">2020-12-14T08:08:28Z</dcterms:created>
  <dcterms:modified xsi:type="dcterms:W3CDTF">2025-07-14T09:52:01Z</dcterms:modified>
  <cp:category>Internal Business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0x0101002E8CFA109713964ABAFE334401D66E3B</vt:lpwstr>
  </property>
  <property fmtid="{D5CDD505-2E9C-101B-9397-08002B2CF9AE}" pid="3" name="_dlc_DocIdItemGuid">
    <vt:lpwstr>b12310bd-5ef8-4c00-a96d-a069f6be74a5</vt:lpwstr>
  </property>
  <property fmtid="{D5CDD505-2E9C-101B-9397-08002B2CF9AE}" pid="4" name="AuthorIds_UIVersion_512">
    <vt:lpwstr>11</vt:lpwstr>
  </property>
  <property fmtid="{D5CDD505-2E9C-101B-9397-08002B2CF9AE}" pid="5" name="AuthorIds_UIVersion_3072">
    <vt:lpwstr>11</vt:lpwstr>
  </property>
  <property fmtid="{D5CDD505-2E9C-101B-9397-08002B2CF9AE}" pid="6" name="AuthorIds_UIVersion_4608">
    <vt:lpwstr>11</vt:lpwstr>
  </property>
  <property fmtid="{D5CDD505-2E9C-101B-9397-08002B2CF9AE}" pid="7" name="MSIP_Label_70303ad9-2731-4ae9-a1fd-541aca177e1e_Enabled">
    <vt:lpwstr>true</vt:lpwstr>
  </property>
  <property fmtid="{D5CDD505-2E9C-101B-9397-08002B2CF9AE}" pid="8" name="MSIP_Label_70303ad9-2731-4ae9-a1fd-541aca177e1e_SetDate">
    <vt:lpwstr>2025-06-19T06:18:52Z</vt:lpwstr>
  </property>
  <property fmtid="{D5CDD505-2E9C-101B-9397-08002B2CF9AE}" pid="9" name="MSIP_Label_70303ad9-2731-4ae9-a1fd-541aca177e1e_Method">
    <vt:lpwstr>Standard</vt:lpwstr>
  </property>
  <property fmtid="{D5CDD505-2E9C-101B-9397-08002B2CF9AE}" pid="10" name="MSIP_Label_70303ad9-2731-4ae9-a1fd-541aca177e1e_Name">
    <vt:lpwstr>Internal_Business</vt:lpwstr>
  </property>
  <property fmtid="{D5CDD505-2E9C-101B-9397-08002B2CF9AE}" pid="11" name="MSIP_Label_70303ad9-2731-4ae9-a1fd-541aca177e1e_SiteId">
    <vt:lpwstr>1dc9b339-fadb-432e-86df-423c38a0fcb8</vt:lpwstr>
  </property>
  <property fmtid="{D5CDD505-2E9C-101B-9397-08002B2CF9AE}" pid="12" name="MSIP_Label_70303ad9-2731-4ae9-a1fd-541aca177e1e_ActionId">
    <vt:lpwstr>d823fda2-9cc6-482d-89f0-a8fdd0d4b932</vt:lpwstr>
  </property>
  <property fmtid="{D5CDD505-2E9C-101B-9397-08002B2CF9AE}" pid="13" name="MSIP_Label_70303ad9-2731-4ae9-a1fd-541aca177e1e_GeneratedBy">
    <vt:lpwstr>Cognni</vt:lpwstr>
  </property>
  <property fmtid="{D5CDD505-2E9C-101B-9397-08002B2CF9AE}" pid="14" name="MSIP_Label_70303ad9-2731-4ae9-a1fd-541aca177e1e_Category">
    <vt:lpwstr>Internal Business</vt:lpwstr>
  </property>
  <property fmtid="{D5CDD505-2E9C-101B-9397-08002B2CF9AE}" pid="15" name="MSIP_Label_70303ad9-2731-4ae9-a1fd-541aca177e1e_ContentBits">
    <vt:lpwstr>0</vt:lpwstr>
  </property>
  <property fmtid="{D5CDD505-2E9C-101B-9397-08002B2CF9AE}" pid="16" name="CognniClassificationMarked">
    <vt:lpwstr>1</vt:lpwstr>
  </property>
  <property fmtid="{D5CDD505-2E9C-101B-9397-08002B2CF9AE}" pid="17" name="MediaServiceImageTags">
    <vt:lpwstr/>
  </property>
</Properties>
</file>